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2"/>
  </p:sldMasterIdLst>
  <p:notesMasterIdLst>
    <p:notesMasterId r:id="rId14"/>
  </p:notesMasterIdLst>
  <p:handoutMasterIdLst>
    <p:handoutMasterId r:id="rId15"/>
  </p:handoutMasterIdLst>
  <p:sldIdLst>
    <p:sldId id="261" r:id="rId13"/>
  </p:sldIdLst>
  <p:sldSz cx="12190413" cy="6858000"/>
  <p:notesSz cx="6858000" cy="9144000"/>
  <p:custDataLst>
    <p:tags r:id="rId16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7" autoAdjust="0"/>
    <p:restoredTop sz="96098" autoAdjust="0"/>
  </p:normalViewPr>
  <p:slideViewPr>
    <p:cSldViewPr showGuides="1">
      <p:cViewPr varScale="1">
        <p:scale>
          <a:sx n="93" d="100"/>
          <a:sy n="93" d="100"/>
        </p:scale>
        <p:origin x="91" y="16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customXml" Target="../customXml/item10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80975" y="482600"/>
            <a:ext cx="7580313" cy="42656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E3404-78B9-4819-95A6-F9D07B45CDE8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8100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one pictur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3"/>
          <p:cNvSpPr>
            <a:spLocks noGrp="1"/>
          </p:cNvSpPr>
          <p:nvPr>
            <p:ph sz="half" idx="2"/>
          </p:nvPr>
        </p:nvSpPr>
        <p:spPr>
          <a:xfrm>
            <a:off x="1968246" y="1592266"/>
            <a:ext cx="8253927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noProof="0" dirty="0" smtClean="0"/>
              <a:t>Click to edit Master text styles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half" idx="10"/>
          </p:nvPr>
        </p:nvSpPr>
        <p:spPr>
          <a:xfrm>
            <a:off x="1968247" y="3968752"/>
            <a:ext cx="8253927" cy="22320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179388" marR="0" lvl="0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da-DK" noProof="0" dirty="0" smtClean="0"/>
              <a:t>Click to edit Master text styles</a:t>
            </a:r>
          </a:p>
          <a:p>
            <a:pPr marL="179388" marR="0" lvl="1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da-DK" noProof="0" dirty="0" smtClean="0"/>
              <a:t>Second level</a:t>
            </a:r>
          </a:p>
          <a:p>
            <a:pPr marL="179388" marR="0" lvl="2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da-DK" noProof="0" dirty="0" smtClean="0"/>
              <a:t>Third level</a:t>
            </a:r>
          </a:p>
          <a:p>
            <a:pPr marL="179388" marR="0" lvl="3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da-DK" noProof="0" dirty="0" smtClean="0"/>
              <a:t>Fourth level</a:t>
            </a:r>
          </a:p>
          <a:p>
            <a:pPr marL="179388" marR="0" lvl="4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da-DK" noProof="0" dirty="0" smtClean="0"/>
              <a:t>Fifth level</a:t>
            </a:r>
            <a:endParaRPr lang="da-DK" noProof="0" dirty="0"/>
          </a:p>
        </p:txBody>
      </p:sp>
      <p:sp>
        <p:nvSpPr>
          <p:cNvPr id="15" name="Inhaltsplatzhalter 3"/>
          <p:cNvSpPr>
            <a:spLocks noGrp="1"/>
          </p:cNvSpPr>
          <p:nvPr>
            <p:ph sz="half" idx="14"/>
          </p:nvPr>
        </p:nvSpPr>
        <p:spPr>
          <a:xfrm>
            <a:off x="287830" y="1592263"/>
            <a:ext cx="1487824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da-DK" noProof="0" dirty="0" smtClean="0"/>
              <a:t>Click to edit Master text styles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0" y="2"/>
            <a:ext cx="12190413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da-DK" noProof="0" dirty="0" smtClean="0"/>
              <a:t>Click to edit Master title style</a:t>
            </a:r>
            <a:endParaRPr lang="da-DK" noProof="0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0" y="694802"/>
            <a:ext cx="12190413" cy="467099"/>
          </a:xfrm>
        </p:spPr>
        <p:txBody>
          <a:bodyPr vert="horz" lIns="187200" tIns="0" rIns="21600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da-DK" noProof="0" dirty="0" smtClean="0"/>
              <a:t>Click to edit Master subtitle style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648577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4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  <p:sldLayoutId id="2147483678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video.sikkertrafik.dk/?_ga=2.77821396.1399381427.1639640121-1607606676.160740677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14686" y="83196"/>
            <a:ext cx="9312374" cy="544808"/>
          </a:xfrm>
        </p:spPr>
        <p:txBody>
          <a:bodyPr/>
          <a:lstStyle/>
          <a:p>
            <a:r>
              <a:rPr lang="da-DK" dirty="0"/>
              <a:t>Safety </a:t>
            </a:r>
            <a:r>
              <a:rPr lang="da-DK" dirty="0" smtClean="0"/>
              <a:t>Moment</a:t>
            </a:r>
            <a:endParaRPr lang="da-DK" dirty="0"/>
          </a:p>
        </p:txBody>
      </p:sp>
      <p:sp>
        <p:nvSpPr>
          <p:cNvPr id="8" name="Content Placeholder 1"/>
          <p:cNvSpPr txBox="1">
            <a:spLocks noGrp="1"/>
          </p:cNvSpPr>
          <p:nvPr>
            <p:ph sz="half" idx="4294967295"/>
          </p:nvPr>
        </p:nvSpPr>
        <p:spPr>
          <a:xfrm>
            <a:off x="0" y="1592263"/>
            <a:ext cx="8253413" cy="2232025"/>
          </a:xfrm>
          <a:prstGeom prst="rect">
            <a:avLst/>
          </a:prstGeo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179388" indent="-179388"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SzPct val="70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28650" indent="-171450" algn="l" defTabSz="914400" rtl="0" eaLnBrk="1" latinLnBrk="0" hangingPunct="1">
              <a:spcBef>
                <a:spcPts val="1100"/>
              </a:spcBef>
              <a:buClr>
                <a:schemeClr val="accent1"/>
              </a:buClr>
              <a:buSzPct val="70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074738" indent="-160338" algn="l" defTabSz="914400" rtl="0" eaLnBrk="1" latinLnBrk="0" hangingPunct="1">
              <a:spcBef>
                <a:spcPts val="1100"/>
              </a:spcBef>
              <a:buClr>
                <a:schemeClr val="accent1"/>
              </a:buClr>
              <a:buSzPct val="7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524000" marR="0" indent="-152400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marR="0" indent="0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 sz="18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574" y="1402101"/>
            <a:ext cx="11449272" cy="310168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923534" y="4880039"/>
            <a:ext cx="700820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b="1" dirty="0" smtClean="0">
                <a:latin typeface="+mn-lt"/>
              </a:rPr>
              <a:t>LINK TIL DIV. FILM OM TRAFIKSIKKERHED  </a:t>
            </a:r>
            <a:r>
              <a:rPr lang="da-DK" b="1" dirty="0">
                <a:hlinkClick r:id="rId4"/>
              </a:rPr>
              <a:t>Rådet for Sikker Trafik</a:t>
            </a:r>
            <a:endParaRPr lang="da-DK" b="1" dirty="0" smtClean="0">
              <a:latin typeface="+mn-lt"/>
            </a:endParaRPr>
          </a:p>
        </p:txBody>
      </p:sp>
      <p:sp>
        <p:nvSpPr>
          <p:cNvPr id="2" name="Tekstfelt 1"/>
          <p:cNvSpPr txBox="1"/>
          <p:nvPr/>
        </p:nvSpPr>
        <p:spPr>
          <a:xfrm>
            <a:off x="3934964" y="5445224"/>
            <a:ext cx="4985339" cy="8412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+mn-lt"/>
              </a:rPr>
              <a:t>Se en eller flere af filmene og drøft budskabet i plenum</a:t>
            </a:r>
          </a:p>
          <a:p>
            <a:pPr marL="285750" indent="-285750" algn="l">
              <a:spcBef>
                <a:spcPts val="432"/>
              </a:spcBef>
              <a:buFontTx/>
              <a:buChar char="-"/>
            </a:pPr>
            <a:r>
              <a:rPr lang="da-DK" dirty="0" smtClean="0">
                <a:latin typeface="+mn-lt"/>
              </a:rPr>
              <a:t>er vores trafikadfærd god?</a:t>
            </a:r>
          </a:p>
          <a:p>
            <a:pPr marL="285750" indent="-285750" algn="l">
              <a:spcBef>
                <a:spcPts val="432"/>
              </a:spcBef>
              <a:buFontTx/>
              <a:buChar char="-"/>
            </a:pPr>
            <a:r>
              <a:rPr lang="da-DK" dirty="0" smtClean="0">
                <a:latin typeface="+mn-lt"/>
              </a:rPr>
              <a:t>Kan vi gøre noget anderledes? </a:t>
            </a:r>
          </a:p>
        </p:txBody>
      </p:sp>
    </p:spTree>
    <p:extLst>
      <p:ext uri="{BB962C8B-B14F-4D97-AF65-F5344CB8AC3E}">
        <p14:creationId xmlns:p14="http://schemas.microsoft.com/office/powerpoint/2010/main" val="3838407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FormConfiguration><![CDATA[{"formFields":[],"formDataEntries":[]}]]></TemplafySlideFormConfiguration>
</file>

<file path=customXml/item10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1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3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4" ma:contentTypeDescription="Opret et nyt dokument." ma:contentTypeScope="" ma:versionID="492dcf0228d42b7d440dc1a0e6b58827">
  <xsd:schema xmlns:xsd="http://www.w3.org/2001/XMLSchema" xmlns:xs="http://www.w3.org/2001/XMLSchema" xmlns:p="http://schemas.microsoft.com/office/2006/metadata/properties" xmlns:ns3="6d5176c5-17ce-4d03-a978-84a97e2ad3f0" xmlns:ns4="8f39601f-7de7-4e7c-8c9a-d0a8a7dc823f" targetNamespace="http://schemas.microsoft.com/office/2006/metadata/properties" ma:root="true" ma:fieldsID="1957af00676ac282aa911368ed73b2fb" ns3:_="" ns4:_="">
    <xsd:import namespace="6d5176c5-17ce-4d03-a978-84a97e2ad3f0"/>
    <xsd:import namespace="8f39601f-7de7-4e7c-8c9a-d0a8a7dc823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39601f-7de7-4e7c-8c9a-d0a8a7dc823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60AB89-308F-4A34-B01B-CC1A9333F1B1}">
  <ds:schemaRefs/>
</ds:datastoreItem>
</file>

<file path=customXml/itemProps10.xml><?xml version="1.0" encoding="utf-8"?>
<ds:datastoreItem xmlns:ds="http://schemas.openxmlformats.org/officeDocument/2006/customXml" ds:itemID="{B79D3E9D-A3D0-4846-873C-1CC48E078767}">
  <ds:schemaRefs>
    <ds:schemaRef ds:uri="http://schemas.microsoft.com/office/2006/documentManagement/types"/>
    <ds:schemaRef ds:uri="http://schemas.microsoft.com/office/2006/metadata/properties"/>
    <ds:schemaRef ds:uri="8f39601f-7de7-4e7c-8c9a-d0a8a7dc823f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infopath/2007/PartnerControls"/>
    <ds:schemaRef ds:uri="6d5176c5-17ce-4d03-a978-84a97e2ad3f0"/>
    <ds:schemaRef ds:uri="http://www.w3.org/XML/1998/namespace"/>
  </ds:schemaRefs>
</ds:datastoreItem>
</file>

<file path=customXml/itemProps11.xml><?xml version="1.0" encoding="utf-8"?>
<ds:datastoreItem xmlns:ds="http://schemas.openxmlformats.org/officeDocument/2006/customXml" ds:itemID="{02E7CCCE-613B-4CED-B813-E473EA1E01B2}">
  <ds:schemaRefs/>
</ds:datastoreItem>
</file>

<file path=customXml/itemProps2.xml><?xml version="1.0" encoding="utf-8"?>
<ds:datastoreItem xmlns:ds="http://schemas.openxmlformats.org/officeDocument/2006/customXml" ds:itemID="{E5957E33-0059-46CE-AE7B-582F67E40B53}">
  <ds:schemaRefs/>
</ds:datastoreItem>
</file>

<file path=customXml/itemProps3.xml><?xml version="1.0" encoding="utf-8"?>
<ds:datastoreItem xmlns:ds="http://schemas.openxmlformats.org/officeDocument/2006/customXml" ds:itemID="{05DC2B94-7C1B-4C14-83B0-9CD2A82C27E0}">
  <ds:schemaRefs/>
</ds:datastoreItem>
</file>

<file path=customXml/itemProps4.xml><?xml version="1.0" encoding="utf-8"?>
<ds:datastoreItem xmlns:ds="http://schemas.openxmlformats.org/officeDocument/2006/customXml" ds:itemID="{F4C08C7F-F953-44DE-ACDE-930692BDDB0F}">
  <ds:schemaRefs/>
</ds:datastoreItem>
</file>

<file path=customXml/itemProps5.xml><?xml version="1.0" encoding="utf-8"?>
<ds:datastoreItem xmlns:ds="http://schemas.openxmlformats.org/officeDocument/2006/customXml" ds:itemID="{11FAAC39-0A3A-4CC2-A9C1-60940B78AE17}">
  <ds:schemaRefs/>
</ds:datastoreItem>
</file>

<file path=customXml/itemProps6.xml><?xml version="1.0" encoding="utf-8"?>
<ds:datastoreItem xmlns:ds="http://schemas.openxmlformats.org/officeDocument/2006/customXml" ds:itemID="{01D6E772-E56C-4B1E-8957-771BA504DF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8f39601f-7de7-4e7c-8c9a-d0a8a7dc82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7.xml><?xml version="1.0" encoding="utf-8"?>
<ds:datastoreItem xmlns:ds="http://schemas.openxmlformats.org/officeDocument/2006/customXml" ds:itemID="{1334258C-C3E7-4029-A615-C886A240FB15}">
  <ds:schemaRefs/>
</ds:datastoreItem>
</file>

<file path=customXml/itemProps8.xml><?xml version="1.0" encoding="utf-8"?>
<ds:datastoreItem xmlns:ds="http://schemas.openxmlformats.org/officeDocument/2006/customXml" ds:itemID="{56C8BFB2-A911-4310-9D4A-421D773FAFA6}">
  <ds:schemaRefs/>
</ds:datastoreItem>
</file>

<file path=customXml/itemProps9.xml><?xml version="1.0" encoding="utf-8"?>
<ds:datastoreItem xmlns:ds="http://schemas.openxmlformats.org/officeDocument/2006/customXml" ds:itemID="{1FB51B26-5ADF-41DB-B447-AE82AED085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</TotalTime>
  <Words>36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Verdana</vt:lpstr>
      <vt:lpstr>Wingdings</vt:lpstr>
      <vt:lpstr>Blank</vt:lpstr>
      <vt:lpstr>Safety Moment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Moment</dc:title>
  <dc:creator>Lars Villadsen</dc:creator>
  <cp:lastModifiedBy>Leif Leon Warner</cp:lastModifiedBy>
  <cp:revision>5</cp:revision>
  <dcterms:created xsi:type="dcterms:W3CDTF">2021-12-16T07:36:22Z</dcterms:created>
  <dcterms:modified xsi:type="dcterms:W3CDTF">2022-08-09T09:54:35Z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