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9"/>
  </p:sldMasterIdLst>
  <p:notesMasterIdLst>
    <p:notesMasterId r:id="rId11"/>
  </p:notesMasterIdLst>
  <p:handoutMasterIdLst>
    <p:handoutMasterId r:id="rId12"/>
  </p:handoutMasterIdLst>
  <p:sldIdLst>
    <p:sldId id="256" r:id="rId10"/>
  </p:sldIdLst>
  <p:sldSz cx="12190413" cy="6858000"/>
  <p:notesSz cx="6858000" cy="9144000"/>
  <p:custDataLst>
    <p:tags r:id="rId13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0000"/>
    <a:srgbClr val="000000"/>
    <a:srgbClr val="FFCC00"/>
    <a:srgbClr val="FF6600"/>
    <a:srgbClr val="FF0000"/>
    <a:srgbClr val="FF0099"/>
    <a:srgbClr val="CC3399"/>
    <a:srgbClr val="660066"/>
    <a:srgbClr val="66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098" autoAdjust="0"/>
  </p:normalViewPr>
  <p:slideViewPr>
    <p:cSldViewPr showGuides="1">
      <p:cViewPr varScale="1">
        <p:scale>
          <a:sx n="185" d="100"/>
          <a:sy n="185" d="100"/>
        </p:scale>
        <p:origin x="2784" y="156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‹nr.›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smtClean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smtClean="0"/>
              <a:t>Klik for at redigere i master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 smtClean="0"/>
              <a:t>Klik for at redigere undertiteltypografien i masteren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smtClean="0"/>
              <a:t>Rediger typografien i masterens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3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" name="Tekstfelt 1"/>
          <p:cNvSpPr txBox="1"/>
          <p:nvPr/>
        </p:nvSpPr>
        <p:spPr>
          <a:xfrm>
            <a:off x="989806" y="472396"/>
            <a:ext cx="84582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3000" b="1" dirty="0" smtClean="0">
                <a:solidFill>
                  <a:schemeClr val="accent1"/>
                </a:solidFill>
                <a:latin typeface="+mn-lt"/>
              </a:rPr>
              <a:t>Safety Moment</a:t>
            </a:r>
            <a:endParaRPr lang="da-DK" sz="3000" dirty="0" smtClean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8" name="Billed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1454" y="1840776"/>
            <a:ext cx="2331562" cy="2540523"/>
          </a:xfrm>
          <a:prstGeom prst="rect">
            <a:avLst/>
          </a:prstGeom>
        </p:spPr>
      </p:pic>
      <p:sp>
        <p:nvSpPr>
          <p:cNvPr id="3" name="Tekstfelt 2"/>
          <p:cNvSpPr txBox="1"/>
          <p:nvPr/>
        </p:nvSpPr>
        <p:spPr>
          <a:xfrm>
            <a:off x="7697392" y="1144561"/>
            <a:ext cx="4110827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Møder du en person med denne instruks, så tag kortet, følg punkterne og hjælp. </a:t>
            </a:r>
          </a:p>
        </p:txBody>
      </p:sp>
      <p:sp>
        <p:nvSpPr>
          <p:cNvPr id="10" name="Tekstfelt 9"/>
          <p:cNvSpPr txBox="1"/>
          <p:nvPr/>
        </p:nvSpPr>
        <p:spPr>
          <a:xfrm>
            <a:off x="7719503" y="4648200"/>
            <a:ext cx="4419600" cy="2103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j-lt"/>
              </a:rPr>
              <a:t>Har du selv behov for særlig støtte? </a:t>
            </a: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j-lt"/>
              </a:rPr>
              <a:t>Instruksen findes i et  lommeformat, så du i en farlig situation kan række kortet frem og bede om hjælp!</a:t>
            </a:r>
          </a:p>
          <a:p>
            <a:pPr algn="l">
              <a:spcBef>
                <a:spcPts val="432"/>
              </a:spcBef>
            </a:pPr>
            <a:endParaRPr lang="da-DK" dirty="0" smtClean="0">
              <a:latin typeface="+mj-lt"/>
            </a:endParaRPr>
          </a:p>
          <a:p>
            <a:pPr>
              <a:spcBef>
                <a:spcPts val="432"/>
              </a:spcBef>
            </a:pPr>
            <a:r>
              <a:rPr lang="da-DK" sz="1300" u="sng" dirty="0" smtClean="0">
                <a:latin typeface="+mj-lt"/>
              </a:rPr>
              <a:t>Find </a:t>
            </a:r>
            <a:r>
              <a:rPr lang="da-DK" sz="1300" u="sng" dirty="0">
                <a:latin typeface="+mj-lt"/>
              </a:rPr>
              <a:t>mere info her:</a:t>
            </a:r>
          </a:p>
          <a:p>
            <a:pPr>
              <a:spcBef>
                <a:spcPts val="432"/>
              </a:spcBef>
            </a:pPr>
            <a:r>
              <a:rPr lang="da-DK" sz="1300" i="1" dirty="0">
                <a:latin typeface="+mj-lt"/>
              </a:rPr>
              <a:t>Inside/Beredskabssitet/Evakueringsprocedure</a:t>
            </a:r>
          </a:p>
          <a:p>
            <a:pPr algn="l">
              <a:spcBef>
                <a:spcPts val="432"/>
              </a:spcBef>
            </a:pPr>
            <a:endParaRPr lang="da-DK" sz="1400" dirty="0" smtClean="0">
              <a:latin typeface="+mn-lt"/>
            </a:endParaRPr>
          </a:p>
        </p:txBody>
      </p:sp>
      <p:cxnSp>
        <p:nvCxnSpPr>
          <p:cNvPr id="12" name="Vinklet forbindelse 11"/>
          <p:cNvCxnSpPr/>
          <p:nvPr/>
        </p:nvCxnSpPr>
        <p:spPr bwMode="auto">
          <a:xfrm flipV="1">
            <a:off x="7423265" y="2514600"/>
            <a:ext cx="2329541" cy="1192877"/>
          </a:xfrm>
          <a:prstGeom prst="bentConnector3">
            <a:avLst/>
          </a:prstGeom>
          <a:solidFill>
            <a:schemeClr val="accent1"/>
          </a:solidFill>
          <a:ln w="5715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" name="Billed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7487" y="1102996"/>
            <a:ext cx="7196798" cy="4916804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451524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3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6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7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8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F4C08C7F-F953-44DE-ACDE-930692BDDB0F}">
  <ds:schemaRefs/>
</ds:datastoreItem>
</file>

<file path=customXml/itemProps2.xml><?xml version="1.0" encoding="utf-8"?>
<ds:datastoreItem xmlns:ds="http://schemas.openxmlformats.org/officeDocument/2006/customXml" ds:itemID="{1334258C-C3E7-4029-A615-C886A240FB15}">
  <ds:schemaRefs/>
</ds:datastoreItem>
</file>

<file path=customXml/itemProps3.xml><?xml version="1.0" encoding="utf-8"?>
<ds:datastoreItem xmlns:ds="http://schemas.openxmlformats.org/officeDocument/2006/customXml" ds:itemID="{640131D6-71CE-41B5-BF96-3AB8DE6BC155}">
  <ds:schemaRefs/>
</ds:datastoreItem>
</file>

<file path=customXml/itemProps4.xml><?xml version="1.0" encoding="utf-8"?>
<ds:datastoreItem xmlns:ds="http://schemas.openxmlformats.org/officeDocument/2006/customXml" ds:itemID="{8660AB89-308F-4A34-B01B-CC1A9333F1B1}">
  <ds:schemaRefs/>
</ds:datastoreItem>
</file>

<file path=customXml/itemProps5.xml><?xml version="1.0" encoding="utf-8"?>
<ds:datastoreItem xmlns:ds="http://schemas.openxmlformats.org/officeDocument/2006/customXml" ds:itemID="{05DC2B94-7C1B-4C14-83B0-9CD2A82C27E0}">
  <ds:schemaRefs/>
</ds:datastoreItem>
</file>

<file path=customXml/itemProps6.xml><?xml version="1.0" encoding="utf-8"?>
<ds:datastoreItem xmlns:ds="http://schemas.openxmlformats.org/officeDocument/2006/customXml" ds:itemID="{02E7CCCE-613B-4CED-B813-E473EA1E01B2}">
  <ds:schemaRefs/>
</ds:datastoreItem>
</file>

<file path=customXml/itemProps7.xml><?xml version="1.0" encoding="utf-8"?>
<ds:datastoreItem xmlns:ds="http://schemas.openxmlformats.org/officeDocument/2006/customXml" ds:itemID="{E5957E33-0059-46CE-AE7B-582F67E40B53}">
  <ds:schemaRefs/>
</ds:datastoreItem>
</file>

<file path=customXml/itemProps8.xml><?xml version="1.0" encoding="utf-8"?>
<ds:datastoreItem xmlns:ds="http://schemas.openxmlformats.org/officeDocument/2006/customXml" ds:itemID="{982F2C35-EA9B-4171-8664-C6A0BC916D4D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77</TotalTime>
  <Words>55</Words>
  <Application>Microsoft Office PowerPoint</Application>
  <PresentationFormat>Brugerdefineret</PresentationFormat>
  <Paragraphs>8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Verdana</vt:lpstr>
      <vt:lpstr>Blank</vt:lpstr>
      <vt:lpstr>PowerPoint-præsentation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Michael Tue Petersen</dc:creator>
  <cp:lastModifiedBy>Michael Tue Petersen</cp:lastModifiedBy>
  <cp:revision>7</cp:revision>
  <dcterms:created xsi:type="dcterms:W3CDTF">2021-09-03T08:51:33Z</dcterms:created>
  <dcterms:modified xsi:type="dcterms:W3CDTF">2021-09-28T07:10:41Z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</Properties>
</file>