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customXml/itemProps11.xml" ContentType="application/vnd.openxmlformats-officedocument.customXmlProperties+xml"/>
  <Override PartName="/customXml/itemProps12.xml" ContentType="application/vnd.openxmlformats-officedocument.customXmlProperties+xml"/>
  <Override PartName="/customXml/itemProps1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2" r:id="rId14"/>
  </p:sldMasterIdLst>
  <p:notesMasterIdLst>
    <p:notesMasterId r:id="rId17"/>
  </p:notesMasterIdLst>
  <p:handoutMasterIdLst>
    <p:handoutMasterId r:id="rId18"/>
  </p:handoutMasterIdLst>
  <p:sldIdLst>
    <p:sldId id="256" r:id="rId15"/>
    <p:sldId id="258" r:id="rId16"/>
  </p:sldIdLst>
  <p:sldSz cx="12190413" cy="6858000"/>
  <p:notesSz cx="6858000" cy="9144000"/>
  <p:custDataLst>
    <p:tags r:id="rId19"/>
  </p:custDataLst>
  <p:defaultTextStyle>
    <a:defPPr>
      <a:defRPr lang="da-DK"/>
    </a:defPPr>
    <a:lvl1pPr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990000"/>
    <a:srgbClr val="000000"/>
    <a:srgbClr val="FFCC00"/>
    <a:srgbClr val="FF6600"/>
    <a:srgbClr val="FF0000"/>
    <a:srgbClr val="FF0099"/>
    <a:srgbClr val="CC3399"/>
    <a:srgbClr val="660066"/>
    <a:srgbClr val="66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6098" autoAdjust="0"/>
  </p:normalViewPr>
  <p:slideViewPr>
    <p:cSldViewPr showGuides="1">
      <p:cViewPr varScale="1">
        <p:scale>
          <a:sx n="84" d="100"/>
          <a:sy n="84" d="100"/>
        </p:scale>
        <p:origin x="581" y="82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8.xml"/><Relationship Id="rId13" Type="http://schemas.openxmlformats.org/officeDocument/2006/relationships/customXml" Target="../customXml/item13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customXml" Target="../customXml/item7.xml"/><Relationship Id="rId12" Type="http://schemas.openxmlformats.org/officeDocument/2006/relationships/customXml" Target="../customXml/item12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customXml" Target="../customXml/item11.xml"/><Relationship Id="rId5" Type="http://schemas.openxmlformats.org/officeDocument/2006/relationships/customXml" Target="../customXml/item5.xml"/><Relationship Id="rId15" Type="http://schemas.openxmlformats.org/officeDocument/2006/relationships/slide" Target="slides/slide1.xml"/><Relationship Id="rId23" Type="http://schemas.openxmlformats.org/officeDocument/2006/relationships/tableStyles" Target="tableStyles.xml"/><Relationship Id="rId10" Type="http://schemas.openxmlformats.org/officeDocument/2006/relationships/customXml" Target="../customXml/item10.xml"/><Relationship Id="rId19" Type="http://schemas.openxmlformats.org/officeDocument/2006/relationships/tags" Target="tags/tag1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slideMaster" Target="slideMasters/slideMaster1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/>
            </a:lvl1pPr>
          </a:lstStyle>
          <a:p>
            <a:endParaRPr lang="da-DK" dirty="0">
              <a:latin typeface="Arial" panose="020B0604020202020204" pitchFamily="34" charset="0"/>
            </a:endParaRP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/>
            </a:lvl1pPr>
          </a:lstStyle>
          <a:p>
            <a:endParaRPr lang="da-DK" dirty="0">
              <a:latin typeface="Arial" panose="020B0604020202020204" pitchFamily="34" charset="0"/>
            </a:endParaRPr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/>
            </a:lvl1pPr>
          </a:lstStyle>
          <a:p>
            <a:endParaRPr lang="da-DK" dirty="0">
              <a:latin typeface="Arial" panose="020B0604020202020204" pitchFamily="34" charset="0"/>
            </a:endParaRPr>
          </a:p>
        </p:txBody>
      </p:sp>
      <p:sp>
        <p:nvSpPr>
          <p:cNvPr id="634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/>
            </a:lvl1pPr>
          </a:lstStyle>
          <a:p>
            <a:fld id="{491ECFBD-4A0D-4BCF-98A8-E205F44719BF}" type="slidenum">
              <a:rPr lang="da-DK" smtClean="0">
                <a:latin typeface="Arial" panose="020B0604020202020204" pitchFamily="34" charset="0"/>
              </a:rPr>
              <a:pPr/>
              <a:t>‹#›</a:t>
            </a:fld>
            <a:endParaRPr lang="da-DK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28099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2588" y="685800"/>
            <a:ext cx="6092825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dirty="0" err="1"/>
              <a:t>Click</a:t>
            </a:r>
            <a:r>
              <a:rPr lang="da-DK" dirty="0"/>
              <a:t> to </a:t>
            </a:r>
            <a:r>
              <a:rPr lang="da-DK" dirty="0" err="1"/>
              <a:t>edit</a:t>
            </a:r>
            <a:r>
              <a:rPr lang="da-DK" dirty="0"/>
              <a:t> Master </a:t>
            </a:r>
            <a:r>
              <a:rPr lang="da-DK" dirty="0" err="1"/>
              <a:t>text</a:t>
            </a:r>
            <a:r>
              <a:rPr lang="da-DK" dirty="0"/>
              <a:t> </a:t>
            </a:r>
            <a:r>
              <a:rPr lang="da-DK" dirty="0" err="1"/>
              <a:t>styles</a:t>
            </a:r>
            <a:endParaRPr lang="da-DK" dirty="0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fld id="{C734BB09-483B-4C4B-A5A4-C02A22055B01}" type="slidenum">
              <a:rPr lang="da-DK" smtClean="0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2778360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 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ckground"/>
          <p:cNvSpPr/>
          <p:nvPr userDrawn="1"/>
        </p:nvSpPr>
        <p:spPr bwMode="auto">
          <a:xfrm>
            <a:off x="0" y="0"/>
            <a:ext cx="0" cy="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11" name="Logo white">
            <a:extLst>
              <a:ext uri="{FF2B5EF4-FFF2-40B4-BE49-F238E27FC236}">
                <a16:creationId xmlns:a16="http://schemas.microsoft.com/office/drawing/2014/main" id="{275A6477-FE3A-4D40-B1FE-E46C11E344A5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252000" y="252000"/>
            <a:ext cx="419611" cy="612000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 dirty="0"/>
          </a:p>
        </p:txBody>
      </p:sp>
      <p:sp>
        <p:nvSpPr>
          <p:cNvPr id="1146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9859" y="3545117"/>
            <a:ext cx="10840028" cy="2706458"/>
          </a:xfrm>
        </p:spPr>
        <p:txBody>
          <a:bodyPr anchor="t" anchorCtr="0"/>
          <a:lstStyle>
            <a:lvl1pPr>
              <a:lnSpc>
                <a:spcPct val="93000"/>
              </a:lnSpc>
              <a:defRPr sz="8000">
                <a:solidFill>
                  <a:schemeClr val="bg1"/>
                </a:solidFill>
              </a:defRPr>
            </a:lvl1pPr>
          </a:lstStyle>
          <a:p>
            <a:pPr lvl="0"/>
            <a:r>
              <a:rPr lang="da-DK" noProof="0"/>
              <a:t>Klik for at redigere i master</a:t>
            </a:r>
            <a:endParaRPr lang="en-GB" noProof="0" dirty="0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7072" y="1704975"/>
            <a:ext cx="10840028" cy="1660654"/>
          </a:xfrm>
        </p:spPr>
        <p:txBody>
          <a:bodyPr anchor="b" anchorCtr="0"/>
          <a:lstStyle>
            <a:lvl1pPr marL="0" indent="0">
              <a:lnSpc>
                <a:spcPct val="110000"/>
              </a:lnSpc>
              <a:spcBef>
                <a:spcPts val="0"/>
              </a:spcBef>
              <a:buFontTx/>
              <a:buNone/>
              <a:defRPr sz="3000">
                <a:solidFill>
                  <a:schemeClr val="bg1"/>
                </a:solidFill>
              </a:defRPr>
            </a:lvl1pPr>
          </a:lstStyle>
          <a:p>
            <a:pPr lvl="0"/>
            <a:r>
              <a:rPr lang="da-DK" noProof="0"/>
              <a:t>Klik for at redigere undertiteltypografien i masteren</a:t>
            </a:r>
            <a:endParaRPr lang="en-GB" noProof="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117C6C-7BC3-4888-BC29-FAB17565D11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7E4668-D07F-4B96-9755-175402734855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272145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56" userDrawn="1">
          <p15:clr>
            <a:srgbClr val="F26B43"/>
          </p15:clr>
        </p15:guide>
        <p15:guide id="2" pos="6984" userDrawn="1">
          <p15:clr>
            <a:srgbClr val="F26B43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ront/Pause A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ackground">
            <a:extLst>
              <a:ext uri="{FF2B5EF4-FFF2-40B4-BE49-F238E27FC236}">
                <a16:creationId xmlns:a16="http://schemas.microsoft.com/office/drawing/2014/main" id="{AF9D3C51-A276-4E1F-B6B6-FD6A4E17EE28}"/>
              </a:ext>
            </a:extLst>
          </p:cNvPr>
          <p:cNvSpPr/>
          <p:nvPr userDrawn="1"/>
        </p:nvSpPr>
        <p:spPr bwMode="auto">
          <a:xfrm>
            <a:off x="0" y="0"/>
            <a:ext cx="12193200" cy="686160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4" name="Date Placeholder 2">
            <a:extLst>
              <a:ext uri="{FF2B5EF4-FFF2-40B4-BE49-F238E27FC236}">
                <a16:creationId xmlns:a16="http://schemas.microsoft.com/office/drawing/2014/main" id="{C9776080-6230-4AB8-AB28-4D6744DD01F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2B7FFAE6-D148-4A15-9DFC-7D71B8202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3125B57E-AFC7-4517-B327-461DB01D2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flipV="1"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fld id="{24C8C45C-947F-4981-8B3F-4F32E973C901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Logo color">
            <a:extLst>
              <a:ext uri="{FF2B5EF4-FFF2-40B4-BE49-F238E27FC236}">
                <a16:creationId xmlns:a16="http://schemas.microsoft.com/office/drawing/2014/main" id="{B0EE486B-843B-49D6-90AE-5093AB56E30F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4870539" y="1651373"/>
            <a:ext cx="2388323" cy="3483354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21786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/Pause B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ckground">
            <a:extLst>
              <a:ext uri="{FF2B5EF4-FFF2-40B4-BE49-F238E27FC236}">
                <a16:creationId xmlns:a16="http://schemas.microsoft.com/office/drawing/2014/main" id="{A3420087-96DF-432F-B192-585D42BF6A4E}"/>
              </a:ext>
            </a:extLst>
          </p:cNvPr>
          <p:cNvSpPr/>
          <p:nvPr userDrawn="1"/>
        </p:nvSpPr>
        <p:spPr bwMode="auto">
          <a:xfrm>
            <a:off x="0" y="0"/>
            <a:ext cx="12193200" cy="68616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13" name="Logo color">
            <a:extLst>
              <a:ext uri="{FF2B5EF4-FFF2-40B4-BE49-F238E27FC236}">
                <a16:creationId xmlns:a16="http://schemas.microsoft.com/office/drawing/2014/main" id="{09BBEE10-6A59-474F-B766-7643F97F869F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4870539" y="1651373"/>
            <a:ext cx="2388323" cy="3483354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99000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 dirty="0"/>
          </a:p>
        </p:txBody>
      </p:sp>
      <p:sp>
        <p:nvSpPr>
          <p:cNvPr id="6" name="Date Placeholder 2">
            <a:extLst>
              <a:ext uri="{FF2B5EF4-FFF2-40B4-BE49-F238E27FC236}">
                <a16:creationId xmlns:a16="http://schemas.microsoft.com/office/drawing/2014/main" id="{AF062B26-8169-4B93-8FD8-CFDB0855A96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CA59923C-6F09-424E-AF1E-AC62326A9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4C299FA2-BF46-4410-B2CD-E3C80B7A9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flipV="1"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fld id="{24C8C45C-947F-4981-8B3F-4F32E973C901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1" name="Bottom bar">
            <a:extLst>
              <a:ext uri="{FF2B5EF4-FFF2-40B4-BE49-F238E27FC236}">
                <a16:creationId xmlns:a16="http://schemas.microsoft.com/office/drawing/2014/main" id="{495865CE-5BE9-4122-8AB8-48E534DD88F7}"/>
              </a:ext>
            </a:extLst>
          </p:cNvPr>
          <p:cNvSpPr/>
          <p:nvPr userDrawn="1"/>
        </p:nvSpPr>
        <p:spPr bwMode="auto">
          <a:xfrm>
            <a:off x="0" y="6541200"/>
            <a:ext cx="12193200" cy="3168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12" name="Top bar">
            <a:extLst>
              <a:ext uri="{FF2B5EF4-FFF2-40B4-BE49-F238E27FC236}">
                <a16:creationId xmlns:a16="http://schemas.microsoft.com/office/drawing/2014/main" id="{0D436479-94F3-475C-8F8D-D3CDC81793FD}"/>
              </a:ext>
            </a:extLst>
          </p:cNvPr>
          <p:cNvSpPr/>
          <p:nvPr userDrawn="1"/>
        </p:nvSpPr>
        <p:spPr bwMode="auto">
          <a:xfrm>
            <a:off x="0" y="0"/>
            <a:ext cx="12193200" cy="504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963761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 B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9859" y="3545117"/>
            <a:ext cx="10840028" cy="2706458"/>
          </a:xfrm>
        </p:spPr>
        <p:txBody>
          <a:bodyPr anchor="t" anchorCtr="0"/>
          <a:lstStyle>
            <a:lvl1pPr>
              <a:lnSpc>
                <a:spcPct val="93000"/>
              </a:lnSpc>
              <a:defRPr sz="8000">
                <a:solidFill>
                  <a:schemeClr val="tx1"/>
                </a:solidFill>
              </a:defRPr>
            </a:lvl1pPr>
          </a:lstStyle>
          <a:p>
            <a:pPr lvl="0"/>
            <a:r>
              <a:rPr lang="da-DK" noProof="0"/>
              <a:t>Klik for at redigere i master</a:t>
            </a:r>
            <a:endParaRPr lang="en-GB" noProof="0" dirty="0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7072" y="1704975"/>
            <a:ext cx="10840028" cy="1660654"/>
          </a:xfrm>
        </p:spPr>
        <p:txBody>
          <a:bodyPr anchor="b" anchorCtr="0"/>
          <a:lstStyle>
            <a:lvl1pPr marL="0" indent="0">
              <a:lnSpc>
                <a:spcPct val="110000"/>
              </a:lnSpc>
              <a:spcBef>
                <a:spcPts val="0"/>
              </a:spcBef>
              <a:buFontTx/>
              <a:buNone/>
              <a:defRPr sz="3000">
                <a:solidFill>
                  <a:schemeClr val="tx1"/>
                </a:solidFill>
              </a:defRPr>
            </a:lvl1pPr>
          </a:lstStyle>
          <a:p>
            <a:pPr lvl="0"/>
            <a:r>
              <a:rPr lang="da-DK" noProof="0"/>
              <a:t>Klik for at redigere undertiteltypografien i masteren</a:t>
            </a:r>
            <a:endParaRPr lang="en-GB" noProof="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346B4F-F02C-40EC-9B70-932B18214C6A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7EB69-BB5A-407E-BF0A-1CB9B24506D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259193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56" userDrawn="1">
          <p15:clr>
            <a:srgbClr val="F26B43"/>
          </p15:clr>
        </p15:guide>
        <p15:guide id="2" pos="6984" userDrawn="1">
          <p15:clr>
            <a:srgbClr val="F26B43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248A0E3C-0CE1-4BBF-A912-5A81BF3B7B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FCA8860-CDAD-4F91-9292-2B11655C191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C7A21B-9B48-4777-BF0D-9FB95719C2E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877740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984" userDrawn="1">
          <p15:clr>
            <a:srgbClr val="F26B43"/>
          </p15:clr>
        </p15:guide>
        <p15:guide id="2" pos="1117" userDrawn="1">
          <p15:clr>
            <a:srgbClr val="F26B43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5EB1D5E1-0C4E-4A74-BE37-26307F7E2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726" y="426127"/>
            <a:ext cx="9312374" cy="972716"/>
          </a:xfrm>
        </p:spPr>
        <p:txBody>
          <a:bodyPr/>
          <a:lstStyle/>
          <a:p>
            <a:r>
              <a:rPr lang="da-DK"/>
              <a:t>Klik for at redigere i master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74800" y="1706399"/>
            <a:ext cx="4410177" cy="45468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78001" y="1706399"/>
            <a:ext cx="4409100" cy="45468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GB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02499420-B0E8-4C8A-8C00-E21262271AD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3EE7F0E-E606-41AC-BBBF-B5AECB1112E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312135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118">
          <p15:clr>
            <a:srgbClr val="F26B43"/>
          </p15:clr>
        </p15:guide>
        <p15:guide id="2" pos="3896">
          <p15:clr>
            <a:srgbClr val="F26B43"/>
          </p15:clr>
        </p15:guide>
        <p15:guide id="3" pos="4205">
          <p15:clr>
            <a:srgbClr val="F26B43"/>
          </p15:clr>
        </p15:guide>
        <p15:guide id="4" pos="6984">
          <p15:clr>
            <a:srgbClr val="F26B43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two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>
            <a:extLst>
              <a:ext uri="{FF2B5EF4-FFF2-40B4-BE49-F238E27FC236}">
                <a16:creationId xmlns:a16="http://schemas.microsoft.com/office/drawing/2014/main" id="{90A2595F-A737-4D92-946C-EC0BBF885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726" y="426127"/>
            <a:ext cx="6048672" cy="972716"/>
          </a:xfrm>
        </p:spPr>
        <p:txBody>
          <a:bodyPr/>
          <a:lstStyle/>
          <a:p>
            <a:r>
              <a:rPr lang="da-DK"/>
              <a:t>Klik for at redigere i master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4726" y="1706328"/>
            <a:ext cx="6048672" cy="454557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GB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565D29D0-EA4F-4318-8A82-6C2B200A712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331213" y="849734"/>
            <a:ext cx="3859200" cy="25056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5B8511D-E10E-40C3-82A6-3DCDC97CF6C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331213" y="3563718"/>
            <a:ext cx="3859200" cy="25056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  <a:p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2986237-C7E2-4498-82A4-361A340A650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664EEF-2B63-484E-803A-4FCD66F243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22670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927" userDrawn="1">
          <p15:clr>
            <a:srgbClr val="F26B43"/>
          </p15:clr>
        </p15:guide>
        <p15:guide id="2" pos="5247" userDrawn="1">
          <p15:clr>
            <a:srgbClr val="F26B43"/>
          </p15:clr>
        </p15:guide>
        <p15:guide id="3" pos="1117" userDrawn="1">
          <p15:clr>
            <a:srgbClr val="F26B43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pictures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>
            <a:extLst>
              <a:ext uri="{FF2B5EF4-FFF2-40B4-BE49-F238E27FC236}">
                <a16:creationId xmlns:a16="http://schemas.microsoft.com/office/drawing/2014/main" id="{92213382-11A1-48CE-B0A0-D8A7D2686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1360" y="426127"/>
            <a:ext cx="6865740" cy="972716"/>
          </a:xfrm>
        </p:spPr>
        <p:txBody>
          <a:bodyPr/>
          <a:lstStyle/>
          <a:p>
            <a:r>
              <a:rPr lang="da-DK"/>
              <a:t>Klik for at redigere i master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1360" y="1706328"/>
            <a:ext cx="6865740" cy="454557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GB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565D29D0-EA4F-4318-8A82-6C2B200A712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-1" y="1314523"/>
            <a:ext cx="3708000" cy="24552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5B8511D-E10E-40C3-82A6-3DCDC97CF6C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-1" y="3968153"/>
            <a:ext cx="3708000" cy="24552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  <a:p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E26B732-1A52-4AA9-89FC-8FC5439E40D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25D0DC-E43F-43DA-AA0F-C0C54C8939F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835623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984" userDrawn="1">
          <p15:clr>
            <a:srgbClr val="F26B43"/>
          </p15:clr>
        </p15:guide>
        <p15:guide id="2" pos="2660" userDrawn="1">
          <p15:clr>
            <a:srgbClr val="F26B43"/>
          </p15:clr>
        </p15:guide>
        <p15:guide id="3" pos="2335" userDrawn="1">
          <p15:clr>
            <a:srgbClr val="F26B43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8953C3-F3F7-4638-96F8-7CF20CB55E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7650" y="980727"/>
            <a:ext cx="3740400" cy="418115"/>
          </a:xfrm>
        </p:spPr>
        <p:txBody>
          <a:bodyPr/>
          <a:lstStyle>
            <a:lvl1pPr>
              <a:defRPr sz="2400"/>
            </a:lvl1pPr>
          </a:lstStyle>
          <a:p>
            <a:r>
              <a:rPr lang="en-GB" dirty="0"/>
              <a:t>Click to add title one line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CC0DB591-4602-46B3-B1C3-1E64148AB9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7650" y="4407150"/>
            <a:ext cx="3740400" cy="184442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GB" dirty="0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68416079-1CFC-426F-A6ED-5AB355FC545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222750" y="979200"/>
            <a:ext cx="3740400" cy="417767"/>
          </a:xfrm>
        </p:spPr>
        <p:txBody>
          <a:bodyPr anchor="b" anchorCtr="0"/>
          <a:lstStyle>
            <a:lvl1pPr marL="0" indent="0">
              <a:buNone/>
              <a:defRPr sz="2400" b="1"/>
            </a:lvl1pPr>
            <a:lvl2pPr marL="0" indent="0">
              <a:buNone/>
              <a:defRPr sz="2400" b="1"/>
            </a:lvl2pPr>
            <a:lvl3pPr marL="0" indent="0">
              <a:buNone/>
              <a:defRPr sz="2400" b="1"/>
            </a:lvl3pPr>
            <a:lvl4pPr marL="0" indent="0">
              <a:buNone/>
              <a:defRPr sz="2400" b="1"/>
            </a:lvl4pPr>
            <a:lvl5pPr marL="0" indent="0">
              <a:buNone/>
              <a:defRPr sz="2400" b="1"/>
            </a:lvl5pPr>
          </a:lstStyle>
          <a:p>
            <a:pPr lvl="0"/>
            <a:r>
              <a:rPr lang="en-GB" dirty="0"/>
              <a:t>Click to add title one line</a:t>
            </a:r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D358873C-68BF-4E89-B536-B3248F2B25FE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4222750" y="4406899"/>
            <a:ext cx="3740401" cy="184467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GB" dirty="0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69A0E900-1FE2-4CC1-B435-93F3A1189356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197850" y="979200"/>
            <a:ext cx="3740400" cy="417767"/>
          </a:xfrm>
        </p:spPr>
        <p:txBody>
          <a:bodyPr anchor="b" anchorCtr="0"/>
          <a:lstStyle>
            <a:lvl1pPr marL="0" indent="0">
              <a:buNone/>
              <a:defRPr sz="2400" b="1"/>
            </a:lvl1pPr>
            <a:lvl2pPr marL="0" indent="0">
              <a:buNone/>
              <a:defRPr sz="2400" b="1"/>
            </a:lvl2pPr>
            <a:lvl3pPr marL="0" indent="0">
              <a:buNone/>
              <a:defRPr sz="2400" b="1"/>
            </a:lvl3pPr>
            <a:lvl4pPr marL="0" indent="0">
              <a:buNone/>
              <a:defRPr sz="2400" b="1"/>
            </a:lvl4pPr>
            <a:lvl5pPr marL="0" indent="0">
              <a:buNone/>
              <a:defRPr sz="2400" b="1"/>
            </a:lvl5pPr>
          </a:lstStyle>
          <a:p>
            <a:pPr lvl="0"/>
            <a:r>
              <a:rPr lang="en-GB" dirty="0"/>
              <a:t>Click to add title one line</a:t>
            </a:r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E094886A-F110-4851-B1DA-8DFC40D509F8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8197850" y="4406899"/>
            <a:ext cx="3740400" cy="184467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91B02311-54A6-4455-B615-BBCA0DA742E4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247650" y="1546282"/>
            <a:ext cx="3740400" cy="26640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</p:txBody>
      </p:sp>
      <p:sp>
        <p:nvSpPr>
          <p:cNvPr id="13" name="Picture Placeholder 8">
            <a:extLst>
              <a:ext uri="{FF2B5EF4-FFF2-40B4-BE49-F238E27FC236}">
                <a16:creationId xmlns:a16="http://schemas.microsoft.com/office/drawing/2014/main" id="{710A5827-3485-49A0-81F0-FF89EE34B804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4223149" y="1548581"/>
            <a:ext cx="3740400" cy="26640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</p:txBody>
      </p:sp>
      <p:sp>
        <p:nvSpPr>
          <p:cNvPr id="14" name="Picture Placeholder 8">
            <a:extLst>
              <a:ext uri="{FF2B5EF4-FFF2-40B4-BE49-F238E27FC236}">
                <a16:creationId xmlns:a16="http://schemas.microsoft.com/office/drawing/2014/main" id="{E27B0558-FCB8-4A55-9BA9-182DFF0387F4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8198648" y="1546282"/>
            <a:ext cx="3740400" cy="26640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346B4F-F02C-40EC-9B70-932B18214C6A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7EB69-BB5A-407E-BF0A-1CB9B24506D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863740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56">
          <p15:clr>
            <a:srgbClr val="F26B43"/>
          </p15:clr>
        </p15:guide>
        <p15:guide id="2" pos="7522" userDrawn="1">
          <p15:clr>
            <a:srgbClr val="F26B43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297DEAA-3B7B-49C7-8C28-3F21F36A9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1F74546-9D06-4CF7-806D-E04B043BF5A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F53AB3-8AAF-469F-AD3F-AE5E1A39D7C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8455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117" userDrawn="1">
          <p15:clr>
            <a:srgbClr val="F26B43"/>
          </p15:clr>
        </p15:guide>
        <p15:guide id="2" pos="6984" userDrawn="1">
          <p15:clr>
            <a:srgbClr val="F26B43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ogo og foo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E75ABF-082F-4A38-B952-09157E37A81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A39F3A-7714-4FD6-9132-D60FFA220D9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9264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Logo color">
            <a:extLst>
              <a:ext uri="{FF2B5EF4-FFF2-40B4-BE49-F238E27FC236}">
                <a16:creationId xmlns:a16="http://schemas.microsoft.com/office/drawing/2014/main" id="{ADC92552-7939-46C1-AAFE-B97F51EBFFE9}"/>
              </a:ext>
            </a:extLst>
          </p:cNvPr>
          <p:cNvSpPr>
            <a:spLocks noChangeAspect="1"/>
          </p:cNvSpPr>
          <p:nvPr userDrawn="1">
            <p:custDataLst>
              <p:tags r:id="rId13"/>
            </p:custDataLst>
          </p:nvPr>
        </p:nvSpPr>
        <p:spPr bwMode="auto">
          <a:xfrm>
            <a:off x="252000" y="252000"/>
            <a:ext cx="419611" cy="612000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99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 dirty="0"/>
          </a:p>
        </p:txBody>
      </p:sp>
      <p:sp>
        <p:nvSpPr>
          <p:cNvPr id="11" name="Bottom bar">
            <a:extLst>
              <a:ext uri="{FF2B5EF4-FFF2-40B4-BE49-F238E27FC236}">
                <a16:creationId xmlns:a16="http://schemas.microsoft.com/office/drawing/2014/main" id="{FFFFD011-0D94-46EE-B45C-787FE82C3B5E}"/>
              </a:ext>
            </a:extLst>
          </p:cNvPr>
          <p:cNvSpPr/>
          <p:nvPr userDrawn="1"/>
        </p:nvSpPr>
        <p:spPr bwMode="auto">
          <a:xfrm>
            <a:off x="0" y="6541200"/>
            <a:ext cx="12193200" cy="3168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3" name="FLD_Presentation Title"/>
          <p:cNvSpPr>
            <a:spLocks noGrp="1"/>
          </p:cNvSpPr>
          <p:nvPr>
            <p:ph type="ftr" sz="quarter" idx="3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spcBef>
                <a:spcPts val="0"/>
              </a:spcBef>
              <a:defRPr sz="700" b="0">
                <a:noFill/>
                <a:latin typeface="+mn-lt"/>
              </a:defRPr>
            </a:lvl1pPr>
          </a:lstStyle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11506450" y="6541200"/>
            <a:ext cx="432600" cy="3168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700" b="1">
                <a:solidFill>
                  <a:schemeClr val="bg1"/>
                </a:solidFill>
                <a:latin typeface="+mn-lt"/>
              </a:defRPr>
            </a:lvl1pPr>
          </a:lstStyle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74726" y="426127"/>
            <a:ext cx="9312374" cy="972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a-DK"/>
              <a:t>Klik for at redigere i master</a:t>
            </a:r>
            <a:endParaRPr lang="en-GB" dirty="0"/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74726" y="1706328"/>
            <a:ext cx="9312374" cy="45455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  <a:p>
            <a:pPr lvl="5"/>
            <a:endParaRPr lang="en-GB" dirty="0"/>
          </a:p>
        </p:txBody>
      </p:sp>
      <p:sp>
        <p:nvSpPr>
          <p:cNvPr id="113676" name="text" descr="{&quot;templafy&quot;:{&quot;id&quot;:&quot;2fce62a0-f28a-44e1-a519-0cbe37b25f7a&quot;}}" title="UserProfile.Offices.Workarea_{{DocumentLanguage}}"/>
          <p:cNvSpPr>
            <a:spLocks noChangeArrowheads="1"/>
          </p:cNvSpPr>
          <p:nvPr/>
        </p:nvSpPr>
        <p:spPr bwMode="auto">
          <a:xfrm>
            <a:off x="1774726" y="6541200"/>
            <a:ext cx="3397071" cy="31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0"/>
          <a:lstStyle/>
          <a:p>
            <a:pPr algn="l" eaLnBrk="0" hangingPunct="0">
              <a:spcBef>
                <a:spcPct val="0"/>
              </a:spcBef>
            </a:pPr>
            <a:r>
              <a:rPr lang="en-GB" sz="700" b="1" dirty="0">
                <a:solidFill>
                  <a:schemeClr val="bg1"/>
                </a:solidFill>
                <a:latin typeface="+mn-lt"/>
              </a:rPr>
              <a:t>DTU</a:t>
            </a:r>
          </a:p>
        </p:txBody>
      </p:sp>
      <p:sp>
        <p:nvSpPr>
          <p:cNvPr id="5" name="date" descr="{&quot;templafy&quot;:{&quot;id&quot;:&quot;58465eeb-cfe0-4970-97ec-88179dc0a9c2&quot;}}" title="Form.Date">
            <a:extLst>
              <a:ext uri="{FF2B5EF4-FFF2-40B4-BE49-F238E27FC236}">
                <a16:creationId xmlns:a16="http://schemas.microsoft.com/office/drawing/2014/main" id="{792B975C-625D-4095-8E1D-63F20A11B57C}"/>
              </a:ext>
            </a:extLst>
          </p:cNvPr>
          <p:cNvSpPr/>
          <p:nvPr userDrawn="1"/>
        </p:nvSpPr>
        <p:spPr bwMode="auto">
          <a:xfrm>
            <a:off x="251363" y="6541200"/>
            <a:ext cx="1104013" cy="31680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7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  <a:ea typeface="ＭＳ Ｐゴシック" pitchFamily="-80" charset="-128"/>
              </a:rPr>
              <a:t>Date</a:t>
            </a:r>
          </a:p>
        </p:txBody>
      </p:sp>
      <p:sp>
        <p:nvSpPr>
          <p:cNvPr id="7" name="text" descr="{&quot;templafy&quot;:{&quot;id&quot;:&quot;5020bdfb-1912-4d6d-a5c3-71b7da283692&quot;}}" title="Form.PresentationTitle">
            <a:extLst>
              <a:ext uri="{FF2B5EF4-FFF2-40B4-BE49-F238E27FC236}">
                <a16:creationId xmlns:a16="http://schemas.microsoft.com/office/drawing/2014/main" id="{06B09BDB-1C7D-4F8A-8F1B-82D88054A428}"/>
              </a:ext>
            </a:extLst>
          </p:cNvPr>
          <p:cNvSpPr txBox="1"/>
          <p:nvPr userDrawn="1"/>
        </p:nvSpPr>
        <p:spPr>
          <a:xfrm>
            <a:off x="5591149" y="6541200"/>
            <a:ext cx="5495949" cy="3168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r>
              <a:rPr lang="en-GB" sz="700" dirty="0">
                <a:solidFill>
                  <a:schemeClr val="bg1"/>
                </a:solidFill>
                <a:latin typeface="+mn-lt"/>
              </a:rPr>
              <a:t>Title</a:t>
            </a:r>
          </a:p>
        </p:txBody>
      </p:sp>
      <p:sp>
        <p:nvSpPr>
          <p:cNvPr id="2" name="Top bar">
            <a:extLst>
              <a:ext uri="{FF2B5EF4-FFF2-40B4-BE49-F238E27FC236}">
                <a16:creationId xmlns:a16="http://schemas.microsoft.com/office/drawing/2014/main" id="{35912424-89BF-4A93-9096-3282916C71FE}"/>
              </a:ext>
            </a:extLst>
          </p:cNvPr>
          <p:cNvSpPr/>
          <p:nvPr userDrawn="1"/>
        </p:nvSpPr>
        <p:spPr bwMode="auto">
          <a:xfrm>
            <a:off x="0" y="0"/>
            <a:ext cx="12193200" cy="504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54702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71" r:id="rId2"/>
    <p:sldLayoutId id="2147483664" r:id="rId3"/>
    <p:sldLayoutId id="2147483677" r:id="rId4"/>
    <p:sldLayoutId id="2147483672" r:id="rId5"/>
    <p:sldLayoutId id="2147483673" r:id="rId6"/>
    <p:sldLayoutId id="2147483676" r:id="rId7"/>
    <p:sldLayoutId id="2147483666" r:id="rId8"/>
    <p:sldLayoutId id="2147483667" r:id="rId9"/>
    <p:sldLayoutId id="2147483668" r:id="rId10"/>
    <p:sldLayoutId id="2147483669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9pPr>
    </p:titleStyle>
    <p:bodyStyle>
      <a:lvl1pPr marL="198000" indent="-198000" algn="l" rtl="0" eaLnBrk="1" fontAlgn="base" hangingPunct="1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14000" indent="-198000" algn="l" rtl="0" eaLnBrk="1" fontAlgn="base" hangingPunct="1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  <a:ea typeface="+mn-ea"/>
        </a:defRPr>
      </a:lvl2pPr>
      <a:lvl3pPr marL="615600" indent="-198000" algn="l" rtl="0" eaLnBrk="1" fontAlgn="base" hangingPunct="1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</a:defRPr>
      </a:lvl3pPr>
      <a:lvl4pPr marL="828000" indent="-198000" algn="l" rtl="0" eaLnBrk="1" fontAlgn="base" hangingPunct="1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  <a:ea typeface="+mn-ea"/>
        </a:defRPr>
      </a:lvl4pPr>
      <a:lvl5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5pPr>
      <a:lvl6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6pPr>
      <a:lvl7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7pPr>
      <a:lvl8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8pPr>
      <a:lvl9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268" userDrawn="1">
          <p15:clr>
            <a:srgbClr val="F26B43"/>
          </p15:clr>
        </p15:guide>
        <p15:guide id="4" orient="horz" pos="881" userDrawn="1">
          <p15:clr>
            <a:srgbClr val="F26B43"/>
          </p15:clr>
        </p15:guide>
        <p15:guide id="5" orient="horz" pos="1074" userDrawn="1">
          <p15:clr>
            <a:srgbClr val="F26B43"/>
          </p15:clr>
        </p15:guide>
        <p15:guide id="6" orient="horz" pos="393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customXml" Target="../../customXml/item9.xml"/><Relationship Id="rId1" Type="http://schemas.openxmlformats.org/officeDocument/2006/relationships/customXml" Target="../../customXml/item6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customXml" Target="../../customXml/item1.xml"/><Relationship Id="rId1" Type="http://schemas.openxmlformats.org/officeDocument/2006/relationships/customXml" Target="../../customXml/item3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2" name="Tekstfelt 1"/>
          <p:cNvSpPr txBox="1"/>
          <p:nvPr/>
        </p:nvSpPr>
        <p:spPr>
          <a:xfrm>
            <a:off x="989806" y="472396"/>
            <a:ext cx="8458200" cy="4616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spcBef>
                <a:spcPts val="432"/>
              </a:spcBef>
            </a:pPr>
            <a:r>
              <a:rPr lang="da-DK" sz="3000" b="1" dirty="0">
                <a:solidFill>
                  <a:schemeClr val="accent1"/>
                </a:solidFill>
                <a:latin typeface="+mn-lt"/>
              </a:rPr>
              <a:t>Safety Moment</a:t>
            </a:r>
            <a:endParaRPr lang="da-DK" sz="3000" dirty="0">
              <a:solidFill>
                <a:schemeClr val="accent1"/>
              </a:solidFill>
              <a:latin typeface="+mn-lt"/>
            </a:endParaRPr>
          </a:p>
        </p:txBody>
      </p:sp>
      <p:pic>
        <p:nvPicPr>
          <p:cNvPr id="8" name="Billed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91454" y="1840776"/>
            <a:ext cx="2331562" cy="2540523"/>
          </a:xfrm>
          <a:prstGeom prst="rect">
            <a:avLst/>
          </a:prstGeom>
        </p:spPr>
      </p:pic>
      <p:sp>
        <p:nvSpPr>
          <p:cNvPr id="3" name="Tekstfelt 2"/>
          <p:cNvSpPr txBox="1"/>
          <p:nvPr/>
        </p:nvSpPr>
        <p:spPr>
          <a:xfrm>
            <a:off x="7697392" y="1144561"/>
            <a:ext cx="4110827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spcBef>
                <a:spcPts val="432"/>
              </a:spcBef>
            </a:pPr>
            <a:r>
              <a:rPr lang="da-DK" dirty="0">
                <a:latin typeface="+mn-lt"/>
              </a:rPr>
              <a:t>Møder du en person med denne instruks, så tag kortet, følg punkterne og hjælp. </a:t>
            </a:r>
          </a:p>
        </p:txBody>
      </p:sp>
      <p:sp>
        <p:nvSpPr>
          <p:cNvPr id="10" name="Tekstfelt 9"/>
          <p:cNvSpPr txBox="1"/>
          <p:nvPr/>
        </p:nvSpPr>
        <p:spPr>
          <a:xfrm>
            <a:off x="7719503" y="4648200"/>
            <a:ext cx="4419600" cy="21031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spcBef>
                <a:spcPts val="432"/>
              </a:spcBef>
            </a:pPr>
            <a:r>
              <a:rPr lang="da-DK" dirty="0">
                <a:latin typeface="+mj-lt"/>
              </a:rPr>
              <a:t>Har du selv behov for særlig støtte? </a:t>
            </a:r>
          </a:p>
          <a:p>
            <a:pPr algn="l">
              <a:spcBef>
                <a:spcPts val="432"/>
              </a:spcBef>
            </a:pPr>
            <a:r>
              <a:rPr lang="da-DK" dirty="0">
                <a:latin typeface="+mj-lt"/>
              </a:rPr>
              <a:t>Instruksen findes i et  lommeformat, så du i en farlig situation kan række kortet frem og bede om hjælp!</a:t>
            </a:r>
          </a:p>
          <a:p>
            <a:pPr algn="l">
              <a:spcBef>
                <a:spcPts val="432"/>
              </a:spcBef>
            </a:pPr>
            <a:endParaRPr lang="da-DK" dirty="0">
              <a:latin typeface="+mj-lt"/>
            </a:endParaRPr>
          </a:p>
          <a:p>
            <a:pPr>
              <a:spcBef>
                <a:spcPts val="432"/>
              </a:spcBef>
            </a:pPr>
            <a:r>
              <a:rPr lang="da-DK" sz="1300" u="sng" dirty="0">
                <a:latin typeface="+mj-lt"/>
              </a:rPr>
              <a:t>Find mere info her:</a:t>
            </a:r>
          </a:p>
          <a:p>
            <a:pPr>
              <a:spcBef>
                <a:spcPts val="432"/>
              </a:spcBef>
            </a:pPr>
            <a:r>
              <a:rPr lang="da-DK" sz="1300" i="1" dirty="0">
                <a:latin typeface="+mj-lt"/>
              </a:rPr>
              <a:t>Inside/Beredskabssitet/Evakueringsprocedure</a:t>
            </a:r>
          </a:p>
          <a:p>
            <a:pPr algn="l">
              <a:spcBef>
                <a:spcPts val="432"/>
              </a:spcBef>
            </a:pPr>
            <a:endParaRPr lang="da-DK" sz="1400" dirty="0">
              <a:latin typeface="+mn-lt"/>
            </a:endParaRPr>
          </a:p>
        </p:txBody>
      </p:sp>
      <p:cxnSp>
        <p:nvCxnSpPr>
          <p:cNvPr id="12" name="Vinklet forbindelse 11"/>
          <p:cNvCxnSpPr/>
          <p:nvPr/>
        </p:nvCxnSpPr>
        <p:spPr bwMode="auto">
          <a:xfrm flipV="1">
            <a:off x="7423265" y="2514600"/>
            <a:ext cx="2329541" cy="1192877"/>
          </a:xfrm>
          <a:prstGeom prst="bentConnector3">
            <a:avLst/>
          </a:prstGeom>
          <a:solidFill>
            <a:schemeClr val="accent1"/>
          </a:solidFill>
          <a:ln w="57150" cap="flat" cmpd="sng" algn="ctr">
            <a:solidFill>
              <a:schemeClr val="accent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5" name="Billed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7487" y="1102996"/>
            <a:ext cx="7196798" cy="4916804"/>
          </a:xfrm>
          <a:prstGeom prst="rect">
            <a:avLst/>
          </a:prstGeom>
        </p:spPr>
      </p:pic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1451524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2" name="Tekstfelt 1"/>
          <p:cNvSpPr txBox="1"/>
          <p:nvPr/>
        </p:nvSpPr>
        <p:spPr>
          <a:xfrm>
            <a:off x="989806" y="472396"/>
            <a:ext cx="8458200" cy="4616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spcBef>
                <a:spcPts val="432"/>
              </a:spcBef>
            </a:pPr>
            <a:r>
              <a:rPr lang="da-DK" sz="3000" b="1" dirty="0">
                <a:solidFill>
                  <a:schemeClr val="accent1"/>
                </a:solidFill>
                <a:latin typeface="+mn-lt"/>
              </a:rPr>
              <a:t>Safety Moment</a:t>
            </a:r>
            <a:endParaRPr lang="da-DK" sz="3000" dirty="0">
              <a:solidFill>
                <a:schemeClr val="accent1"/>
              </a:solidFill>
              <a:latin typeface="+mn-lt"/>
            </a:endParaRPr>
          </a:p>
        </p:txBody>
      </p:sp>
      <p:pic>
        <p:nvPicPr>
          <p:cNvPr id="8" name="Billed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91454" y="1840776"/>
            <a:ext cx="2331562" cy="2540523"/>
          </a:xfrm>
          <a:prstGeom prst="rect">
            <a:avLst/>
          </a:prstGeom>
        </p:spPr>
      </p:pic>
      <p:pic>
        <p:nvPicPr>
          <p:cNvPr id="14" name="Billede 13">
            <a:extLst>
              <a:ext uri="{FF2B5EF4-FFF2-40B4-BE49-F238E27FC236}">
                <a16:creationId xmlns:a16="http://schemas.microsoft.com/office/drawing/2014/main" id="{12BB1863-322F-5F48-0591-35B7446C7AE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7360694">
            <a:off x="9631300" y="1954087"/>
            <a:ext cx="1148224" cy="722292"/>
          </a:xfrm>
          <a:prstGeom prst="rect">
            <a:avLst/>
          </a:prstGeom>
        </p:spPr>
      </p:pic>
      <p:sp>
        <p:nvSpPr>
          <p:cNvPr id="3" name="Tekstfelt 2"/>
          <p:cNvSpPr txBox="1"/>
          <p:nvPr/>
        </p:nvSpPr>
        <p:spPr>
          <a:xfrm>
            <a:off x="7697392" y="1144561"/>
            <a:ext cx="4110827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spcBef>
                <a:spcPts val="432"/>
              </a:spcBef>
            </a:pPr>
            <a:r>
              <a:rPr lang="da-DK" dirty="0">
                <a:latin typeface="+mn-lt"/>
              </a:rPr>
              <a:t>If </a:t>
            </a:r>
            <a:r>
              <a:rPr lang="da-DK" dirty="0" err="1">
                <a:latin typeface="+mn-lt"/>
              </a:rPr>
              <a:t>you</a:t>
            </a:r>
            <a:r>
              <a:rPr lang="da-DK" dirty="0">
                <a:latin typeface="+mn-lt"/>
              </a:rPr>
              <a:t> </a:t>
            </a:r>
            <a:r>
              <a:rPr lang="da-DK" dirty="0" err="1">
                <a:latin typeface="+mn-lt"/>
              </a:rPr>
              <a:t>meet</a:t>
            </a:r>
            <a:r>
              <a:rPr lang="da-DK" dirty="0">
                <a:latin typeface="+mn-lt"/>
              </a:rPr>
              <a:t> </a:t>
            </a:r>
            <a:r>
              <a:rPr lang="da-DK" dirty="0" err="1">
                <a:latin typeface="+mn-lt"/>
              </a:rPr>
              <a:t>someone</a:t>
            </a:r>
            <a:r>
              <a:rPr lang="da-DK" dirty="0">
                <a:latin typeface="+mn-lt"/>
              </a:rPr>
              <a:t> with </a:t>
            </a:r>
            <a:r>
              <a:rPr lang="da-DK" dirty="0" err="1">
                <a:latin typeface="+mn-lt"/>
              </a:rPr>
              <a:t>these</a:t>
            </a:r>
            <a:r>
              <a:rPr lang="da-DK" dirty="0">
                <a:latin typeface="+mn-lt"/>
              </a:rPr>
              <a:t> </a:t>
            </a:r>
            <a:r>
              <a:rPr lang="da-DK" dirty="0" err="1">
                <a:latin typeface="+mn-lt"/>
              </a:rPr>
              <a:t>instructions</a:t>
            </a:r>
            <a:r>
              <a:rPr lang="da-DK" dirty="0">
                <a:latin typeface="+mn-lt"/>
              </a:rPr>
              <a:t>, </a:t>
            </a:r>
            <a:r>
              <a:rPr lang="da-DK" dirty="0" err="1">
                <a:latin typeface="+mn-lt"/>
              </a:rPr>
              <a:t>take</a:t>
            </a:r>
            <a:r>
              <a:rPr lang="da-DK" dirty="0">
                <a:latin typeface="+mn-lt"/>
              </a:rPr>
              <a:t> the card, </a:t>
            </a:r>
            <a:r>
              <a:rPr lang="da-DK" dirty="0" err="1">
                <a:latin typeface="+mn-lt"/>
              </a:rPr>
              <a:t>follow</a:t>
            </a:r>
            <a:r>
              <a:rPr lang="da-DK" dirty="0">
                <a:latin typeface="+mn-lt"/>
              </a:rPr>
              <a:t> the points and </a:t>
            </a:r>
            <a:r>
              <a:rPr lang="da-DK" dirty="0" err="1">
                <a:latin typeface="+mn-lt"/>
              </a:rPr>
              <a:t>help</a:t>
            </a:r>
            <a:r>
              <a:rPr lang="da-DK" dirty="0">
                <a:latin typeface="+mn-lt"/>
              </a:rPr>
              <a:t>.</a:t>
            </a:r>
          </a:p>
        </p:txBody>
      </p:sp>
      <p:sp>
        <p:nvSpPr>
          <p:cNvPr id="10" name="Tekstfelt 9"/>
          <p:cNvSpPr txBox="1"/>
          <p:nvPr/>
        </p:nvSpPr>
        <p:spPr>
          <a:xfrm>
            <a:off x="7719503" y="4648200"/>
            <a:ext cx="4419600" cy="205697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Bef>
                <a:spcPts val="432"/>
              </a:spcBef>
            </a:pPr>
            <a:r>
              <a:rPr lang="da-DK" dirty="0">
                <a:latin typeface="+mj-lt"/>
              </a:rPr>
              <a:t>Do </a:t>
            </a:r>
            <a:r>
              <a:rPr lang="da-DK" dirty="0" err="1">
                <a:latin typeface="+mj-lt"/>
              </a:rPr>
              <a:t>you</a:t>
            </a:r>
            <a:r>
              <a:rPr lang="da-DK" dirty="0">
                <a:latin typeface="+mj-lt"/>
              </a:rPr>
              <a:t> have special </a:t>
            </a:r>
            <a:r>
              <a:rPr lang="da-DK" dirty="0" err="1">
                <a:latin typeface="+mj-lt"/>
              </a:rPr>
              <a:t>needs</a:t>
            </a:r>
            <a:r>
              <a:rPr lang="da-DK" dirty="0">
                <a:latin typeface="+mj-lt"/>
              </a:rPr>
              <a:t>?</a:t>
            </a:r>
          </a:p>
          <a:p>
            <a:pPr>
              <a:spcBef>
                <a:spcPts val="432"/>
              </a:spcBef>
            </a:pPr>
            <a:r>
              <a:rPr lang="da-DK" dirty="0">
                <a:latin typeface="+mj-lt"/>
              </a:rPr>
              <a:t>The </a:t>
            </a:r>
            <a:r>
              <a:rPr lang="da-DK" dirty="0" err="1">
                <a:latin typeface="+mj-lt"/>
              </a:rPr>
              <a:t>instructions</a:t>
            </a:r>
            <a:r>
              <a:rPr lang="da-DK" dirty="0">
                <a:latin typeface="+mj-lt"/>
              </a:rPr>
              <a:t> </a:t>
            </a:r>
            <a:r>
              <a:rPr lang="da-DK" dirty="0" err="1">
                <a:latin typeface="+mj-lt"/>
              </a:rPr>
              <a:t>are</a:t>
            </a:r>
            <a:r>
              <a:rPr lang="da-DK" dirty="0">
                <a:latin typeface="+mj-lt"/>
              </a:rPr>
              <a:t> </a:t>
            </a:r>
            <a:r>
              <a:rPr lang="da-DK" dirty="0" err="1">
                <a:latin typeface="+mj-lt"/>
              </a:rPr>
              <a:t>available</a:t>
            </a:r>
            <a:r>
              <a:rPr lang="da-DK" dirty="0">
                <a:latin typeface="+mj-lt"/>
              </a:rPr>
              <a:t> in a </a:t>
            </a:r>
            <a:r>
              <a:rPr lang="da-DK" dirty="0" err="1">
                <a:latin typeface="+mj-lt"/>
              </a:rPr>
              <a:t>pocket</a:t>
            </a:r>
            <a:r>
              <a:rPr lang="da-DK" dirty="0">
                <a:latin typeface="+mj-lt"/>
              </a:rPr>
              <a:t> format, so </a:t>
            </a:r>
            <a:r>
              <a:rPr lang="da-DK" dirty="0" err="1">
                <a:latin typeface="+mj-lt"/>
              </a:rPr>
              <a:t>that</a:t>
            </a:r>
            <a:r>
              <a:rPr lang="da-DK" dirty="0">
                <a:latin typeface="+mj-lt"/>
              </a:rPr>
              <a:t> in a </a:t>
            </a:r>
            <a:r>
              <a:rPr lang="da-DK" dirty="0" err="1">
                <a:latin typeface="+mj-lt"/>
              </a:rPr>
              <a:t>dangerous</a:t>
            </a:r>
            <a:r>
              <a:rPr lang="da-DK" dirty="0">
                <a:latin typeface="+mj-lt"/>
              </a:rPr>
              <a:t> situation </a:t>
            </a:r>
            <a:r>
              <a:rPr lang="da-DK" dirty="0" err="1">
                <a:latin typeface="+mj-lt"/>
              </a:rPr>
              <a:t>you</a:t>
            </a:r>
            <a:r>
              <a:rPr lang="da-DK" dirty="0">
                <a:latin typeface="+mj-lt"/>
              </a:rPr>
              <a:t> </a:t>
            </a:r>
            <a:r>
              <a:rPr lang="da-DK" dirty="0" err="1">
                <a:latin typeface="+mj-lt"/>
              </a:rPr>
              <a:t>can</a:t>
            </a:r>
            <a:r>
              <a:rPr lang="da-DK" dirty="0">
                <a:latin typeface="+mj-lt"/>
              </a:rPr>
              <a:t> hold out the card and ask for </a:t>
            </a:r>
            <a:r>
              <a:rPr lang="da-DK" dirty="0" err="1">
                <a:latin typeface="+mj-lt"/>
              </a:rPr>
              <a:t>help</a:t>
            </a:r>
            <a:r>
              <a:rPr lang="da-DK" dirty="0">
                <a:latin typeface="+mj-lt"/>
              </a:rPr>
              <a:t>!</a:t>
            </a:r>
          </a:p>
          <a:p>
            <a:pPr>
              <a:spcBef>
                <a:spcPts val="432"/>
              </a:spcBef>
            </a:pPr>
            <a:endParaRPr lang="da-DK" sz="1300" u="sng" dirty="0">
              <a:latin typeface="+mj-lt"/>
            </a:endParaRPr>
          </a:p>
          <a:p>
            <a:pPr>
              <a:spcBef>
                <a:spcPts val="432"/>
              </a:spcBef>
            </a:pPr>
            <a:r>
              <a:rPr lang="da-DK" sz="1300" u="sng" dirty="0" err="1">
                <a:latin typeface="+mj-lt"/>
              </a:rPr>
              <a:t>Get</a:t>
            </a:r>
            <a:r>
              <a:rPr lang="da-DK" sz="1300" u="sng" dirty="0">
                <a:latin typeface="+mj-lt"/>
              </a:rPr>
              <a:t> more info:</a:t>
            </a:r>
          </a:p>
          <a:p>
            <a:pPr>
              <a:spcBef>
                <a:spcPts val="432"/>
              </a:spcBef>
            </a:pPr>
            <a:r>
              <a:rPr lang="da-DK" sz="1300" i="1" dirty="0">
                <a:latin typeface="+mj-lt"/>
              </a:rPr>
              <a:t>Inside/Emergency/</a:t>
            </a:r>
            <a:r>
              <a:rPr lang="da-DK" sz="1300" i="1" dirty="0" err="1">
                <a:latin typeface="+mj-lt"/>
              </a:rPr>
              <a:t>Evacuation</a:t>
            </a:r>
            <a:r>
              <a:rPr lang="da-DK" sz="1300" i="1" dirty="0">
                <a:latin typeface="+mj-lt"/>
              </a:rPr>
              <a:t> procedures</a:t>
            </a:r>
          </a:p>
          <a:p>
            <a:pPr algn="l">
              <a:spcBef>
                <a:spcPts val="432"/>
              </a:spcBef>
            </a:pPr>
            <a:endParaRPr lang="da-DK" sz="1400" dirty="0">
              <a:latin typeface="+mn-lt"/>
            </a:endParaRPr>
          </a:p>
        </p:txBody>
      </p:sp>
      <p:cxnSp>
        <p:nvCxnSpPr>
          <p:cNvPr id="12" name="Vinklet forbindelse 11"/>
          <p:cNvCxnSpPr/>
          <p:nvPr/>
        </p:nvCxnSpPr>
        <p:spPr bwMode="auto">
          <a:xfrm flipV="1">
            <a:off x="7423265" y="2514600"/>
            <a:ext cx="2329541" cy="1192877"/>
          </a:xfrm>
          <a:prstGeom prst="bentConnector3">
            <a:avLst/>
          </a:prstGeom>
          <a:solidFill>
            <a:schemeClr val="accent1"/>
          </a:solidFill>
          <a:ln w="57150" cap="flat" cmpd="sng" algn="ctr">
            <a:solidFill>
              <a:schemeClr val="accent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7" name="Billede 6">
            <a:extLst>
              <a:ext uri="{FF2B5EF4-FFF2-40B4-BE49-F238E27FC236}">
                <a16:creationId xmlns:a16="http://schemas.microsoft.com/office/drawing/2014/main" id="{71A94604-1BFF-AF21-CC49-CF2F13E7FC1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8276" y="1066800"/>
            <a:ext cx="7135091" cy="4953000"/>
          </a:xfrm>
          <a:prstGeom prst="rect">
            <a:avLst/>
          </a:prstGeom>
        </p:spPr>
      </p:pic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238440287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DNEW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heme/theme1.xml><?xml version="1.0" encoding="utf-8"?>
<a:theme xmlns:a="http://schemas.openxmlformats.org/drawingml/2006/main" name="Blank">
  <a:themeElements>
    <a:clrScheme name="DTU">
      <a:dk1>
        <a:srgbClr val="000000"/>
      </a:dk1>
      <a:lt1>
        <a:srgbClr val="FFFFFF"/>
      </a:lt1>
      <a:dk2>
        <a:srgbClr val="990000"/>
      </a:dk2>
      <a:lt2>
        <a:srgbClr val="79238E"/>
      </a:lt2>
      <a:accent1>
        <a:srgbClr val="990000"/>
      </a:accent1>
      <a:accent2>
        <a:srgbClr val="2F3EEA"/>
      </a:accent2>
      <a:accent3>
        <a:srgbClr val="1FD082"/>
      </a:accent3>
      <a:accent4>
        <a:srgbClr val="171748"/>
      </a:accent4>
      <a:accent5>
        <a:srgbClr val="F6D04D"/>
      </a:accent5>
      <a:accent6>
        <a:srgbClr val="FC7634"/>
      </a:accent6>
      <a:hlink>
        <a:srgbClr val="2F3EEA"/>
      </a:hlink>
      <a:folHlink>
        <a:srgbClr val="990000"/>
      </a:folHlink>
    </a:clrScheme>
    <a:fontScheme name="DTU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 cap="flat" cmpd="sng" algn="ctr">
          <a:solidFill>
            <a:schemeClr val="accent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ts val="432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err="1" smtClean="0">
            <a:ln>
              <a:noFill/>
            </a:ln>
            <a:solidFill>
              <a:srgbClr val="FFFFFF"/>
            </a:solidFill>
            <a:effectLst/>
            <a:latin typeface="+mn-lt"/>
            <a:ea typeface="ＭＳ Ｐゴシック" pitchFamily="-80" charset="-128"/>
          </a:defRPr>
        </a:defPPr>
      </a:lstStyle>
    </a:spDef>
    <a:ln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/>
      <a:lstStyle/>
    </a:lnDef>
    <a:txDef>
      <a:spPr>
        <a:noFill/>
      </a:spPr>
      <a:bodyPr wrap="square" lIns="0" tIns="0" rIns="0" bIns="0" rtlCol="0">
        <a:spAutoFit/>
      </a:bodyPr>
      <a:lstStyle>
        <a:defPPr algn="l">
          <a:spcBef>
            <a:spcPts val="432"/>
          </a:spcBef>
          <a:defRPr dirty="0" err="1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Blank.potx" id="{3B38FA3B-2246-40E5-A61A-EA1559A3CD76}" vid="{D5F764FD-A73C-4B6C-BF48-3536DEB79AD2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1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.xml"/></Relationships>
</file>

<file path=customXml/_rels/item1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TemplafySlideFormConfiguration><![CDATA[{"formFields":[],"formDataEntries":[]}]]></TemplafySlideFormConfiguration>
</file>

<file path=customXml/item10.xml><?xml version="1.0" encoding="utf-8"?>
<TemplafySlideFormConfiguration><![CDATA[{"formFields":[],"formDataEntries":[]}]]></TemplafySlideFormConfiguration>
</file>

<file path=customXml/item1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204140473DBED4A8147D0B3F233126B" ma:contentTypeVersion="14" ma:contentTypeDescription="Opret et nyt dokument." ma:contentTypeScope="" ma:versionID="492dcf0228d42b7d440dc1a0e6b58827">
  <xsd:schema xmlns:xsd="http://www.w3.org/2001/XMLSchema" xmlns:xs="http://www.w3.org/2001/XMLSchema" xmlns:p="http://schemas.microsoft.com/office/2006/metadata/properties" xmlns:ns3="6d5176c5-17ce-4d03-a978-84a97e2ad3f0" xmlns:ns4="8f39601f-7de7-4e7c-8c9a-d0a8a7dc823f" targetNamespace="http://schemas.microsoft.com/office/2006/metadata/properties" ma:root="true" ma:fieldsID="1957af00676ac282aa911368ed73b2fb" ns3:_="" ns4:_="">
    <xsd:import namespace="6d5176c5-17ce-4d03-a978-84a97e2ad3f0"/>
    <xsd:import namespace="8f39601f-7de7-4e7c-8c9a-d0a8a7dc823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5176c5-17ce-4d03-a978-84a97e2ad3f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39601f-7de7-4e7c-8c9a-d0a8a7dc823f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Hashværdi for deling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1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1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TemplafyFormConfiguration><![CDATA[{"formFields":[{"required":false,"type":"datePicker","name":"Date","label":"Date","helpTexts":{"prefix":"","postfix":""},"spacing":{},"fullyQualifiedName":"Date"},{"required":false,"placeholder":"","lines":0,"type":"textBox","name":"PresentationTitle","label":"Presentation title","helpTexts":{"prefix":"","postfix":""},"spacing":{},"fullyQualifiedName":"PresentationTitle"}],"formDataEntries":[{"name":"Date","value":"4Xm7d242HGo446IH5nRjQA=="},{"name":"PresentationTitle","value":"ZR/I84ubq+6CkRKNk7nn9w=="}]}]]></TemplafyFormConfiguration>
</file>

<file path=customXml/item3.xml><?xml version="1.0" encoding="utf-8"?>
<TemplafySlideTemplateConfiguration><![CDATA[{"elementsMetadata":[],"enableDocumentContentUpdater":true,"documentContentValidatorConfiguration":{"enableDocumentContentValidator":false,"documentContentValidatorVersion":0},"slideId":"636837486369753289","version":"1.2"}]]></TemplafySlideTemplateConfiguration>
</file>

<file path=customXml/item4.xml><?xml version="1.0" encoding="utf-8"?>
<TemplafySlideTemplateConfiguration><![CDATA[{"elementsMetadata":[],"enableDocumentContentUpdater":true,"documentContentValidatorConfiguration":{"enableDocumentContentValidator":false,"documentContentValidatorVersion":0},"slideId":"636837486366003040","version":"1.2"}]]></TemplafySlideTemplateConfiguration>
</file>

<file path=customXml/item5.xml><?xml version="1.0" encoding="utf-8"?>
<TemplafySlideTemplateConfiguration><![CDATA[{"elementsMetadata":[],"enableDocumentContentUpdater":true,"documentContentValidatorConfiguration":{"enableDocumentContentValidator":false,"documentContentValidatorVersion":0},"slideId":"636837486369753289","version":"1.2"}]]></TemplafySlideTemplateConfiguration>
</file>

<file path=customXml/item6.xml><?xml version="1.0" encoding="utf-8"?>
<TemplafySlideTemplateConfiguration><![CDATA[{"elementsMetadata":[],"enableDocumentContentUpdater":true,"documentContentValidatorConfiguration":{"enableDocumentContentValidator":false,"documentContentValidatorVersion":0},"slideId":"636837486369753289","version":"1.2"}]]></TemplafySlideTemplateConfiguration>
</file>

<file path=customXml/item7.xml><?xml version="1.0" encoding="utf-8"?>
<TemplafySlideFormConfiguration><![CDATA[{"formFields":[],"formDataEntries":[]}]]></TemplafySlideFormConfiguration>
</file>

<file path=customXml/item8.xml><?xml version="1.0" encoding="utf-8"?>
<TemplafyTemplateConfiguration><![CDATA[{"elementsMetadata":[{"type":"shape","id":"2fce62a0-f28a-44e1-a519-0cbe37b25f7a","elementConfiguration":{"binding":"UserProfile.Offices.Workarea_{{DocumentLanguage}}","disableUpdates":false,"type":"text"}},{"type":"shape","id":"58465eeb-cfe0-4970-97ec-88179dc0a9c2","elementConfiguration":{"binding":"Form.Date","format":"{{DateFormats.GeneralDate}}","disableUpdates":false,"type":"date"}},{"type":"shape","id":"5020bdfb-1912-4d6d-a5c3-71b7da283692","elementConfiguration":{"binding":"Form.PresentationTitle","disableUpdates":false,"type":"text"}},{"type":"shape","id":"8d5b95d1-8a23-4044-9620-bf5e7305a170","elementConfiguration":{"binding":"UserProfile.Offices.Workarea_{{DocumentLanguage}}","disableUpdates":false,"type":"text"}},{"type":"shape","id":"79fbb3c3-dd89-47ef-91e9-e0bd2bb0942f","elementConfiguration":{"binding":"Form.Date","format":"{{DateFormats.GeneralDate}}","disableUpdates":false,"type":"date"}},{"type":"shape","id":"5e9447ba-0dff-46ec-ac33-540c046ca40a","elementConfiguration":{"binding":"Form.PresentationTitle","disableUpdates":false,"type":"text"}}],"transformationConfigurations":[{"language":"{{DocumentLanguage}}","disableUpdates":false,"type":"proofingLanguage"}],"enableDocumentContentUpdater":true,"templateName":"DTU Template 16_9 - Corporate red","templateDescription":"","version":"1.2"}]]></TemplafyTemplateConfiguration>
</file>

<file path=customXml/item9.xml><?xml version="1.0" encoding="utf-8"?>
<TemplafySlideFormConfiguration><![CDATA[{"formFields":[],"formDataEntries":[]}]]></TemplafySlideFormConfiguration>
</file>

<file path=customXml/itemProps1.xml><?xml version="1.0" encoding="utf-8"?>
<ds:datastoreItem xmlns:ds="http://schemas.openxmlformats.org/officeDocument/2006/customXml" ds:itemID="{71A6DE07-2C37-431E-9277-C5F3D9671230}">
  <ds:schemaRefs/>
</ds:datastoreItem>
</file>

<file path=customXml/itemProps10.xml><?xml version="1.0" encoding="utf-8"?>
<ds:datastoreItem xmlns:ds="http://schemas.openxmlformats.org/officeDocument/2006/customXml" ds:itemID="{8660AB89-308F-4A34-B01B-CC1A9333F1B1}">
  <ds:schemaRefs/>
</ds:datastoreItem>
</file>

<file path=customXml/itemProps11.xml><?xml version="1.0" encoding="utf-8"?>
<ds:datastoreItem xmlns:ds="http://schemas.openxmlformats.org/officeDocument/2006/customXml" ds:itemID="{818458C7-35D5-4A11-B3DD-898333DB89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d5176c5-17ce-4d03-a978-84a97e2ad3f0"/>
    <ds:schemaRef ds:uri="8f39601f-7de7-4e7c-8c9a-d0a8a7dc823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12.xml><?xml version="1.0" encoding="utf-8"?>
<ds:datastoreItem xmlns:ds="http://schemas.openxmlformats.org/officeDocument/2006/customXml" ds:itemID="{9D14A75D-6F66-41A6-9441-5E968B8DCC38}">
  <ds:schemaRefs>
    <ds:schemaRef ds:uri="http://schemas.microsoft.com/sharepoint/v3/contenttype/forms"/>
  </ds:schemaRefs>
</ds:datastoreItem>
</file>

<file path=customXml/itemProps13.xml><?xml version="1.0" encoding="utf-8"?>
<ds:datastoreItem xmlns:ds="http://schemas.openxmlformats.org/officeDocument/2006/customXml" ds:itemID="{542F41FF-4E08-42DD-B33F-0A7D603DB629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8f39601f-7de7-4e7c-8c9a-d0a8a7dc823f"/>
    <ds:schemaRef ds:uri="6d5176c5-17ce-4d03-a978-84a97e2ad3f0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05DC2B94-7C1B-4C14-83B0-9CD2A82C27E0}">
  <ds:schemaRefs/>
</ds:datastoreItem>
</file>

<file path=customXml/itemProps3.xml><?xml version="1.0" encoding="utf-8"?>
<ds:datastoreItem xmlns:ds="http://schemas.openxmlformats.org/officeDocument/2006/customXml" ds:itemID="{D4F0F3BD-3056-4D60-9146-47343F1FFAFC}">
  <ds:schemaRefs/>
</ds:datastoreItem>
</file>

<file path=customXml/itemProps4.xml><?xml version="1.0" encoding="utf-8"?>
<ds:datastoreItem xmlns:ds="http://schemas.openxmlformats.org/officeDocument/2006/customXml" ds:itemID="{E5957E33-0059-46CE-AE7B-582F67E40B53}">
  <ds:schemaRefs/>
</ds:datastoreItem>
</file>

<file path=customXml/itemProps5.xml><?xml version="1.0" encoding="utf-8"?>
<ds:datastoreItem xmlns:ds="http://schemas.openxmlformats.org/officeDocument/2006/customXml" ds:itemID="{02E7CCCE-613B-4CED-B813-E473EA1E01B2}">
  <ds:schemaRefs/>
</ds:datastoreItem>
</file>

<file path=customXml/itemProps6.xml><?xml version="1.0" encoding="utf-8"?>
<ds:datastoreItem xmlns:ds="http://schemas.openxmlformats.org/officeDocument/2006/customXml" ds:itemID="{640131D6-71CE-41B5-BF96-3AB8DE6BC155}">
  <ds:schemaRefs/>
</ds:datastoreItem>
</file>

<file path=customXml/itemProps7.xml><?xml version="1.0" encoding="utf-8"?>
<ds:datastoreItem xmlns:ds="http://schemas.openxmlformats.org/officeDocument/2006/customXml" ds:itemID="{F4C08C7F-F953-44DE-ACDE-930692BDDB0F}">
  <ds:schemaRefs/>
</ds:datastoreItem>
</file>

<file path=customXml/itemProps8.xml><?xml version="1.0" encoding="utf-8"?>
<ds:datastoreItem xmlns:ds="http://schemas.openxmlformats.org/officeDocument/2006/customXml" ds:itemID="{1334258C-C3E7-4029-A615-C886A240FB15}">
  <ds:schemaRefs/>
</ds:datastoreItem>
</file>

<file path=customXml/itemProps9.xml><?xml version="1.0" encoding="utf-8"?>
<ds:datastoreItem xmlns:ds="http://schemas.openxmlformats.org/officeDocument/2006/customXml" ds:itemID="{982F2C35-EA9B-4171-8664-C6A0BC916D4D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89</TotalTime>
  <Words>114</Words>
  <Application>Microsoft Office PowerPoint</Application>
  <PresentationFormat>Custom</PresentationFormat>
  <Paragraphs>16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ＭＳ Ｐゴシック</vt:lpstr>
      <vt:lpstr>Arial</vt:lpstr>
      <vt:lpstr>Verdana</vt:lpstr>
      <vt:lpstr>Blank</vt:lpstr>
      <vt:lpstr>PowerPoint Presentation</vt:lpstr>
      <vt:lpstr>PowerPoint Presentation</vt:lpstr>
    </vt:vector>
  </TitlesOfParts>
  <Company>DTU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Michael Tue Petersen</dc:creator>
  <cp:lastModifiedBy>Leif Leon Warner</cp:lastModifiedBy>
  <cp:revision>9</cp:revision>
  <dcterms:created xsi:type="dcterms:W3CDTF">2021-09-03T08:51:33Z</dcterms:created>
  <dcterms:modified xsi:type="dcterms:W3CDTF">2022-10-07T06:29:59Z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dIsCodeFreeTemplate">
    <vt:lpwstr>True</vt:lpwstr>
  </property>
  <property fmtid="{D5CDD505-2E9C-101B-9397-08002B2CF9AE}" pid="3" name="TemplafyTenantId">
    <vt:lpwstr>dtu</vt:lpwstr>
  </property>
  <property fmtid="{D5CDD505-2E9C-101B-9397-08002B2CF9AE}" pid="4" name="TemplafyTemplateId">
    <vt:lpwstr>636784030496976655</vt:lpwstr>
  </property>
  <property fmtid="{D5CDD505-2E9C-101B-9397-08002B2CF9AE}" pid="5" name="TemplafyUserProfileId">
    <vt:lpwstr>636838302414865013</vt:lpwstr>
  </property>
  <property fmtid="{D5CDD505-2E9C-101B-9397-08002B2CF9AE}" pid="6" name="TemplafyLanguageCode">
    <vt:lpwstr>en-GB</vt:lpwstr>
  </property>
  <property fmtid="{D5CDD505-2E9C-101B-9397-08002B2CF9AE}" pid="7" name="ContentTypeId">
    <vt:lpwstr>0x0101008204140473DBED4A8147D0B3F233126B</vt:lpwstr>
  </property>
</Properties>
</file>