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0"/>
  </p:sldMasterIdLst>
  <p:notesMasterIdLst>
    <p:notesMasterId r:id="rId18"/>
  </p:notesMasterIdLst>
  <p:handoutMasterIdLst>
    <p:handoutMasterId r:id="rId19"/>
  </p:handoutMasterIdLst>
  <p:sldIdLst>
    <p:sldId id="256" r:id="rId11"/>
    <p:sldId id="260" r:id="rId12"/>
    <p:sldId id="279" r:id="rId13"/>
    <p:sldId id="263" r:id="rId14"/>
    <p:sldId id="266" r:id="rId15"/>
    <p:sldId id="282" r:id="rId16"/>
    <p:sldId id="283" r:id="rId17"/>
  </p:sldIdLst>
  <p:sldSz cx="12190413" cy="6858000"/>
  <p:notesSz cx="6858000" cy="9144000"/>
  <p:custDataLst>
    <p:tags r:id="rId20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00"/>
    <a:srgbClr val="FFFFFF"/>
    <a:srgbClr val="FFCC00"/>
    <a:srgbClr val="000000"/>
    <a:srgbClr val="FF66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7534" autoAdjust="0"/>
  </p:normalViewPr>
  <p:slideViewPr>
    <p:cSldViewPr showGuides="1">
      <p:cViewPr varScale="1">
        <p:scale>
          <a:sx n="70" d="100"/>
          <a:sy n="70" d="100"/>
        </p:scale>
        <p:origin x="41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2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Hvad</a:t>
            </a:r>
            <a:r>
              <a:rPr lang="da-DK" baseline="0" dirty="0" smtClean="0"/>
              <a:t> indeholder tavlen:</a:t>
            </a:r>
          </a:p>
          <a:p>
            <a:r>
              <a:rPr lang="da-DK" baseline="0" dirty="0" smtClean="0"/>
              <a:t>Brand- og evakueringsinstruks, veste til brug for evakueringsproceduren, ordensregler for brandsikkerhed og evt. lokale informationer.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97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>
                <a:solidFill>
                  <a:schemeClr val="bg1"/>
                </a:solidFill>
                <a:latin typeface="Arial" panose="020B0604020202020204" pitchFamily="34" charset="0"/>
              </a:rPr>
              <a:t>DTU har stort fokus på, at det er trygt og sikkert at færdes på universitetet. Derfor har DTU en fælles procedure for, hvordan man evakuerer bygninger.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200" b="1" dirty="0" smtClean="0"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Fælles ansvar!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200" dirty="0" smtClean="0"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Du skal søge aktiv deltagelse i selve evakueringsfasen. Gør brug af de ophængte veste på de røde beredskabstavler, og udføre den tilknyttede opgave. Er alle veste taget, så søger du til den udendørs samlingsplads. </a:t>
            </a:r>
          </a:p>
          <a:p>
            <a:pPr algn="l">
              <a:spcBef>
                <a:spcPts val="432"/>
              </a:spcBef>
            </a:pPr>
            <a:r>
              <a:rPr lang="da-DK" sz="105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0" charset="-128"/>
                <a:cs typeface="+mn-cs"/>
              </a:rPr>
              <a:t>Årlige øvelser!</a:t>
            </a:r>
          </a:p>
          <a:p>
            <a:pPr algn="l">
              <a:spcBef>
                <a:spcPts val="432"/>
              </a:spcBef>
            </a:pPr>
            <a:r>
              <a:rPr lang="da-DK" sz="1050" kern="1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0" charset="-128"/>
                <a:cs typeface="+mn-cs"/>
              </a:rPr>
              <a:t>Vi holder øvelser i ”fredstid”, for at træne og lære proceduren til den dag det gælder.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200" dirty="0" smtClean="0"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Afspilning</a:t>
            </a:r>
            <a:r>
              <a:rPr lang="da-DK" sz="1200" baseline="0" dirty="0" smtClean="0"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 af video (link til YouTube), stop filmen ved 03:24, derved udeledes </a:t>
            </a:r>
            <a:r>
              <a:rPr lang="da-DK" sz="1200" baseline="0" dirty="0" err="1" smtClean="0"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DTUalarm</a:t>
            </a:r>
            <a:r>
              <a:rPr lang="da-DK" sz="1200" baseline="0" dirty="0" smtClean="0"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 som ikke er færdigredigeret.</a:t>
            </a:r>
            <a:endParaRPr lang="da-DK" sz="1200" dirty="0" smtClean="0">
              <a:latin typeface="Arial" panose="020B060402020202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276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Sikre at mennesker kan</a:t>
            </a:r>
            <a:r>
              <a:rPr lang="da-DK" baseline="0" dirty="0" smtClean="0"/>
              <a:t> komme sikkert ud og at sikre vores bygninger bedst muligt i forhold til brand.</a:t>
            </a:r>
          </a:p>
          <a:p>
            <a:endParaRPr lang="da-DK" baseline="0" dirty="0" smtClean="0"/>
          </a:p>
          <a:p>
            <a:r>
              <a:rPr lang="da-DK" baseline="0" dirty="0" smtClean="0"/>
              <a:t>Det er særligt vigtigt at mennesker kan komme ud på sikker vis, og derfor er der en øget opmærksomhed på flugtvejsforholdene,</a:t>
            </a:r>
          </a:p>
          <a:p>
            <a:r>
              <a:rPr lang="da-DK" baseline="0" dirty="0" smtClean="0"/>
              <a:t>Selvlukkende døre må ikke fastholdes.</a:t>
            </a:r>
          </a:p>
          <a:p>
            <a:r>
              <a:rPr lang="da-DK" baseline="0" dirty="0" smtClean="0"/>
              <a:t>Flugtvejsgange skal holdes frie og ryddelige.</a:t>
            </a:r>
          </a:p>
          <a:p>
            <a:r>
              <a:rPr lang="da-DK" baseline="0" dirty="0" smtClean="0"/>
              <a:t>Ingen oplag i trappeopgange som er indrettet som flugtvej.</a:t>
            </a:r>
          </a:p>
          <a:p>
            <a:r>
              <a:rPr lang="da-DK" baseline="0" dirty="0" smtClean="0"/>
              <a:t>Ordensreglerne findes på de røde beredskabstavler og på Inside.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400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DTU råder over et SMS-varslingssystem, hvorigennem det er muligt at udsende beredskabsmeddelelser i tilfælde af meget alvorlige beredskabshændelser. </a:t>
            </a:r>
          </a:p>
          <a:p>
            <a:endParaRPr lang="da-DK" dirty="0" smtClean="0"/>
          </a:p>
          <a:p>
            <a:r>
              <a:rPr lang="da-DK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0" charset="-128"/>
                <a:cs typeface="+mn-cs"/>
              </a:rPr>
              <a:t>Ved varsling udsendes automatisk en SMS til både arbejdsmobilnummeret og det valgte SMS-telefonnummer.</a:t>
            </a:r>
          </a:p>
          <a:p>
            <a:endParaRPr lang="da-DK" sz="1200" kern="12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itchFamily="-80" charset="-128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0" charset="-128"/>
                <a:cs typeface="+mn-cs"/>
              </a:rPr>
              <a:t>Det er kun centrale personer på DTU, som kan udsende SMS-varslinger.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4787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 de tilfælde hvor</a:t>
            </a:r>
            <a:r>
              <a:rPr lang="da-DK" baseline="0" dirty="0" smtClean="0"/>
              <a:t> der rekvireres BRAND, REDNING eller POLITI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658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undertiteltypografien i masteren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smtClean="0"/>
              <a:t>Klik for at redigere undertiteltypografien i masteren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Date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9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-VgjH33bpM&amp;feature=youtu.be" TargetMode="External"/><Relationship Id="rId3" Type="http://schemas.openxmlformats.org/officeDocument/2006/relationships/hyperlink" Target="../../../../../../../OneDrive%20-%20Danmarks%20Tekniske%20Universitet/Skrivebord/DTU%20Beredskabsfilm%20DK%20maj%202017.mp4" TargetMode="External"/><Relationship Id="rId7" Type="http://schemas.openxmlformats.org/officeDocument/2006/relationships/hyperlink" Target="https://www.youtube.com/watch?v=csTSBi0Nm0c&amp;feature=youtu.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ENivxxq51IY&amp;feature=youtu.be" TargetMode="External"/><Relationship Id="rId5" Type="http://schemas.openxmlformats.org/officeDocument/2006/relationships/hyperlink" Target="https://www.youtube.com/watch?v=39x0n9ruM-M&amp;feature=youtu.be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custData r:id="rId1"/>
      <p:custData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Beredskab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Modulkursus – Ny på DTU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46" y="1854958"/>
            <a:ext cx="5413336" cy="3200400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3199606" y="228600"/>
            <a:ext cx="6031056" cy="974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da-DK" sz="3000" b="1" dirty="0" smtClean="0">
                <a:latin typeface="+mn-lt"/>
              </a:rPr>
              <a:t>Beredskabstavlen</a:t>
            </a:r>
          </a:p>
          <a:p>
            <a:pPr algn="ctr">
              <a:spcBef>
                <a:spcPts val="432"/>
              </a:spcBef>
            </a:pPr>
            <a:r>
              <a:rPr lang="da-DK" sz="3000" dirty="0" smtClean="0">
                <a:latin typeface="+mn-lt"/>
              </a:rPr>
              <a:t>- en del af evakueringsproceduren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006" y="1828800"/>
            <a:ext cx="3210690" cy="320040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744482" y="5167670"/>
            <a:ext cx="4572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b="1" dirty="0" smtClean="0">
                <a:latin typeface="+mn-lt"/>
              </a:rPr>
              <a:t>Hovedberedskabstavle</a:t>
            </a:r>
            <a:r>
              <a:rPr lang="da-DK" dirty="0" smtClean="0">
                <a:latin typeface="+mn-lt"/>
              </a:rPr>
              <a:t> – sidder i indgangspartiet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7162006" y="5094883"/>
            <a:ext cx="4800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b="1" dirty="0" smtClean="0">
                <a:latin typeface="+mn-lt"/>
              </a:rPr>
              <a:t>Supplerende beredskabstavle </a:t>
            </a:r>
            <a:r>
              <a:rPr lang="da-DK" dirty="0" smtClean="0">
                <a:latin typeface="+mn-lt"/>
              </a:rPr>
              <a:t>– sidder efter behov</a:t>
            </a:r>
          </a:p>
        </p:txBody>
      </p:sp>
    </p:spTree>
    <p:extLst>
      <p:ext uri="{BB962C8B-B14F-4D97-AF65-F5344CB8AC3E}">
        <p14:creationId xmlns:p14="http://schemas.microsoft.com/office/powerpoint/2010/main" val="10716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4294967295"/>
          </p:nvPr>
        </p:nvSpPr>
        <p:spPr>
          <a:xfrm>
            <a:off x="11757025" y="6540500"/>
            <a:ext cx="433388" cy="317500"/>
          </a:xfrm>
        </p:spPr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ekstfelt 1"/>
          <p:cNvSpPr txBox="1"/>
          <p:nvPr/>
        </p:nvSpPr>
        <p:spPr>
          <a:xfrm>
            <a:off x="2971006" y="387651"/>
            <a:ext cx="6811222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da-DK" sz="3500" b="1" dirty="0" smtClean="0">
                <a:latin typeface="+mn-lt"/>
              </a:rPr>
              <a:t>DTU’s evakueringsprocedure</a:t>
            </a:r>
          </a:p>
        </p:txBody>
      </p:sp>
      <p:pic>
        <p:nvPicPr>
          <p:cNvPr id="32" name="Billede 3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606" y="2061509"/>
            <a:ext cx="3591751" cy="2495204"/>
          </a:xfrm>
          <a:prstGeom prst="rect">
            <a:avLst/>
          </a:prstGeom>
        </p:spPr>
      </p:pic>
      <p:sp>
        <p:nvSpPr>
          <p:cNvPr id="33" name="Tekstfelt 32"/>
          <p:cNvSpPr txBox="1"/>
          <p:nvPr/>
        </p:nvSpPr>
        <p:spPr>
          <a:xfrm>
            <a:off x="1294606" y="2089862"/>
            <a:ext cx="4297278" cy="2192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 smtClean="0">
                <a:latin typeface="+mj-lt"/>
              </a:rPr>
              <a:t>Du skal blive fortrolig </a:t>
            </a:r>
            <a:r>
              <a:rPr lang="da-DK" sz="1500" b="1" dirty="0">
                <a:latin typeface="+mj-lt"/>
              </a:rPr>
              <a:t>med: </a:t>
            </a:r>
          </a:p>
          <a:p>
            <a:r>
              <a:rPr lang="da-DK" sz="1500" dirty="0">
                <a:latin typeface="+mj-lt"/>
              </a:rPr>
              <a:t> </a:t>
            </a:r>
            <a:endParaRPr lang="da-DK" sz="1500" dirty="0" smtClean="0"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500" dirty="0" smtClean="0">
                <a:latin typeface="+mj-lt"/>
              </a:rPr>
              <a:t>DTU’s evakueringsprocedure – herunder de 3 vestes funktioner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1500" dirty="0" smtClean="0">
                <a:latin typeface="+mj-lt"/>
              </a:rPr>
              <a:t>Beredskabstavlernes </a:t>
            </a:r>
            <a:r>
              <a:rPr lang="da-DK" sz="1500" dirty="0">
                <a:latin typeface="+mj-lt"/>
              </a:rPr>
              <a:t>placeringer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1500" dirty="0">
                <a:latin typeface="+mj-lt"/>
              </a:rPr>
              <a:t>Samlingspladsens placering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1500" dirty="0">
                <a:latin typeface="+mj-lt"/>
              </a:rPr>
              <a:t>Lokale </a:t>
            </a:r>
            <a:r>
              <a:rPr lang="da-DK" sz="1500" dirty="0" smtClean="0">
                <a:latin typeface="+mj-lt"/>
              </a:rPr>
              <a:t>flugtvejsforhold</a:t>
            </a:r>
            <a:endParaRPr lang="da-DK" sz="1500" dirty="0">
              <a:latin typeface="+mj-lt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704806" y="5029200"/>
            <a:ext cx="49425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/>
              <a:t>DK: </a:t>
            </a:r>
            <a:r>
              <a:rPr lang="da-DK" sz="1200" u="sng" dirty="0" smtClean="0">
                <a:hlinkClick r:id="rId5"/>
              </a:rPr>
              <a:t>Evakueringsproceduren (animationsfilm) </a:t>
            </a:r>
            <a:r>
              <a:rPr lang="da-DK" sz="1200" dirty="0"/>
              <a:t/>
            </a:r>
            <a:br>
              <a:rPr lang="da-DK" sz="1200" dirty="0"/>
            </a:br>
            <a:r>
              <a:rPr lang="da-DK" sz="1200" dirty="0"/>
              <a:t>DK undertekster: </a:t>
            </a:r>
            <a:r>
              <a:rPr lang="da-DK" sz="1200" u="sng" dirty="0" smtClean="0">
                <a:hlinkClick r:id="rId6"/>
              </a:rPr>
              <a:t>Evakueringsproceduren (animationsfilm) </a:t>
            </a:r>
            <a:r>
              <a:rPr lang="da-DK" sz="1200" dirty="0"/>
              <a:t> </a:t>
            </a:r>
            <a:endParaRPr lang="en-US" sz="1200" dirty="0"/>
          </a:p>
          <a:p>
            <a:r>
              <a:rPr lang="da-DK" sz="1200" dirty="0"/>
              <a:t>ENG: </a:t>
            </a:r>
            <a:r>
              <a:rPr lang="da-DK" sz="1200" u="sng" dirty="0" smtClean="0">
                <a:hlinkClick r:id="rId7"/>
              </a:rPr>
              <a:t>Evakueringsproceduren (animationsfilm) </a:t>
            </a:r>
            <a:r>
              <a:rPr lang="en-US" sz="1200" dirty="0" smtClean="0"/>
              <a:t> </a:t>
            </a:r>
            <a:endParaRPr lang="en-US" sz="1200" dirty="0"/>
          </a:p>
          <a:p>
            <a:r>
              <a:rPr lang="da-DK" sz="1200" dirty="0"/>
              <a:t>ENG undertekster: </a:t>
            </a:r>
            <a:r>
              <a:rPr lang="da-DK" sz="1200" u="sng" dirty="0" smtClean="0">
                <a:hlinkClick r:id="rId8"/>
              </a:rPr>
              <a:t>Evakueringsproceduren (animationsfilm) 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03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406" y="132123"/>
            <a:ext cx="10143296" cy="63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ekstfelt 2"/>
          <p:cNvSpPr txBox="1"/>
          <p:nvPr/>
        </p:nvSpPr>
        <p:spPr>
          <a:xfrm>
            <a:off x="4952206" y="296179"/>
            <a:ext cx="213360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500" b="1" dirty="0" err="1" smtClean="0">
                <a:latin typeface="+mn-lt"/>
              </a:rPr>
              <a:t>DTUalarm</a:t>
            </a:r>
            <a:endParaRPr lang="da-DK" sz="3500" b="1" dirty="0" smtClean="0">
              <a:latin typeface="+mn-lt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989806" y="1295400"/>
            <a:ext cx="7163844" cy="3170099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endParaRPr lang="da-DK" sz="1400" dirty="0"/>
          </a:p>
          <a:p>
            <a:r>
              <a:rPr lang="da-DK" b="1" dirty="0" smtClean="0"/>
              <a:t>Arbejdstelefonnummer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 smtClean="0"/>
              <a:t>Dit arbejdsmobilnummer overføres automatisk fra DTU Basen til varslingssystemet.</a:t>
            </a:r>
          </a:p>
          <a:p>
            <a:endParaRPr lang="da-DK" dirty="0" smtClean="0"/>
          </a:p>
          <a:p>
            <a:r>
              <a:rPr lang="da-DK" b="1" dirty="0" smtClean="0"/>
              <a:t>Supplerende telefonnummer </a:t>
            </a:r>
            <a:r>
              <a:rPr lang="da-DK" dirty="0" smtClean="0"/>
              <a:t>(herunder privat telefonnummer)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 smtClean="0"/>
              <a:t>Har du ikke en arbejdsmobil eller ønsker et supplerende telefonnummer tilknyttet varslingssystemet, gøres det via feltet  ”SMS-telefonnummer” på din profil på Inside.</a:t>
            </a:r>
          </a:p>
          <a:p>
            <a:endParaRPr lang="da-DK" dirty="0" smtClean="0">
              <a:latin typeface="+mn-lt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01" y="1389932"/>
            <a:ext cx="3804449" cy="32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Tekstfelt 2"/>
          <p:cNvSpPr txBox="1"/>
          <p:nvPr/>
        </p:nvSpPr>
        <p:spPr>
          <a:xfrm>
            <a:off x="685006" y="2286000"/>
            <a:ext cx="7391400" cy="2759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 smtClean="0"/>
              <a:t>I </a:t>
            </a:r>
            <a:r>
              <a:rPr lang="da-DK" b="1" dirty="0"/>
              <a:t>tilfælde af et akut uheld skal du gøre følgende:</a:t>
            </a:r>
            <a:endParaRPr lang="da-DK" dirty="0"/>
          </a:p>
          <a:p>
            <a:r>
              <a:rPr lang="da-DK" dirty="0"/>
              <a:t>Skab sikkerhed</a:t>
            </a:r>
          </a:p>
          <a:p>
            <a:r>
              <a:rPr lang="da-DK" dirty="0"/>
              <a:t>Vurder situationen/tilskadekomne</a:t>
            </a:r>
          </a:p>
          <a:p>
            <a:r>
              <a:rPr lang="da-DK" dirty="0"/>
              <a:t>Alarmér - ring </a:t>
            </a:r>
            <a:r>
              <a:rPr lang="da-DK" b="1" dirty="0"/>
              <a:t>1 1 2</a:t>
            </a:r>
            <a:endParaRPr lang="da-DK" dirty="0"/>
          </a:p>
          <a:p>
            <a:r>
              <a:rPr lang="da-DK" dirty="0"/>
              <a:t>Giv førstehjælp/psykisk førstehjælp</a:t>
            </a:r>
          </a:p>
          <a:p>
            <a:r>
              <a:rPr lang="da-DK" dirty="0"/>
              <a:t>Modtag redningsberedskabet</a:t>
            </a:r>
          </a:p>
          <a:p>
            <a:r>
              <a:rPr lang="da-DK" dirty="0"/>
              <a:t>Informér DTU's koncernberedskab - ring </a:t>
            </a:r>
            <a:r>
              <a:rPr lang="da-DK" b="1" dirty="0"/>
              <a:t>(+45) 45 25 33 55</a:t>
            </a:r>
            <a:endParaRPr lang="da-DK" dirty="0"/>
          </a:p>
          <a:p>
            <a:pPr algn="l">
              <a:spcBef>
                <a:spcPts val="432"/>
              </a:spcBef>
            </a:pPr>
            <a:endParaRPr lang="da-DK" dirty="0" smtClean="0">
              <a:latin typeface="+mn-lt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5017150" y="457200"/>
            <a:ext cx="670560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500" b="1" dirty="0" smtClean="0">
                <a:latin typeface="+mn-lt"/>
              </a:rPr>
              <a:t>I tilfælde af…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229" y="1981200"/>
            <a:ext cx="4255255" cy="258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C71404D5187842A92A6C5B711771CE" ma:contentTypeVersion="10" ma:contentTypeDescription="Opret et nyt dokument." ma:contentTypeScope="" ma:versionID="a224fc642d7624e0e43d6be9c4cdde1f">
  <xsd:schema xmlns:xsd="http://www.w3.org/2001/XMLSchema" xmlns:xs="http://www.w3.org/2001/XMLSchema" xmlns:p="http://schemas.microsoft.com/office/2006/metadata/properties" xmlns:ns3="104c13a9-7024-4323-8618-ef7e02b1e3c5" targetNamespace="http://schemas.microsoft.com/office/2006/metadata/properties" ma:root="true" ma:fieldsID="00b060ec43f074558dced6a7c0130d67" ns3:_="">
    <xsd:import namespace="104c13a9-7024-4323-8618-ef7e02b1e3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c13a9-7024-4323-8618-ef7e02b1e3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8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4Xm7d242HGo446IH5nRjQA=="},{"name":"PresentationTitle","value":"ZR/I84ubq+6CkRKNk7nn9w=="}]}]]></TemplafyFormConfiguration>
</file>

<file path=customXml/item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6003040","version":"1.2"}]]></TemplafySlideTemplateConfiguration>
</file>

<file path=customXml/itemProps1.xml><?xml version="1.0" encoding="utf-8"?>
<ds:datastoreItem xmlns:ds="http://schemas.openxmlformats.org/officeDocument/2006/customXml" ds:itemID="{63591678-E0E0-4893-9861-5E83EFB06F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0E9642-95DE-409E-AE49-03BA8491F7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c13a9-7024-4323-8618-ef7e02b1e3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34258C-C3E7-4029-A615-C886A240FB15}">
  <ds:schemaRefs/>
</ds:datastoreItem>
</file>

<file path=customXml/itemProps4.xml><?xml version="1.0" encoding="utf-8"?>
<ds:datastoreItem xmlns:ds="http://schemas.openxmlformats.org/officeDocument/2006/customXml" ds:itemID="{11FAAC39-0A3A-4CC2-A9C1-60940B78AE17}">
  <ds:schemaRefs/>
</ds:datastoreItem>
</file>

<file path=customXml/itemProps5.xml><?xml version="1.0" encoding="utf-8"?>
<ds:datastoreItem xmlns:ds="http://schemas.openxmlformats.org/officeDocument/2006/customXml" ds:itemID="{8660AB89-308F-4A34-B01B-CC1A9333F1B1}">
  <ds:schemaRefs/>
</ds:datastoreItem>
</file>

<file path=customXml/itemProps6.xml><?xml version="1.0" encoding="utf-8"?>
<ds:datastoreItem xmlns:ds="http://schemas.openxmlformats.org/officeDocument/2006/customXml" ds:itemID="{56C8BFB2-A911-4310-9D4A-421D773FAFA6}">
  <ds:schemaRefs/>
</ds:datastoreItem>
</file>

<file path=customXml/itemProps7.xml><?xml version="1.0" encoding="utf-8"?>
<ds:datastoreItem xmlns:ds="http://schemas.openxmlformats.org/officeDocument/2006/customXml" ds:itemID="{DF3D29F2-989D-4E03-8C8C-14C45BE8995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04c13a9-7024-4323-8618-ef7e02b1e3c5"/>
    <ds:schemaRef ds:uri="http://www.w3.org/XML/1998/namespace"/>
    <ds:schemaRef ds:uri="http://purl.org/dc/dcmitype/"/>
  </ds:schemaRefs>
</ds:datastoreItem>
</file>

<file path=customXml/itemProps8.xml><?xml version="1.0" encoding="utf-8"?>
<ds:datastoreItem xmlns:ds="http://schemas.openxmlformats.org/officeDocument/2006/customXml" ds:itemID="{05DC2B94-7C1B-4C14-83B0-9CD2A82C27E0}">
  <ds:schemaRefs/>
</ds:datastoreItem>
</file>

<file path=customXml/itemProps9.xml><?xml version="1.0" encoding="utf-8"?>
<ds:datastoreItem xmlns:ds="http://schemas.openxmlformats.org/officeDocument/2006/customXml" ds:itemID="{E5957E33-0059-46CE-AE7B-582F67E40B5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1337</TotalTime>
  <Words>450</Words>
  <Application>Microsoft Office PowerPoint</Application>
  <PresentationFormat>Custom</PresentationFormat>
  <Paragraphs>65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Verdana</vt:lpstr>
      <vt:lpstr>Wingdings</vt:lpstr>
      <vt:lpstr>Blank</vt:lpstr>
      <vt:lpstr>PowerPoint Presentation</vt:lpstr>
      <vt:lpstr>Beredskab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Michael Tue Petersen</dc:creator>
  <cp:lastModifiedBy>Lars Villadsen</cp:lastModifiedBy>
  <cp:revision>43</cp:revision>
  <dcterms:created xsi:type="dcterms:W3CDTF">2020-10-07T07:39:00Z</dcterms:created>
  <dcterms:modified xsi:type="dcterms:W3CDTF">2020-12-22T10:06:29Z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636838302414865013</vt:lpwstr>
  </property>
  <property fmtid="{D5CDD505-2E9C-101B-9397-08002B2CF9AE}" pid="6" name="TemplafyLanguageCode">
    <vt:lpwstr>en-GB</vt:lpwstr>
  </property>
  <property fmtid="{D5CDD505-2E9C-101B-9397-08002B2CF9AE}" pid="7" name="ContentTypeId">
    <vt:lpwstr>0x010100FCC71404D5187842A92A6C5B711771CE</vt:lpwstr>
  </property>
</Properties>
</file>