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9" r:id="rId4"/>
    <p:sldId id="260" r:id="rId5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BB1"/>
    <a:srgbClr val="F6D04D"/>
    <a:srgbClr val="030F4F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56" y="276"/>
      </p:cViewPr>
      <p:guideLst>
        <p:guide orient="horz" pos="167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871910"/>
            <a:ext cx="6425724" cy="1854811"/>
          </a:xfrm>
        </p:spPr>
        <p:txBody>
          <a:bodyPr anchor="b"/>
          <a:lstStyle>
            <a:lvl1pPr algn="ctr">
              <a:defRPr sz="4661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2798250"/>
            <a:ext cx="5669756" cy="1286282"/>
          </a:xfrm>
        </p:spPr>
        <p:txBody>
          <a:bodyPr/>
          <a:lstStyle>
            <a:lvl1pPr marL="0" indent="0" algn="ctr">
              <a:buNone/>
              <a:defRPr sz="1865"/>
            </a:lvl1pPr>
            <a:lvl2pPr marL="355199" indent="0" algn="ctr">
              <a:buNone/>
              <a:defRPr sz="1554"/>
            </a:lvl2pPr>
            <a:lvl3pPr marL="710397" indent="0" algn="ctr">
              <a:buNone/>
              <a:defRPr sz="1398"/>
            </a:lvl3pPr>
            <a:lvl4pPr marL="1065596" indent="0" algn="ctr">
              <a:buNone/>
              <a:defRPr sz="1243"/>
            </a:lvl4pPr>
            <a:lvl5pPr marL="1420795" indent="0" algn="ctr">
              <a:buNone/>
              <a:defRPr sz="1243"/>
            </a:lvl5pPr>
            <a:lvl6pPr marL="1775993" indent="0" algn="ctr">
              <a:buNone/>
              <a:defRPr sz="1243"/>
            </a:lvl6pPr>
            <a:lvl7pPr marL="2131192" indent="0" algn="ctr">
              <a:buNone/>
              <a:defRPr sz="1243"/>
            </a:lvl7pPr>
            <a:lvl8pPr marL="2486391" indent="0" algn="ctr">
              <a:buNone/>
              <a:defRPr sz="1243"/>
            </a:lvl8pPr>
            <a:lvl9pPr marL="2841589" indent="0" algn="ctr">
              <a:buNone/>
              <a:defRPr sz="1243"/>
            </a:lvl9pPr>
          </a:lstStyle>
          <a:p>
            <a:r>
              <a:rPr lang="da-DK" smtClean="0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55036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5064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283648"/>
            <a:ext cx="1630055" cy="4514937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283648"/>
            <a:ext cx="4795669" cy="4514937"/>
          </a:xfrm>
        </p:spPr>
        <p:txBody>
          <a:bodyPr vert="eaVer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910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967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1328214"/>
            <a:ext cx="6520220" cy="2216154"/>
          </a:xfrm>
        </p:spPr>
        <p:txBody>
          <a:bodyPr anchor="b"/>
          <a:lstStyle>
            <a:lvl1pPr>
              <a:defRPr sz="4661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3565334"/>
            <a:ext cx="6520220" cy="1165423"/>
          </a:xfrm>
        </p:spPr>
        <p:txBody>
          <a:bodyPr/>
          <a:lstStyle>
            <a:lvl1pPr marL="0" indent="0">
              <a:buNone/>
              <a:defRPr sz="1865">
                <a:solidFill>
                  <a:schemeClr val="tx1"/>
                </a:solidFill>
              </a:defRPr>
            </a:lvl1pPr>
            <a:lvl2pPr marL="355199" indent="0">
              <a:buNone/>
              <a:defRPr sz="1554">
                <a:solidFill>
                  <a:schemeClr val="tx1">
                    <a:tint val="75000"/>
                  </a:schemeClr>
                </a:solidFill>
              </a:defRPr>
            </a:lvl2pPr>
            <a:lvl3pPr marL="710397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3pPr>
            <a:lvl4pPr marL="1065596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4pPr>
            <a:lvl5pPr marL="1420795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5pPr>
            <a:lvl6pPr marL="1775993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6pPr>
            <a:lvl7pPr marL="2131192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7pPr>
            <a:lvl8pPr marL="2486391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8pPr>
            <a:lvl9pPr marL="2841589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125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1418240"/>
            <a:ext cx="3212862" cy="3380345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1418240"/>
            <a:ext cx="3212862" cy="3380345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828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83649"/>
            <a:ext cx="6520220" cy="1029766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1306014"/>
            <a:ext cx="3198096" cy="640058"/>
          </a:xfrm>
        </p:spPr>
        <p:txBody>
          <a:bodyPr anchor="b"/>
          <a:lstStyle>
            <a:lvl1pPr marL="0" indent="0">
              <a:buNone/>
              <a:defRPr sz="1865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1946072"/>
            <a:ext cx="3198096" cy="2862379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1306014"/>
            <a:ext cx="3213847" cy="640058"/>
          </a:xfrm>
        </p:spPr>
        <p:txBody>
          <a:bodyPr anchor="b"/>
          <a:lstStyle>
            <a:lvl1pPr marL="0" indent="0">
              <a:buNone/>
              <a:defRPr sz="1865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1946072"/>
            <a:ext cx="3213847" cy="2862379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27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6569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863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55177"/>
            <a:ext cx="2438192" cy="1243118"/>
          </a:xfrm>
        </p:spPr>
        <p:txBody>
          <a:bodyPr anchor="b"/>
          <a:lstStyle>
            <a:lvl1pPr>
              <a:defRPr sz="2486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767084"/>
            <a:ext cx="3827085" cy="3786085"/>
          </a:xfrm>
        </p:spPr>
        <p:txBody>
          <a:bodyPr/>
          <a:lstStyle>
            <a:lvl1pPr>
              <a:defRPr sz="2486"/>
            </a:lvl1pPr>
            <a:lvl2pPr>
              <a:defRPr sz="2175"/>
            </a:lvl2pPr>
            <a:lvl3pPr>
              <a:defRPr sz="1865"/>
            </a:lvl3pPr>
            <a:lvl4pPr>
              <a:defRPr sz="1554"/>
            </a:lvl4pPr>
            <a:lvl5pPr>
              <a:defRPr sz="1554"/>
            </a:lvl5pPr>
            <a:lvl6pPr>
              <a:defRPr sz="1554"/>
            </a:lvl6pPr>
            <a:lvl7pPr>
              <a:defRPr sz="1554"/>
            </a:lvl7pPr>
            <a:lvl8pPr>
              <a:defRPr sz="1554"/>
            </a:lvl8pPr>
            <a:lvl9pPr>
              <a:defRPr sz="1554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598295"/>
            <a:ext cx="2438192" cy="2961039"/>
          </a:xfrm>
        </p:spPr>
        <p:txBody>
          <a:bodyPr/>
          <a:lstStyle>
            <a:lvl1pPr marL="0" indent="0">
              <a:buNone/>
              <a:defRPr sz="1243"/>
            </a:lvl1pPr>
            <a:lvl2pPr marL="355199" indent="0">
              <a:buNone/>
              <a:defRPr sz="1088"/>
            </a:lvl2pPr>
            <a:lvl3pPr marL="710397" indent="0">
              <a:buNone/>
              <a:defRPr sz="932"/>
            </a:lvl3pPr>
            <a:lvl4pPr marL="1065596" indent="0">
              <a:buNone/>
              <a:defRPr sz="777"/>
            </a:lvl4pPr>
            <a:lvl5pPr marL="1420795" indent="0">
              <a:buNone/>
              <a:defRPr sz="777"/>
            </a:lvl5pPr>
            <a:lvl6pPr marL="1775993" indent="0">
              <a:buNone/>
              <a:defRPr sz="777"/>
            </a:lvl6pPr>
            <a:lvl7pPr marL="2131192" indent="0">
              <a:buNone/>
              <a:defRPr sz="777"/>
            </a:lvl7pPr>
            <a:lvl8pPr marL="2486391" indent="0">
              <a:buNone/>
              <a:defRPr sz="777"/>
            </a:lvl8pPr>
            <a:lvl9pPr marL="2841589" indent="0">
              <a:buNone/>
              <a:defRPr sz="777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10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55177"/>
            <a:ext cx="2438192" cy="1243118"/>
          </a:xfrm>
        </p:spPr>
        <p:txBody>
          <a:bodyPr anchor="b"/>
          <a:lstStyle>
            <a:lvl1pPr>
              <a:defRPr sz="2486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767084"/>
            <a:ext cx="3827085" cy="3786085"/>
          </a:xfrm>
        </p:spPr>
        <p:txBody>
          <a:bodyPr anchor="t"/>
          <a:lstStyle>
            <a:lvl1pPr marL="0" indent="0">
              <a:buNone/>
              <a:defRPr sz="2486"/>
            </a:lvl1pPr>
            <a:lvl2pPr marL="355199" indent="0">
              <a:buNone/>
              <a:defRPr sz="2175"/>
            </a:lvl2pPr>
            <a:lvl3pPr marL="710397" indent="0">
              <a:buNone/>
              <a:defRPr sz="1865"/>
            </a:lvl3pPr>
            <a:lvl4pPr marL="1065596" indent="0">
              <a:buNone/>
              <a:defRPr sz="1554"/>
            </a:lvl4pPr>
            <a:lvl5pPr marL="1420795" indent="0">
              <a:buNone/>
              <a:defRPr sz="1554"/>
            </a:lvl5pPr>
            <a:lvl6pPr marL="1775993" indent="0">
              <a:buNone/>
              <a:defRPr sz="1554"/>
            </a:lvl6pPr>
            <a:lvl7pPr marL="2131192" indent="0">
              <a:buNone/>
              <a:defRPr sz="1554"/>
            </a:lvl7pPr>
            <a:lvl8pPr marL="2486391" indent="0">
              <a:buNone/>
              <a:defRPr sz="1554"/>
            </a:lvl8pPr>
            <a:lvl9pPr marL="2841589" indent="0">
              <a:buNone/>
              <a:defRPr sz="1554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598295"/>
            <a:ext cx="2438192" cy="2961039"/>
          </a:xfrm>
        </p:spPr>
        <p:txBody>
          <a:bodyPr/>
          <a:lstStyle>
            <a:lvl1pPr marL="0" indent="0">
              <a:buNone/>
              <a:defRPr sz="1243"/>
            </a:lvl1pPr>
            <a:lvl2pPr marL="355199" indent="0">
              <a:buNone/>
              <a:defRPr sz="1088"/>
            </a:lvl2pPr>
            <a:lvl3pPr marL="710397" indent="0">
              <a:buNone/>
              <a:defRPr sz="932"/>
            </a:lvl3pPr>
            <a:lvl4pPr marL="1065596" indent="0">
              <a:buNone/>
              <a:defRPr sz="777"/>
            </a:lvl4pPr>
            <a:lvl5pPr marL="1420795" indent="0">
              <a:buNone/>
              <a:defRPr sz="777"/>
            </a:lvl5pPr>
            <a:lvl6pPr marL="1775993" indent="0">
              <a:buNone/>
              <a:defRPr sz="777"/>
            </a:lvl6pPr>
            <a:lvl7pPr marL="2131192" indent="0">
              <a:buNone/>
              <a:defRPr sz="777"/>
            </a:lvl7pPr>
            <a:lvl8pPr marL="2486391" indent="0">
              <a:buNone/>
              <a:defRPr sz="777"/>
            </a:lvl8pPr>
            <a:lvl9pPr marL="2841589" indent="0">
              <a:buNone/>
              <a:defRPr sz="777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831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283649"/>
            <a:ext cx="6520220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1418240"/>
            <a:ext cx="6520220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4937943"/>
            <a:ext cx="1700927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4937943"/>
            <a:ext cx="2551390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4937943"/>
            <a:ext cx="1700927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4281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599" indent="-177599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Char char="•"/>
        <a:defRPr sz="2175" kern="1200">
          <a:solidFill>
            <a:schemeClr val="tx1"/>
          </a:solidFill>
          <a:latin typeface="+mn-lt"/>
          <a:ea typeface="+mn-ea"/>
          <a:cs typeface="+mn-cs"/>
        </a:defRPr>
      </a:lvl1pPr>
      <a:lvl2pPr marL="532798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887997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554" kern="1200">
          <a:solidFill>
            <a:schemeClr val="tx1"/>
          </a:solidFill>
          <a:latin typeface="+mn-lt"/>
          <a:ea typeface="+mn-ea"/>
          <a:cs typeface="+mn-cs"/>
        </a:defRPr>
      </a:lvl3pPr>
      <a:lvl4pPr marL="1243195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598394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Reception</a:t>
            </a:r>
            <a:endParaRPr lang="da-DK" sz="4800" dirty="0">
              <a:latin typeface="Neo Sans Pro" panose="020B050403050404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chemeClr val="bg1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Vi glæder os til at se jer </a:t>
            </a:r>
            <a:b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</a:br>
            <a:r>
              <a:rPr lang="da-DK" baseline="30000" dirty="0" err="1" smtClean="0">
                <a:solidFill>
                  <a:schemeClr val="bg1"/>
                </a:solidFill>
                <a:latin typeface="Neo Sans Pro" panose="020B0504030504040204" pitchFamily="34" charset="0"/>
              </a:rPr>
              <a:t>Xxxx</a:t>
            </a: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 </a:t>
            </a:r>
            <a:r>
              <a:rPr lang="da-DK" baseline="30000" dirty="0" err="1" smtClean="0">
                <a:solidFill>
                  <a:schemeClr val="bg1"/>
                </a:solidFill>
                <a:latin typeface="Neo Sans Pro" panose="020B0504030504040204" pitchFamily="34" charset="0"/>
              </a:rPr>
              <a:t>Xxxxxxx</a:t>
            </a: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chemeClr val="bg1"/>
                </a:solidFill>
                <a:latin typeface="Neo Sans Pro" panose="020B0504030504040204" pitchFamily="34" charset="0"/>
              </a:rPr>
              <a:t>Xxxxx</a:t>
            </a:r>
            <a:endParaRPr lang="da-DK" baseline="30000" dirty="0" smtClean="0">
              <a:solidFill>
                <a:schemeClr val="bg1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1" y="417623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88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Reception</a:t>
            </a:r>
            <a:endParaRPr lang="da-DK" sz="4800" dirty="0">
              <a:solidFill>
                <a:srgbClr val="F6D04D"/>
              </a:solidFill>
              <a:latin typeface="Neo Sans Pro" panose="020B050403050404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rgbClr val="F6D04D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Vi glæder os til at se jer </a:t>
            </a:r>
            <a:br>
              <a:rPr lang="da-DK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</a:br>
            <a:r>
              <a:rPr lang="da-DK" baseline="30000" dirty="0" err="1" smtClean="0">
                <a:solidFill>
                  <a:srgbClr val="F6D04D"/>
                </a:solidFill>
                <a:latin typeface="Neo Sans Pro" panose="020B0504030504040204" pitchFamily="34" charset="0"/>
              </a:rPr>
              <a:t>Xxxx</a:t>
            </a:r>
            <a:r>
              <a:rPr lang="da-DK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 </a:t>
            </a:r>
            <a:r>
              <a:rPr lang="da-DK" baseline="30000" dirty="0" err="1" smtClean="0">
                <a:solidFill>
                  <a:srgbClr val="F6D04D"/>
                </a:solidFill>
                <a:latin typeface="Neo Sans Pro" panose="020B0504030504040204" pitchFamily="34" charset="0"/>
              </a:rPr>
              <a:t>Xxxxxxx</a:t>
            </a:r>
            <a:r>
              <a:rPr lang="da-DK" baseline="30000" dirty="0" smtClean="0">
                <a:solidFill>
                  <a:srgbClr val="F6D04D"/>
                </a:solidFill>
                <a:latin typeface="Neo Sans Pro" panose="020B050403050404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rgbClr val="F6D04D"/>
                </a:solidFill>
                <a:latin typeface="Neo Sans Pro" panose="020B0504030504040204" pitchFamily="34" charset="0"/>
              </a:rPr>
              <a:t>Xxxxx</a:t>
            </a:r>
            <a:endParaRPr lang="da-DK" baseline="30000" dirty="0" smtClean="0">
              <a:solidFill>
                <a:srgbClr val="F6D04D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417600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8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Reception</a:t>
            </a:r>
            <a:endParaRPr lang="da-DK" sz="4800" dirty="0">
              <a:latin typeface="Neo Sans Pro" panose="020B050403050404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chemeClr val="bg1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Vi glæder os til at se jer </a:t>
            </a:r>
            <a:b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</a:br>
            <a:r>
              <a:rPr lang="da-DK" baseline="30000" dirty="0" err="1" smtClean="0">
                <a:solidFill>
                  <a:schemeClr val="bg1"/>
                </a:solidFill>
                <a:latin typeface="Neo Sans Pro" panose="020B0504030504040204" pitchFamily="34" charset="0"/>
              </a:rPr>
              <a:t>Xxxx</a:t>
            </a: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 </a:t>
            </a:r>
            <a:r>
              <a:rPr lang="da-DK" baseline="30000" dirty="0" err="1" smtClean="0">
                <a:solidFill>
                  <a:schemeClr val="bg1"/>
                </a:solidFill>
                <a:latin typeface="Neo Sans Pro" panose="020B0504030504040204" pitchFamily="34" charset="0"/>
              </a:rPr>
              <a:t>Xxxxxxx</a:t>
            </a:r>
            <a:r>
              <a:rPr lang="da-DK" baseline="30000" dirty="0" smtClean="0">
                <a:solidFill>
                  <a:schemeClr val="bg1"/>
                </a:solidFill>
                <a:latin typeface="Neo Sans Pro" panose="020B050403050404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chemeClr val="bg1"/>
                </a:solidFill>
                <a:latin typeface="Neo Sans Pro" panose="020B0504030504040204" pitchFamily="34" charset="0"/>
              </a:rPr>
              <a:t>Xxxxx</a:t>
            </a:r>
            <a:endParaRPr lang="da-DK" baseline="30000" dirty="0" smtClean="0">
              <a:solidFill>
                <a:schemeClr val="bg1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1" y="417623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42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Reception</a:t>
            </a:r>
            <a:endParaRPr lang="da-DK" sz="4800" dirty="0">
              <a:solidFill>
                <a:srgbClr val="F7BBB1"/>
              </a:solidFill>
              <a:latin typeface="Neo Sans Pro" panose="020B050403050404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rgbClr val="F7BBB1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Vi glæder os til at se jer </a:t>
            </a:r>
            <a:br>
              <a:rPr lang="da-DK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</a:br>
            <a:r>
              <a:rPr lang="da-DK" baseline="30000" dirty="0" err="1" smtClean="0">
                <a:solidFill>
                  <a:srgbClr val="F7BBB1"/>
                </a:solidFill>
                <a:latin typeface="Neo Sans Pro" panose="020B0504030504040204" pitchFamily="34" charset="0"/>
              </a:rPr>
              <a:t>Xxxx</a:t>
            </a:r>
            <a:r>
              <a:rPr lang="da-DK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 </a:t>
            </a:r>
            <a:r>
              <a:rPr lang="da-DK" baseline="30000" dirty="0" err="1" smtClean="0">
                <a:solidFill>
                  <a:srgbClr val="F7BBB1"/>
                </a:solidFill>
                <a:latin typeface="Neo Sans Pro" panose="020B0504030504040204" pitchFamily="34" charset="0"/>
              </a:rPr>
              <a:t>Xxxxxxx</a:t>
            </a:r>
            <a:r>
              <a:rPr lang="da-DK" baseline="30000" dirty="0" smtClean="0">
                <a:solidFill>
                  <a:srgbClr val="F7BBB1"/>
                </a:solidFill>
                <a:latin typeface="Neo Sans Pro" panose="020B050403050404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rgbClr val="F7BBB1"/>
                </a:solidFill>
                <a:latin typeface="Neo Sans Pro" panose="020B0504030504040204" pitchFamily="34" charset="0"/>
              </a:rPr>
              <a:t>Xxxxx</a:t>
            </a:r>
            <a:endParaRPr lang="da-DK" baseline="30000" dirty="0" smtClean="0">
              <a:solidFill>
                <a:srgbClr val="F7BBB1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417600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64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264</Words>
  <Application>Microsoft Office PowerPoint</Application>
  <PresentationFormat>Brugerdefineret</PresentationFormat>
  <Paragraphs>28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Neo Sans Pro</vt:lpstr>
      <vt:lpstr>Office-tema</vt:lpstr>
      <vt:lpstr>PowerPoint-præsentation</vt:lpstr>
      <vt:lpstr>PowerPoint-præsentation</vt:lpstr>
      <vt:lpstr>PowerPoint-præsentation</vt:lpstr>
      <vt:lpstr>PowerPoint-præsentation</vt:lpstr>
    </vt:vector>
  </TitlesOfParts>
  <Company>DTU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Louise Simonsen</dc:creator>
  <cp:lastModifiedBy>Louise Simonsen</cp:lastModifiedBy>
  <cp:revision>7</cp:revision>
  <dcterms:created xsi:type="dcterms:W3CDTF">2019-08-29T12:51:23Z</dcterms:created>
  <dcterms:modified xsi:type="dcterms:W3CDTF">2019-08-29T14:28:28Z</dcterms:modified>
</cp:coreProperties>
</file>