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da-DK"/>
    </a:defPPr>
    <a:lvl1pPr marL="0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2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3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4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5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6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8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9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442" y="-96"/>
      </p:cViewPr>
      <p:guideLst>
        <p:guide orient="horz" pos="312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764704" y="1136577"/>
            <a:ext cx="5040560" cy="1368152"/>
          </a:xfrm>
          <a:noFill/>
          <a:ln>
            <a:noFill/>
          </a:ln>
        </p:spPr>
        <p:txBody>
          <a:bodyPr lIns="540000" tIns="504000" anchor="t">
            <a:noAutofit/>
          </a:bodyPr>
          <a:lstStyle>
            <a:lvl1pPr algn="l">
              <a:defRPr sz="3600">
                <a:latin typeface="Neo Sans" pitchFamily="34" charset="0"/>
              </a:defRPr>
            </a:lvl1pPr>
          </a:lstStyle>
          <a:p>
            <a:r>
              <a:rPr lang="da-DK" dirty="0" smtClean="0"/>
              <a:t>Klik her</a:t>
            </a:r>
            <a:endParaRPr lang="da-DK" dirty="0"/>
          </a:p>
        </p:txBody>
      </p:sp>
      <p:sp>
        <p:nvSpPr>
          <p:cNvPr id="17" name="Rektangel 16"/>
          <p:cNvSpPr/>
          <p:nvPr userDrawn="1"/>
        </p:nvSpPr>
        <p:spPr>
          <a:xfrm>
            <a:off x="764704" y="1136576"/>
            <a:ext cx="5400000" cy="3780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ekstboks 3"/>
          <p:cNvSpPr txBox="1"/>
          <p:nvPr userDrawn="1"/>
        </p:nvSpPr>
        <p:spPr>
          <a:xfrm>
            <a:off x="-171400" y="610512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99569" tIns="49785" rIns="99569" bIns="49785" rtlCol="0" anchor="ctr">
            <a:noAutofit/>
          </a:bodyPr>
          <a:lstStyle/>
          <a:p>
            <a:pPr marL="0" marR="0" indent="0" algn="ctr" defTabSz="9956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4972050" y="396704"/>
            <a:ext cx="1543050" cy="8452203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342900" y="396704"/>
            <a:ext cx="4514850" cy="8452203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1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1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1" y="2217387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483769" y="2217387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4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681287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4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71" indent="0">
              <a:buNone/>
              <a:defRPr sz="2800"/>
            </a:lvl2pPr>
            <a:lvl3pPr marL="914342" indent="0">
              <a:buNone/>
              <a:defRPr sz="2400"/>
            </a:lvl3pPr>
            <a:lvl4pPr marL="1371513" indent="0">
              <a:buNone/>
              <a:defRPr sz="2000"/>
            </a:lvl4pPr>
            <a:lvl5pPr marL="1828684" indent="0">
              <a:buNone/>
              <a:defRPr sz="2000"/>
            </a:lvl5pPr>
            <a:lvl6pPr marL="2285855" indent="0">
              <a:buNone/>
              <a:defRPr sz="2000"/>
            </a:lvl6pPr>
            <a:lvl7pPr marL="2743026" indent="0">
              <a:buNone/>
              <a:defRPr sz="2000"/>
            </a:lvl7pPr>
            <a:lvl8pPr marL="3200198" indent="0">
              <a:buNone/>
              <a:defRPr sz="2000"/>
            </a:lvl8pPr>
            <a:lvl9pPr marL="3657369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42901" y="396701"/>
            <a:ext cx="6172200" cy="1651000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42901" y="2311402"/>
            <a:ext cx="6172200" cy="6537502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42901" y="9181398"/>
            <a:ext cx="1600200" cy="527403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10DD8-8C55-440D-951B-67D2892B2666}" type="datetimeFigureOut">
              <a:rPr lang="da-DK" smtClean="0"/>
              <a:pPr/>
              <a:t>23-10-2014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3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914901" y="9181398"/>
            <a:ext cx="1600200" cy="527403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937-0FA2-4268-B7F1-F5F51F6EF002}" type="slidenum">
              <a:rPr lang="da-DK" smtClean="0"/>
              <a:pPr/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34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9" indent="-342879" algn="l" defTabSz="91434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3" indent="-285732" algn="l" defTabSz="91434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8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99" indent="-228586" algn="l" defTabSz="91434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0" indent="-228586" algn="l" defTabSz="91434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1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2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3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4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3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4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5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6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8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9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64704" y="1136577"/>
            <a:ext cx="5040560" cy="1080119"/>
          </a:xfrm>
        </p:spPr>
        <p:txBody>
          <a:bodyPr/>
          <a:lstStyle/>
          <a:p>
            <a:r>
              <a:rPr lang="da-DK" dirty="0" smtClean="0">
                <a:latin typeface="Neo Sans Std" pitchFamily="34" charset="0"/>
              </a:rPr>
              <a:t>Servicecenter</a:t>
            </a:r>
            <a:endParaRPr lang="da-DK" dirty="0">
              <a:latin typeface="Neo Sans Std" pitchFamily="34" charset="0"/>
            </a:endParaRPr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764704" y="2216696"/>
            <a:ext cx="5040560" cy="2664296"/>
          </a:xfrm>
          <a:prstGeom prst="rect">
            <a:avLst/>
          </a:prstGeom>
          <a:noFill/>
          <a:ln>
            <a:noFill/>
          </a:ln>
        </p:spPr>
        <p:txBody>
          <a:bodyPr vert="horz" lIns="540000" tIns="0" rIns="91434" bIns="45718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lang="da-DK" sz="2800" dirty="0" smtClean="0">
                <a:latin typeface="Neo Sans Std" pitchFamily="34" charset="0"/>
                <a:ea typeface="+mj-ea"/>
                <a:cs typeface="+mj-cs"/>
              </a:rPr>
              <a:t>Christina </a:t>
            </a:r>
            <a:r>
              <a:rPr lang="da-DK" sz="2800" dirty="0" err="1" smtClean="0">
                <a:latin typeface="Neo Sans Std" pitchFamily="34" charset="0"/>
                <a:ea typeface="+mj-ea"/>
                <a:cs typeface="+mj-cs"/>
              </a:rPr>
              <a:t>Froberg</a:t>
            </a:r>
            <a:endParaRPr lang="da-DK" sz="2800" dirty="0" smtClean="0">
              <a:latin typeface="Neo Sans Std" pitchFamily="34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lang="da-DK" sz="2800" dirty="0" smtClean="0">
                <a:latin typeface="Neo Sans Std" pitchFamily="34" charset="0"/>
                <a:ea typeface="+mj-ea"/>
                <a:cs typeface="+mj-cs"/>
              </a:rPr>
              <a:t>Eva Prag</a:t>
            </a:r>
          </a:p>
          <a:p>
            <a:pPr lvl="0">
              <a:spcBef>
                <a:spcPct val="0"/>
              </a:spcBef>
            </a:pPr>
            <a:r>
              <a:rPr lang="da-DK" sz="2800" dirty="0" err="1" smtClean="0">
                <a:latin typeface="Neo Sans Std" pitchFamily="34" charset="0"/>
                <a:ea typeface="+mj-ea"/>
                <a:cs typeface="+mj-cs"/>
              </a:rPr>
              <a:t>Krestine</a:t>
            </a:r>
            <a:r>
              <a:rPr lang="da-DK" sz="2800" dirty="0" smtClean="0">
                <a:latin typeface="Neo Sans Std" pitchFamily="34" charset="0"/>
                <a:ea typeface="+mj-ea"/>
                <a:cs typeface="+mj-cs"/>
              </a:rPr>
              <a:t> B. Andersen</a:t>
            </a:r>
          </a:p>
          <a:p>
            <a:pPr lvl="0">
              <a:spcBef>
                <a:spcPct val="0"/>
              </a:spcBef>
            </a:pPr>
            <a:r>
              <a:rPr lang="da-DK" sz="2800" dirty="0" smtClean="0">
                <a:latin typeface="Neo Sans Std" pitchFamily="34" charset="0"/>
                <a:ea typeface="+mj-ea"/>
                <a:cs typeface="+mj-cs"/>
              </a:rPr>
              <a:t>Mette </a:t>
            </a:r>
            <a:r>
              <a:rPr lang="da-DK" sz="2800" dirty="0" err="1" smtClean="0">
                <a:latin typeface="Neo Sans Std" pitchFamily="34" charset="0"/>
                <a:ea typeface="+mj-ea"/>
                <a:cs typeface="+mj-cs"/>
              </a:rPr>
              <a:t>Clante</a:t>
            </a:r>
            <a:endParaRPr lang="da-DK" sz="2800" dirty="0" smtClean="0">
              <a:latin typeface="Neo Sans Std" pitchFamily="34" charset="0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lang="da-DK" sz="2800" dirty="0" smtClean="0">
                <a:latin typeface="Neo Sans Std" pitchFamily="34" charset="0"/>
                <a:ea typeface="+mj-ea"/>
                <a:cs typeface="+mj-cs"/>
              </a:rPr>
              <a:t>Ulla Helveg</a:t>
            </a: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o Sans St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</a:spPr>
      <a:bodyPr vert="horz" lIns="99569" tIns="49785" rIns="99569" bIns="49785" rtlCol="0" anchor="ctr">
        <a:noAutofit/>
      </a:bodyPr>
      <a:lstStyle>
        <a:defPPr marL="0" marR="0" indent="0" algn="ctr" defTabSz="99569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Century Gothic" pitchFamily="34" charset="0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Kontortema</vt:lpstr>
      <vt:lpstr>Servicecenter</vt:lpstr>
    </vt:vector>
  </TitlesOfParts>
  <Company>Dansign A/S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Stig Sløk</dc:creator>
  <cp:lastModifiedBy>Thomas Hjort Jensen</cp:lastModifiedBy>
  <cp:revision>9</cp:revision>
  <dcterms:created xsi:type="dcterms:W3CDTF">2011-01-25T14:08:21Z</dcterms:created>
  <dcterms:modified xsi:type="dcterms:W3CDTF">2014-10-23T08:29:17Z</dcterms:modified>
</cp:coreProperties>
</file>