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6"/>
  </p:sldMasterIdLst>
  <p:notesMasterIdLst>
    <p:notesMasterId r:id="rId18"/>
  </p:notesMasterIdLst>
  <p:handoutMasterIdLst>
    <p:handoutMasterId r:id="rId19"/>
  </p:handoutMasterIdLst>
  <p:sldIdLst>
    <p:sldId id="267" r:id="rId17"/>
  </p:sldIdLst>
  <p:sldSz cx="12190413" cy="6858000"/>
  <p:notesSz cx="6858000" cy="9144000"/>
  <p:custDataLst>
    <p:tags r:id="rId20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6098" autoAdjust="0"/>
  </p:normalViewPr>
  <p:slideViewPr>
    <p:cSldViewPr showGuides="1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theme" Target="theme/theme1.xml"/><Relationship Id="rId10" Type="http://schemas.openxmlformats.org/officeDocument/2006/relationships/customXml" Target="../customXml/item10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9x0n9ruM-M&amp;feature=youtu.b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youtube.com/watch?v=y-VgjH33bpM&amp;feature=youtu.be" TargetMode="External"/><Relationship Id="rId5" Type="http://schemas.openxmlformats.org/officeDocument/2006/relationships/hyperlink" Target="https://www.youtube.com/watch?v=csTSBi0Nm0c&amp;feature=youtu.be" TargetMode="External"/><Relationship Id="rId4" Type="http://schemas.openxmlformats.org/officeDocument/2006/relationships/hyperlink" Target="https://www.youtube.com/watch?v=ENivxxq51IY&amp;feature=youtu.b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6934" y="620688"/>
            <a:ext cx="4752528" cy="972716"/>
          </a:xfrm>
        </p:spPr>
        <p:txBody>
          <a:bodyPr/>
          <a:lstStyle/>
          <a:p>
            <a:r>
              <a:rPr lang="da-DK" dirty="0" smtClean="0"/>
              <a:t>Safety Moment </a:t>
            </a:r>
            <a:br>
              <a:rPr lang="da-DK" dirty="0" smtClean="0"/>
            </a:br>
            <a:r>
              <a:rPr lang="da-DK" sz="2000" dirty="0" smtClean="0"/>
              <a:t>Beredskab på DTU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886" y="2120403"/>
            <a:ext cx="4608512" cy="262793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78782" y="5517232"/>
            <a:ext cx="78210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da-DK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da-DK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134766" y="5085184"/>
            <a:ext cx="84969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da-DK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DK: </a:t>
            </a:r>
            <a:r>
              <a:rPr lang="da-DK" u="sng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https://www.youtube.com/watch?v=39x0n9ruM-M&amp;feature=youtu.be</a:t>
            </a:r>
            <a:r>
              <a:rPr lang="da-DK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br>
              <a:rPr lang="da-DK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da-DK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DK undertekster: </a:t>
            </a:r>
            <a:r>
              <a:rPr lang="da-DK" u="sng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https://www.youtube.com/watch?v=ENivxxq51IY&amp;feature=youtu.be</a:t>
            </a: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da-DK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da-DK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ENG</a:t>
            </a:r>
            <a:r>
              <a:rPr lang="da-DK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da-DK" u="sng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5"/>
              </a:rPr>
              <a:t>https://www.youtube.com/watch?v=csTSBi0Nm0c&amp;feature=youtu.be</a:t>
            </a: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da-DK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ENG undertekster: </a:t>
            </a:r>
            <a:r>
              <a:rPr lang="da-DK" u="sng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6"/>
              </a:rPr>
              <a:t>https://www.youtube.com/watch?v=y-VgjH33bpM&amp;feature=youtu.be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18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FormConfiguration><![CDATA[{"formFields":[],"formDataEntries":[]}]]></TemplafySlideFormConfiguration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SlideFormConfiguration><![CDATA[{"formFields":[],"formDataEntries":[]}]]></TemplafySlideFormConfiguration>
</file>

<file path=customXml/item12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6003040","version":"1.2"}]]></TemplafySlideTemplateConfiguration>
</file>

<file path=customXml/item1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204140473DBED4A8147D0B3F233126B" ma:contentTypeVersion="10" ma:contentTypeDescription="Opret et nyt dokument." ma:contentTypeScope="" ma:versionID="a29f47f36c72f13124468f220c4d5360">
  <xsd:schema xmlns:xsd="http://www.w3.org/2001/XMLSchema" xmlns:xs="http://www.w3.org/2001/XMLSchema" xmlns:p="http://schemas.microsoft.com/office/2006/metadata/properties" xmlns:ns3="6d5176c5-17ce-4d03-a978-84a97e2ad3f0" targetNamespace="http://schemas.microsoft.com/office/2006/metadata/properties" ma:root="true" ma:fieldsID="7d3fef799a5451550844194a72454b6d" ns3:_="">
    <xsd:import namespace="6d5176c5-17ce-4d03-a978-84a97e2ad3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176c5-17ce-4d03-a978-84a97e2ad3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1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3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4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7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8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F4C08C7F-F953-44DE-ACDE-930692BDDB0F}">
  <ds:schemaRefs/>
</ds:datastoreItem>
</file>

<file path=customXml/itemProps10.xml><?xml version="1.0" encoding="utf-8"?>
<ds:datastoreItem xmlns:ds="http://schemas.openxmlformats.org/officeDocument/2006/customXml" ds:itemID="{8660AB89-308F-4A34-B01B-CC1A9333F1B1}">
  <ds:schemaRefs/>
</ds:datastoreItem>
</file>

<file path=customXml/itemProps11.xml><?xml version="1.0" encoding="utf-8"?>
<ds:datastoreItem xmlns:ds="http://schemas.openxmlformats.org/officeDocument/2006/customXml" ds:itemID="{27FCF551-6463-473E-AD1C-AD3C7638E47E}">
  <ds:schemaRefs/>
</ds:datastoreItem>
</file>

<file path=customXml/itemProps12.xml><?xml version="1.0" encoding="utf-8"?>
<ds:datastoreItem xmlns:ds="http://schemas.openxmlformats.org/officeDocument/2006/customXml" ds:itemID="{E5957E33-0059-46CE-AE7B-582F67E40B53}">
  <ds:schemaRefs/>
</ds:datastoreItem>
</file>

<file path=customXml/itemProps13.xml><?xml version="1.0" encoding="utf-8"?>
<ds:datastoreItem xmlns:ds="http://schemas.openxmlformats.org/officeDocument/2006/customXml" ds:itemID="{ACD38BA4-F7F7-4265-B26F-A05725467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5176c5-17ce-4d03-a978-84a97e2ad3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14.xml><?xml version="1.0" encoding="utf-8"?>
<ds:datastoreItem xmlns:ds="http://schemas.openxmlformats.org/officeDocument/2006/customXml" ds:itemID="{9192CBA0-ACA0-4882-8436-C4F4EA1C3A00}">
  <ds:schemaRefs>
    <ds:schemaRef ds:uri="http://schemas.microsoft.com/sharepoint/v3/contenttype/forms"/>
  </ds:schemaRefs>
</ds:datastoreItem>
</file>

<file path=customXml/itemProps15.xml><?xml version="1.0" encoding="utf-8"?>
<ds:datastoreItem xmlns:ds="http://schemas.openxmlformats.org/officeDocument/2006/customXml" ds:itemID="{304675F7-7659-45A4-8CBA-D11B95A72329}">
  <ds:schemaRefs>
    <ds:schemaRef ds:uri="http://schemas.microsoft.com/office/2006/metadata/properties"/>
    <ds:schemaRef ds:uri="6d5176c5-17ce-4d03-a978-84a97e2ad3f0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2E7CCCE-613B-4CED-B813-E473EA1E01B2}">
  <ds:schemaRefs/>
</ds:datastoreItem>
</file>

<file path=customXml/itemProps3.xml><?xml version="1.0" encoding="utf-8"?>
<ds:datastoreItem xmlns:ds="http://schemas.openxmlformats.org/officeDocument/2006/customXml" ds:itemID="{69CF30DF-34F5-4DC0-88E6-0A7755D41A4F}">
  <ds:schemaRefs/>
</ds:datastoreItem>
</file>

<file path=customXml/itemProps4.xml><?xml version="1.0" encoding="utf-8"?>
<ds:datastoreItem xmlns:ds="http://schemas.openxmlformats.org/officeDocument/2006/customXml" ds:itemID="{1334258C-C3E7-4029-A615-C886A240FB15}">
  <ds:schemaRefs/>
</ds:datastoreItem>
</file>

<file path=customXml/itemProps5.xml><?xml version="1.0" encoding="utf-8"?>
<ds:datastoreItem xmlns:ds="http://schemas.openxmlformats.org/officeDocument/2006/customXml" ds:itemID="{364CD466-16F3-4327-A9F8-78A0E1310487}">
  <ds:schemaRefs/>
</ds:datastoreItem>
</file>

<file path=customXml/itemProps6.xml><?xml version="1.0" encoding="utf-8"?>
<ds:datastoreItem xmlns:ds="http://schemas.openxmlformats.org/officeDocument/2006/customXml" ds:itemID="{05DC2B94-7C1B-4C14-83B0-9CD2A82C27E0}">
  <ds:schemaRefs/>
</ds:datastoreItem>
</file>

<file path=customXml/itemProps7.xml><?xml version="1.0" encoding="utf-8"?>
<ds:datastoreItem xmlns:ds="http://schemas.openxmlformats.org/officeDocument/2006/customXml" ds:itemID="{64724A72-2A63-4E53-8F6D-54F02A3B1EF4}">
  <ds:schemaRefs/>
</ds:datastoreItem>
</file>

<file path=customXml/itemProps8.xml><?xml version="1.0" encoding="utf-8"?>
<ds:datastoreItem xmlns:ds="http://schemas.openxmlformats.org/officeDocument/2006/customXml" ds:itemID="{11FAAC39-0A3A-4CC2-A9C1-60940B78AE17}">
  <ds:schemaRefs/>
</ds:datastoreItem>
</file>

<file path=customXml/itemProps9.xml><?xml version="1.0" encoding="utf-8"?>
<ds:datastoreItem xmlns:ds="http://schemas.openxmlformats.org/officeDocument/2006/customXml" ds:itemID="{56C8BFB2-A911-4310-9D4A-421D773FAFA6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</TotalTime>
  <Words>33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Verdana</vt:lpstr>
      <vt:lpstr>Blank</vt:lpstr>
      <vt:lpstr>Safety Moment  Beredskab på DTU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Lars Villadsen</dc:creator>
  <cp:lastModifiedBy>Leif Leon Warner</cp:lastModifiedBy>
  <cp:revision>3</cp:revision>
  <dcterms:created xsi:type="dcterms:W3CDTF">2020-12-22T10:45:15Z</dcterms:created>
  <dcterms:modified xsi:type="dcterms:W3CDTF">2020-12-26T12:12:20Z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  <property fmtid="{D5CDD505-2E9C-101B-9397-08002B2CF9AE}" pid="7" name="ContentTypeId">
    <vt:lpwstr>0x0101008204140473DBED4A8147D0B3F233126B</vt:lpwstr>
  </property>
</Properties>
</file>