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62" r:id="rId14"/>
  </p:sldMasterIdLst>
  <p:notesMasterIdLst>
    <p:notesMasterId r:id="rId16"/>
  </p:notesMasterIdLst>
  <p:handoutMasterIdLst>
    <p:handoutMasterId r:id="rId17"/>
  </p:handoutMasterIdLst>
  <p:sldIdLst>
    <p:sldId id="257" r:id="rId15"/>
  </p:sldIdLst>
  <p:sldSz cx="12190413" cy="6858000"/>
  <p:notesSz cx="6858000" cy="9144000"/>
  <p:embeddedFontLs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D082"/>
    <a:srgbClr val="2F3EEA"/>
    <a:srgbClr val="FFFFFF"/>
    <a:srgbClr val="990000"/>
    <a:srgbClr val="000000"/>
    <a:srgbClr val="FFCC00"/>
    <a:srgbClr val="FF6600"/>
    <a:srgbClr val="FF0000"/>
    <a:srgbClr val="FF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1FE7D-7F66-4F70-B934-1DC31A795788}" v="2" dt="2024-07-04T08:46:40.843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9" autoAdjust="0"/>
    <p:restoredTop sz="95244" autoAdjust="0"/>
  </p:normalViewPr>
  <p:slideViewPr>
    <p:cSldViewPr showGuides="1">
      <p:cViewPr varScale="1">
        <p:scale>
          <a:sx n="96" d="100"/>
          <a:sy n="96" d="100"/>
        </p:scale>
        <p:origin x="82" y="77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handoutMaster" Target="handoutMasters/handout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font" Target="fonts/font2.fntdata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1FD08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8DB36177-DCD4-8D08-CE5A-DDA37CB7127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4806" y="415165"/>
            <a:ext cx="10617024" cy="49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3200" kern="0">
                <a:solidFill>
                  <a:schemeClr val="accent3"/>
                </a:solidFill>
                <a:latin typeface="Neo Sans Pro" panose="020B0504030504040204" pitchFamily="34" charset="0"/>
              </a:rPr>
              <a:t>Dokumentation af DTU Trivselsdialog for </a:t>
            </a:r>
            <a:endParaRPr lang="en-GB" b="0" kern="0" dirty="0">
              <a:solidFill>
                <a:schemeClr val="accent3"/>
              </a:solidFill>
              <a:latin typeface="Neo Sans Pro" panose="020B05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394A2-CF32-2799-D0F1-22B6DA1EDE8E}"/>
              </a:ext>
            </a:extLst>
          </p:cNvPr>
          <p:cNvSpPr txBox="1"/>
          <p:nvPr userDrawn="1"/>
        </p:nvSpPr>
        <p:spPr>
          <a:xfrm>
            <a:off x="1068749" y="1618342"/>
            <a:ext cx="3672408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Beskrivelse af processen: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Deltagere i arbejdsgruppen: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 </a:t>
            </a: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Temaer der fyldte: 	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DFC545-129D-DBC0-6101-129A91444E11}"/>
              </a:ext>
            </a:extLst>
          </p:cNvPr>
          <p:cNvCxnSpPr/>
          <p:nvPr userDrawn="1"/>
        </p:nvCxnSpPr>
        <p:spPr bwMode="auto">
          <a:xfrm>
            <a:off x="1094806" y="3316120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7C727E-053B-C341-70E0-D07D4BFC9D29}"/>
              </a:ext>
            </a:extLst>
          </p:cNvPr>
          <p:cNvCxnSpPr/>
          <p:nvPr userDrawn="1"/>
        </p:nvCxnSpPr>
        <p:spPr bwMode="auto">
          <a:xfrm>
            <a:off x="1094806" y="5082166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5D0FD5-2F9D-A42E-A18E-21D34D2E3101}"/>
              </a:ext>
            </a:extLst>
          </p:cNvPr>
          <p:cNvCxnSpPr/>
          <p:nvPr userDrawn="1"/>
        </p:nvCxnSpPr>
        <p:spPr bwMode="auto">
          <a:xfrm flipV="1">
            <a:off x="1080001" y="1484784"/>
            <a:ext cx="9911749" cy="283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09FF757-4814-01B7-4BF1-5FA03D68FAA8}"/>
              </a:ext>
            </a:extLst>
          </p:cNvPr>
          <p:cNvSpPr txBox="1"/>
          <p:nvPr userDrawn="1"/>
        </p:nvSpPr>
        <p:spPr>
          <a:xfrm>
            <a:off x="7117421" y="1621360"/>
            <a:ext cx="3672408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906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Aftaler om næste skridt: 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6906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Drøftet i LSU/AMU: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Taget med i den årlige arbejdsmiljødrøftelse: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4F09-2A37-907E-A5B6-3D2C9238FC1E}"/>
              </a:ext>
            </a:extLst>
          </p:cNvPr>
          <p:cNvCxnSpPr/>
          <p:nvPr userDrawn="1"/>
        </p:nvCxnSpPr>
        <p:spPr bwMode="auto">
          <a:xfrm>
            <a:off x="7175326" y="3319138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FC270C5-FF0F-BC7A-174F-BDC9CA8591C9}"/>
              </a:ext>
            </a:extLst>
          </p:cNvPr>
          <p:cNvCxnSpPr/>
          <p:nvPr userDrawn="1"/>
        </p:nvCxnSpPr>
        <p:spPr bwMode="auto">
          <a:xfrm>
            <a:off x="7175326" y="5085184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1C557FD-FB3B-7323-CB38-35B74F842A09}"/>
              </a:ext>
            </a:extLst>
          </p:cNvPr>
          <p:cNvSpPr txBox="1"/>
          <p:nvPr userDrawn="1"/>
        </p:nvSpPr>
        <p:spPr>
          <a:xfrm>
            <a:off x="10234498" y="1228110"/>
            <a:ext cx="18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1200" dirty="0">
                <a:latin typeface="Neo Sans Pro" panose="020B0504030504040204" pitchFamily="34" charset="0"/>
              </a:rPr>
              <a:t>(navn/dato) </a:t>
            </a:r>
            <a:endParaRPr lang="da-DK" sz="1200" dirty="0"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05E659A-C8CE-08AF-04B8-33CEA75C97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449" y="2540218"/>
            <a:ext cx="1958064" cy="1752878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EDF816D-F274-0FA4-22FE-143E446128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8563" y="1844675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733F711-79A7-D842-E0E0-E84B039C4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8563" y="3574330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B89750C8-EFA4-B3C1-7302-BF46F2C299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98166" y="5373216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48483ADB-71F8-9E0F-F93F-FA7DB40392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17687" y="1844675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12140A7F-2847-810D-C61F-64B0D931C5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17687" y="3574330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D824A07-592E-18E0-8B31-BC9B8C0E95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17290" y="5373216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3A09E19-42B3-3456-67AC-878B26A5581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95374" y="1125538"/>
            <a:ext cx="9032279" cy="287337"/>
          </a:xfrm>
        </p:spPr>
        <p:txBody>
          <a:bodyPr/>
          <a:lstStyle>
            <a:lvl1pPr marL="0" indent="0">
              <a:buNone/>
              <a:defRPr/>
            </a:lvl1pPr>
            <a:lvl2pPr marL="216000" indent="0">
              <a:buNone/>
              <a:defRPr/>
            </a:lvl2pPr>
            <a:lvl3pPr marL="417600" indent="0">
              <a:buNone/>
              <a:defRPr/>
            </a:lvl3pPr>
            <a:lvl4pPr marL="630000" indent="0">
              <a:buNone/>
              <a:defRPr/>
            </a:lvl4pPr>
            <a:lvl5pPr marL="8280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590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E1FEED-7FAA-5E30-04AE-660B4AEDBFA1}"/>
              </a:ext>
            </a:extLst>
          </p:cNvPr>
          <p:cNvSpPr txBox="1"/>
          <p:nvPr userDrawn="1"/>
        </p:nvSpPr>
        <p:spPr>
          <a:xfrm>
            <a:off x="1126654" y="1618342"/>
            <a:ext cx="3672408" cy="39780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36941" indent="-67875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Description of the process:</a:t>
            </a: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Participants in the work group:</a:t>
            </a:r>
            <a:r>
              <a:rPr lang="da-DK" sz="1200" b="1" dirty="0">
                <a:latin typeface="Neo Sans Pro" panose="020B0504030504040204" pitchFamily="34" charset="0"/>
              </a:rPr>
              <a:t>	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Themes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that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were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highlighted</a:t>
            </a:r>
            <a:r>
              <a:rPr lang="da-DK" altLang="da-DK" sz="1200" b="1" dirty="0">
                <a:latin typeface="Neo Sans Pro" panose="020B0504030504040204" pitchFamily="34" charset="0"/>
              </a:rPr>
              <a:t>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33652D-5EEE-1337-C3E7-32557E846326}"/>
              </a:ext>
            </a:extLst>
          </p:cNvPr>
          <p:cNvCxnSpPr/>
          <p:nvPr userDrawn="1"/>
        </p:nvCxnSpPr>
        <p:spPr bwMode="auto">
          <a:xfrm>
            <a:off x="1094806" y="3284984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182667-7A06-0075-690D-AB2DE710F992}"/>
              </a:ext>
            </a:extLst>
          </p:cNvPr>
          <p:cNvCxnSpPr/>
          <p:nvPr userDrawn="1"/>
        </p:nvCxnSpPr>
        <p:spPr bwMode="auto">
          <a:xfrm>
            <a:off x="1094806" y="5064748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7D2ADE-DE32-2D90-688F-34926644ABC6}"/>
              </a:ext>
            </a:extLst>
          </p:cNvPr>
          <p:cNvCxnSpPr/>
          <p:nvPr userDrawn="1"/>
        </p:nvCxnSpPr>
        <p:spPr bwMode="auto">
          <a:xfrm flipV="1">
            <a:off x="1080001" y="1484784"/>
            <a:ext cx="9911749" cy="283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B7EED-7F00-79E3-0812-340AEE3C509B}"/>
              </a:ext>
            </a:extLst>
          </p:cNvPr>
          <p:cNvSpPr txBox="1"/>
          <p:nvPr userDrawn="1"/>
        </p:nvSpPr>
        <p:spPr>
          <a:xfrm>
            <a:off x="7117420" y="1621360"/>
            <a:ext cx="4389029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324"/>
              </a:spcBef>
            </a:pPr>
            <a:r>
              <a:rPr 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Agreements on </a:t>
            </a:r>
            <a:r>
              <a:rPr 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next</a:t>
            </a:r>
            <a:r>
              <a:rPr 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steps	</a:t>
            </a: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Discussed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in LSU/AMU:</a:t>
            </a: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Included in the annual working environment discussion</a:t>
            </a: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BEFE01-5BA7-362C-2BD3-241D4EC13B09}"/>
              </a:ext>
            </a:extLst>
          </p:cNvPr>
          <p:cNvCxnSpPr/>
          <p:nvPr userDrawn="1"/>
        </p:nvCxnSpPr>
        <p:spPr bwMode="auto">
          <a:xfrm>
            <a:off x="7175326" y="3288002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57CC9B-B7FF-E3BD-6F72-5C44A48942ED}"/>
              </a:ext>
            </a:extLst>
          </p:cNvPr>
          <p:cNvCxnSpPr/>
          <p:nvPr userDrawn="1"/>
        </p:nvCxnSpPr>
        <p:spPr bwMode="auto">
          <a:xfrm>
            <a:off x="7175326" y="5067766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40A7E51-5442-3705-72F6-7E04CE4914B7}"/>
              </a:ext>
            </a:extLst>
          </p:cNvPr>
          <p:cNvSpPr txBox="1"/>
          <p:nvPr userDrawn="1"/>
        </p:nvSpPr>
        <p:spPr>
          <a:xfrm>
            <a:off x="10234498" y="1228110"/>
            <a:ext cx="18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1200" dirty="0">
                <a:latin typeface="Neo Sans Pro" panose="020B0504030504040204" pitchFamily="34" charset="0"/>
              </a:rPr>
              <a:t>(</a:t>
            </a:r>
            <a:r>
              <a:rPr lang="da-DK" sz="1200" dirty="0" err="1">
                <a:latin typeface="Neo Sans Pro" panose="020B0504030504040204" pitchFamily="34" charset="0"/>
              </a:rPr>
              <a:t>name</a:t>
            </a:r>
            <a:r>
              <a:rPr lang="da-DK" sz="1200" dirty="0">
                <a:latin typeface="Neo Sans Pro" panose="020B0504030504040204" pitchFamily="34" charset="0"/>
              </a:rPr>
              <a:t>/date) </a:t>
            </a:r>
            <a:endParaRPr lang="da-DK" sz="1200" dirty="0">
              <a:latin typeface="+mn-lt"/>
            </a:endParaRP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84BB5275-D10C-E202-CDC3-E0711F5A5C9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4806" y="415165"/>
            <a:ext cx="10617024" cy="49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Documentation</a:t>
            </a:r>
            <a:r>
              <a:rPr lang="da-DK" sz="3200" dirty="0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: DTU </a:t>
            </a:r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Well-beeing</a:t>
            </a:r>
            <a:r>
              <a:rPr lang="da-DK" sz="3200" dirty="0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 </a:t>
            </a:r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Dialogue</a:t>
            </a:r>
            <a:endParaRPr lang="en-GB" b="0" kern="0" dirty="0">
              <a:solidFill>
                <a:schemeClr val="accent3"/>
              </a:solidFill>
              <a:latin typeface="Neo Sans Pro" panose="020B0504030504040204" pitchFamily="34" charset="0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F7B7871-53A7-0188-3A88-BC0531A5A8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9500" y="1124776"/>
            <a:ext cx="9048750" cy="288000"/>
          </a:xfrm>
        </p:spPr>
        <p:txBody>
          <a:bodyPr/>
          <a:lstStyle>
            <a:lvl1pPr marL="0" indent="0">
              <a:buNone/>
              <a:defRPr/>
            </a:lvl1pPr>
            <a:lvl2pPr marL="216000" indent="0">
              <a:buNone/>
              <a:defRPr/>
            </a:lvl2pPr>
            <a:lvl3pPr marL="417600" indent="0">
              <a:buNone/>
              <a:defRPr/>
            </a:lvl3pPr>
            <a:lvl4pPr marL="630000" indent="0">
              <a:buNone/>
              <a:defRPr/>
            </a:lvl4pPr>
            <a:lvl5pPr marL="8280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F0D1B08-0746-2042-86B5-752848EB75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9207" y="1806575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2ACC7338-29FB-2FCC-C53C-623AAC9CA6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99207" y="3582487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1F6F2120-ECF9-A557-78B9-5A6DD8582F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99207" y="5373216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DD7F32FA-4AD5-34B2-795C-F178689980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7408" y="1806575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CF37CE8D-9217-D9AF-3374-A9A1E7BADD5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47408" y="3582487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B5C6072B-A462-0974-2EB1-871B0091FA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47408" y="5373216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094" y="2492896"/>
            <a:ext cx="2059514" cy="176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61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850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1FD08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68b2cf9d-70c0-454e-bff3-1cd66207b2e4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Technical University of Denmark</a:t>
            </a:r>
          </a:p>
        </p:txBody>
      </p:sp>
      <p:sp>
        <p:nvSpPr>
          <p:cNvPr id="5" name="date" descr="{&quot;templafy&quot;:{&quot;id&quot;:&quot;49d67c81-0665-4416-8683-d59263410b38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19 September 2023</a:t>
            </a:r>
          </a:p>
        </p:txBody>
      </p:sp>
      <p:sp>
        <p:nvSpPr>
          <p:cNvPr id="7" name="text" descr="{&quot;templafy&quot;:{&quot;id&quot;:&quot;990e2dd7-9eee-41a5-a8af-1634962192c5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GB" sz="7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8" r:id="rId4"/>
    <p:sldLayoutId id="2147483679" r:id="rId5"/>
    <p:sldLayoutId id="2147483677" r:id="rId6"/>
    <p:sldLayoutId id="2147483672" r:id="rId7"/>
    <p:sldLayoutId id="2147483673" r:id="rId8"/>
    <p:sldLayoutId id="2147483676" r:id="rId9"/>
    <p:sldLayoutId id="2147483666" r:id="rId10"/>
    <p:sldLayoutId id="2147483667" r:id="rId11"/>
    <p:sldLayoutId id="2147483668" r:id="rId12"/>
    <p:sldLayoutId id="2147483669" r:id="rId1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10.xml"/><Relationship Id="rId1" Type="http://schemas.openxmlformats.org/officeDocument/2006/relationships/customXml" Target="../../customXml/item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959D89E-6ABB-469F-6FC8-EE8462BBEE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84E0846-B4DB-51CA-2143-9DE1B43DD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5F74347B-4A24-FFAF-9AD7-4ACF8289C8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5707F262-3027-5177-35CB-1EA50C2E7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2DC61C3A-F2F8-6FBB-A0C6-5B335E2E21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ACD0279D-E8D0-F832-CADB-6F352FE337B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4C31D08-2073-DB9D-6EC7-793A14A0CF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963812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1FD082"/>
        </a:solidFill>
        <a:ln w="9525" cap="flat" cmpd="sng" algn="ctr">
          <a:solidFill>
            <a:srgbClr val="1FD082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 DTU Template.potx" id="{DCBB0D47-5BC6-435C-9126-D3D343B0B928}" vid="{2DC669D5-2566-4482-AB47-A5699F5A435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0.xml><?xml version="1.0" encoding="utf-8"?>
<TemplafySlideTemplateConfiguration><![CDATA[{"documentContentValidatorConfiguration":{"enableDocumentContentValidator":false,"documentContentValidatorVersion":0},"elementsMetadata":[],"slideId":"636957681252859362","enableDocumentContentUpdater":true,"version":"1.2"}]]></TemplafySlideTemplateConfiguration>
</file>

<file path=customXml/item11.xml><?xml version="1.0" encoding="utf-8"?>
<TemplafyFormConfiguration><![CDATA[{"formFields":[{"required":false,"helpTexts":{"prefix":"","postfix":""},"spacing":{},"type":"datePicker","name":"Date","label":"Date","fullyQualifiedName":"Date"},{"required":false,"placeholder":"","lines":0,"helpTexts":{"prefix":"","postfix":""},"spacing":{},"type":"textBox","name":"PresentationTitle","label":"Presentation title","fullyQualifiedName":"PresentationTitle"}],"formDataEntries":[{"name":"Date","value":"MrPUVFFwXIcD5udoI0wVtQ=="}]}]]></TemplafyFormConfiguration>
</file>

<file path=customXml/item12.xml><?xml version="1.0" encoding="utf-8"?>
<TemplafySlideFormConfiguration><![CDATA[{"formFields":[],"formDataEntries":[]}]]></TemplafySlideFormConfiguration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5614D9CCDD6584AA8BF64B6DE5A0CBC" ma:contentTypeVersion="6" ma:contentTypeDescription="Opret et nyt dokument." ma:contentTypeScope="" ma:versionID="582b2a1cc4e70bd25dc22e4064667a91">
  <xsd:schema xmlns:xsd="http://www.w3.org/2001/XMLSchema" xmlns:xs="http://www.w3.org/2001/XMLSchema" xmlns:p="http://schemas.microsoft.com/office/2006/metadata/properties" xmlns:ns2="63c6486c-f7f6-480c-bd5e-86b356a4d852" xmlns:ns3="03cd685e-b874-49ea-88de-d4d5ef53b674" targetNamespace="http://schemas.microsoft.com/office/2006/metadata/properties" ma:root="true" ma:fieldsID="df8e4d57c5fb8f528c26896cf5385b18" ns2:_="" ns3:_="">
    <xsd:import namespace="63c6486c-f7f6-480c-bd5e-86b356a4d852"/>
    <xsd:import namespace="03cd685e-b874-49ea-88de-d4d5ef53b6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6486c-f7f6-480c-bd5e-86b356a4d8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d685e-b874-49ea-88de-d4d5ef53b6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emplafySlideTemplateConfiguration><![CDATA[{"documentContentValidatorConfiguration":{"enableDocumentContentValidator":false,"documentContentValidatorVersion":0},"elementsMetadata":[],"slideId":"636957681252546796","enableDocumentContentUpdater":true,"version":"1.2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documentContentValidatorConfiguration":{"enableDocumentContentValidator":false,"documentContentValidatorVersion":0},"elementsMetadata":[],"slideId":"636957681252703143","enableDocumentContentUpdater":true,"version":"1.2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6957681252859362","enableDocumentContentUpdater":true,"version":"1.2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TemplateConfiguration><![CDATA[{"elementsMetadata":[{"type":"shape","id":"68b2cf9d-70c0-454e-bff3-1cd66207b2e4","elementConfiguration":{"binding":"UserProfile.Offices.Workarea_{{DocumentLanguage}}","disableUpdates":false,"type":"text"}},{"type":"shape","id":"49d67c81-0665-4416-8683-d59263410b38","elementConfiguration":{"format":"{{DateFormats.GeneralDate}}","binding":"Form.Date","disableUpdates":false,"type":"date"}},{"type":"shape","id":"990e2dd7-9eee-41a5-a8af-1634962192c5","elementConfiguration":{"binding":"Form.PresentationTitle","disableUpdates":false,"type":"text"}}],"transformationConfigurations":[{"language":"{{DocumentLanguage}}","disableUpdates":false,"type":"proofingLanguage"}],"templateName":"","templateDescription":"","enableDocumentContentUpdater":true,"version":"1.2"}]]></TemplafyTemplateConfiguration>
</file>

<file path=customXml/itemProps1.xml><?xml version="1.0" encoding="utf-8"?>
<ds:datastoreItem xmlns:ds="http://schemas.openxmlformats.org/officeDocument/2006/customXml" ds:itemID="{ED882A5B-5C9C-4C74-B368-FE59472948C9}">
  <ds:schemaRefs>
    <ds:schemaRef ds:uri="63c6486c-f7f6-480c-bd5e-86b356a4d852"/>
    <ds:schemaRef ds:uri="http://schemas.microsoft.com/office/2006/documentManagement/types"/>
    <ds:schemaRef ds:uri="http://schemas.microsoft.com/office/2006/metadata/properties"/>
    <ds:schemaRef ds:uri="http://purl.org/dc/elements/1.1/"/>
    <ds:schemaRef ds:uri="03cd685e-b874-49ea-88de-d4d5ef53b67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10.xml><?xml version="1.0" encoding="utf-8"?>
<ds:datastoreItem xmlns:ds="http://schemas.openxmlformats.org/officeDocument/2006/customXml" ds:itemID="{548E4CA4-BBF0-42D8-A72E-27B48FA7095D}">
  <ds:schemaRefs/>
</ds:datastoreItem>
</file>

<file path=customXml/itemProps11.xml><?xml version="1.0" encoding="utf-8"?>
<ds:datastoreItem xmlns:ds="http://schemas.openxmlformats.org/officeDocument/2006/customXml" ds:itemID="{28B34BC0-A879-491A-95E0-D0CF686A5C64}">
  <ds:schemaRefs/>
</ds:datastoreItem>
</file>

<file path=customXml/itemProps12.xml><?xml version="1.0" encoding="utf-8"?>
<ds:datastoreItem xmlns:ds="http://schemas.openxmlformats.org/officeDocument/2006/customXml" ds:itemID="{4523279D-A8FB-4C85-B6AE-E9F4874708FA}">
  <ds:schemaRefs/>
</ds:datastoreItem>
</file>

<file path=customXml/itemProps13.xml><?xml version="1.0" encoding="utf-8"?>
<ds:datastoreItem xmlns:ds="http://schemas.openxmlformats.org/officeDocument/2006/customXml" ds:itemID="{E1471964-A60C-4710-B249-9816CA89F3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c6486c-f7f6-480c-bd5e-86b356a4d852"/>
    <ds:schemaRef ds:uri="03cd685e-b874-49ea-88de-d4d5ef53b6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F0A0F3-6269-4F26-A0A5-7A60DF89AB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D330BC-CCE2-41B1-A536-6536B562ADDA}">
  <ds:schemaRefs/>
</ds:datastoreItem>
</file>

<file path=customXml/itemProps4.xml><?xml version="1.0" encoding="utf-8"?>
<ds:datastoreItem xmlns:ds="http://schemas.openxmlformats.org/officeDocument/2006/customXml" ds:itemID="{0DA93C4F-8AAD-4B57-9E4B-183F60609683}">
  <ds:schemaRefs/>
</ds:datastoreItem>
</file>

<file path=customXml/itemProps5.xml><?xml version="1.0" encoding="utf-8"?>
<ds:datastoreItem xmlns:ds="http://schemas.openxmlformats.org/officeDocument/2006/customXml" ds:itemID="{1E343CEC-E9BD-43EA-92F2-DC5DB528CCAC}">
  <ds:schemaRefs/>
</ds:datastoreItem>
</file>

<file path=customXml/itemProps6.xml><?xml version="1.0" encoding="utf-8"?>
<ds:datastoreItem xmlns:ds="http://schemas.openxmlformats.org/officeDocument/2006/customXml" ds:itemID="{5790D12E-4F9E-4A0A-B142-4A983E0E62C6}">
  <ds:schemaRefs/>
</ds:datastoreItem>
</file>

<file path=customXml/itemProps7.xml><?xml version="1.0" encoding="utf-8"?>
<ds:datastoreItem xmlns:ds="http://schemas.openxmlformats.org/officeDocument/2006/customXml" ds:itemID="{B121B225-8944-4A6A-B834-67C2D26CD991}">
  <ds:schemaRefs/>
</ds:datastoreItem>
</file>

<file path=customXml/itemProps8.xml><?xml version="1.0" encoding="utf-8"?>
<ds:datastoreItem xmlns:ds="http://schemas.openxmlformats.org/officeDocument/2006/customXml" ds:itemID="{E7235E32-C044-45B4-B467-C0EEB8B45C7F}">
  <ds:schemaRefs/>
</ds:datastoreItem>
</file>

<file path=customXml/itemProps9.xml><?xml version="1.0" encoding="utf-8"?>
<ds:datastoreItem xmlns:ds="http://schemas.openxmlformats.org/officeDocument/2006/customXml" ds:itemID="{1334258C-C3E7-4029-A615-C886A240FB1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DTU Template</Template>
  <TotalTime>1158</TotalTime>
  <Words>1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Verdana</vt:lpstr>
      <vt:lpstr>Arial</vt:lpstr>
      <vt:lpstr>Neo Sans Pro</vt:lpstr>
      <vt:lpstr>Blank</vt:lpstr>
      <vt:lpstr>PowerPoint-præsentation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DTU</dc:creator>
  <cp:lastModifiedBy>Maya Louise Koch</cp:lastModifiedBy>
  <cp:revision>102</cp:revision>
  <dcterms:created xsi:type="dcterms:W3CDTF">2017-07-31T08:31:56Z</dcterms:created>
  <dcterms:modified xsi:type="dcterms:W3CDTF">2024-07-04T10:43:39Z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636806498789189106</vt:lpwstr>
  </property>
  <property fmtid="{D5CDD505-2E9C-101B-9397-08002B2CF9AE}" pid="5" name="TemplafyUserProfileId">
    <vt:lpwstr>638294134146395615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0x01010035614D9CCDD6584AA8BF64B6DE5A0CBC</vt:lpwstr>
  </property>
</Properties>
</file>