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p:sldMasterIdLst>
    <p:sldMasterId id="2147483662" r:id="rId12"/>
  </p:sldMasterIdLst>
  <p:notesMasterIdLst>
    <p:notesMasterId r:id="rId22"/>
  </p:notesMasterIdLst>
  <p:handoutMasterIdLst>
    <p:handoutMasterId r:id="rId23"/>
  </p:handoutMasterIdLst>
  <p:sldIdLst>
    <p:sldId id="256" r:id="rId13"/>
    <p:sldId id="260" r:id="rId14"/>
    <p:sldId id="267" r:id="rId15"/>
    <p:sldId id="266" r:id="rId16"/>
    <p:sldId id="261" r:id="rId17"/>
    <p:sldId id="262" r:id="rId18"/>
    <p:sldId id="263" r:id="rId19"/>
    <p:sldId id="264" r:id="rId20"/>
    <p:sldId id="265" r:id="rId21"/>
  </p:sldIdLst>
  <p:sldSz cx="12190413" cy="6858000"/>
  <p:notesSz cx="6858000" cy="9144000"/>
  <p:embeddedFontLst>
    <p:embeddedFont>
      <p:font typeface="Verdana" panose="020B0604030504040204" pitchFamily="34" charset="0"/>
      <p:regular r:id="rId24"/>
      <p:bold r:id="rId25"/>
      <p:italic r:id="rId26"/>
      <p:boldItalic r:id="rId27"/>
    </p:embeddedFont>
  </p:embeddedFontLst>
  <p:custDataLst>
    <p:tags r:id="rId28"/>
  </p:custDataLst>
  <p:defaultTextStyle>
    <a:defPPr>
      <a:defRPr lang="da-DK"/>
    </a:defPPr>
    <a:lvl1pPr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1pPr>
    <a:lvl2pPr marL="4572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2pPr>
    <a:lvl3pPr marL="9144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3pPr>
    <a:lvl4pPr marL="13716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4pPr>
    <a:lvl5pPr marL="18288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5pPr>
    <a:lvl6pPr marL="2286000" algn="l" defTabSz="914400" rtl="0" eaLnBrk="1" latinLnBrk="0" hangingPunct="1">
      <a:defRPr sz="1600" kern="1200">
        <a:solidFill>
          <a:schemeClr val="tx1"/>
        </a:solidFill>
        <a:latin typeface="Verdana" pitchFamily="34" charset="0"/>
        <a:ea typeface="ＭＳ Ｐゴシック" pitchFamily="-80" charset="-128"/>
        <a:cs typeface="+mn-cs"/>
      </a:defRPr>
    </a:lvl6pPr>
    <a:lvl7pPr marL="2743200" algn="l" defTabSz="914400" rtl="0" eaLnBrk="1" latinLnBrk="0" hangingPunct="1">
      <a:defRPr sz="1600" kern="1200">
        <a:solidFill>
          <a:schemeClr val="tx1"/>
        </a:solidFill>
        <a:latin typeface="Verdana" pitchFamily="34" charset="0"/>
        <a:ea typeface="ＭＳ Ｐゴシック" pitchFamily="-80" charset="-128"/>
        <a:cs typeface="+mn-cs"/>
      </a:defRPr>
    </a:lvl7pPr>
    <a:lvl8pPr marL="3200400" algn="l" defTabSz="914400" rtl="0" eaLnBrk="1" latinLnBrk="0" hangingPunct="1">
      <a:defRPr sz="1600" kern="1200">
        <a:solidFill>
          <a:schemeClr val="tx1"/>
        </a:solidFill>
        <a:latin typeface="Verdana" pitchFamily="34" charset="0"/>
        <a:ea typeface="ＭＳ Ｐゴシック" pitchFamily="-80" charset="-128"/>
        <a:cs typeface="+mn-cs"/>
      </a:defRPr>
    </a:lvl8pPr>
    <a:lvl9pPr marL="3657600" algn="l" defTabSz="914400" rtl="0" eaLnBrk="1" latinLnBrk="0" hangingPunct="1">
      <a:defRPr sz="1600" kern="1200">
        <a:solidFill>
          <a:schemeClr val="tx1"/>
        </a:solidFill>
        <a:latin typeface="Verdana" pitchFamily="34" charset="0"/>
        <a:ea typeface="ＭＳ Ｐゴシック" pitchFamily="-8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7634"/>
    <a:srgbClr val="FFFFFF"/>
    <a:srgbClr val="F6D04D"/>
    <a:srgbClr val="171748"/>
    <a:srgbClr val="1FD082"/>
    <a:srgbClr val="2F3EEA"/>
    <a:srgbClr val="990000"/>
    <a:srgbClr val="000000"/>
    <a:srgbClr val="FFCC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3296810-A885-4BE3-A3E7-6D5BEEA58F3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8589" autoAdjust="0"/>
  </p:normalViewPr>
  <p:slideViewPr>
    <p:cSldViewPr showGuides="1">
      <p:cViewPr varScale="1">
        <p:scale>
          <a:sx n="58" d="100"/>
          <a:sy n="58" d="100"/>
        </p:scale>
        <p:origin x="988" y="48"/>
      </p:cViewPr>
      <p:guideLst/>
    </p:cSldViewPr>
  </p:slideViewPr>
  <p:notesTextViewPr>
    <p:cViewPr>
      <p:scale>
        <a:sx n="100" d="100"/>
        <a:sy n="100" d="100"/>
      </p:scale>
      <p:origin x="0" y="0"/>
    </p:cViewPr>
  </p:notesTextViewPr>
  <p:notesViewPr>
    <p:cSldViewPr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font" Target="fonts/font3.fntdata"/><Relationship Id="rId3" Type="http://schemas.openxmlformats.org/officeDocument/2006/relationships/customXml" Target="../customXml/item3.xml"/><Relationship Id="rId21" Type="http://schemas.openxmlformats.org/officeDocument/2006/relationships/slide" Target="slides/slide9.xml"/><Relationship Id="rId7" Type="http://schemas.openxmlformats.org/officeDocument/2006/relationships/customXml" Target="../customXml/item7.xml"/><Relationship Id="rId12" Type="http://schemas.openxmlformats.org/officeDocument/2006/relationships/slideMaster" Target="slideMasters/slideMaster1.xml"/><Relationship Id="rId17" Type="http://schemas.openxmlformats.org/officeDocument/2006/relationships/slide" Target="slides/slide5.xml"/><Relationship Id="rId25" Type="http://schemas.openxmlformats.org/officeDocument/2006/relationships/font" Target="fonts/font2.fntdata"/><Relationship Id="rId2" Type="http://schemas.openxmlformats.org/officeDocument/2006/relationships/customXml" Target="../customXml/item2.xml"/><Relationship Id="rId16" Type="http://schemas.openxmlformats.org/officeDocument/2006/relationships/slide" Target="slides/slide4.xml"/><Relationship Id="rId20" Type="http://schemas.openxmlformats.org/officeDocument/2006/relationships/slide" Target="slides/slide8.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font" Target="fonts/font1.fntdata"/><Relationship Id="rId32"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3.xml"/><Relationship Id="rId23" Type="http://schemas.openxmlformats.org/officeDocument/2006/relationships/handoutMaster" Target="handoutMasters/handoutMaster1.xml"/><Relationship Id="rId28" Type="http://schemas.openxmlformats.org/officeDocument/2006/relationships/tags" Target="tags/tag1.xml"/><Relationship Id="rId10" Type="http://schemas.openxmlformats.org/officeDocument/2006/relationships/customXml" Target="../customXml/item10.xml"/><Relationship Id="rId19" Type="http://schemas.openxmlformats.org/officeDocument/2006/relationships/slide" Target="slides/slide7.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 Target="slides/slide2.xml"/><Relationship Id="rId22" Type="http://schemas.openxmlformats.org/officeDocument/2006/relationships/notesMaster" Target="notesMasters/notesMaster1.xml"/><Relationship Id="rId27" Type="http://schemas.openxmlformats.org/officeDocument/2006/relationships/font" Target="fonts/font4.fntdata"/><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spcBef>
                <a:spcPct val="0"/>
              </a:spcBef>
              <a:defRPr sz="1200"/>
            </a:lvl1pPr>
          </a:lstStyle>
          <a:p>
            <a:endParaRPr lang="da-DK" dirty="0">
              <a:latin typeface="Arial" panose="020B0604020202020204" pitchFamily="34" charset="0"/>
            </a:endParaRPr>
          </a:p>
        </p:txBody>
      </p:sp>
      <p:sp>
        <p:nvSpPr>
          <p:cNvPr id="6349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vl1pPr>
          </a:lstStyle>
          <a:p>
            <a:endParaRPr lang="da-DK" dirty="0">
              <a:latin typeface="Arial" panose="020B0604020202020204" pitchFamily="34" charset="0"/>
            </a:endParaRPr>
          </a:p>
        </p:txBody>
      </p:sp>
      <p:sp>
        <p:nvSpPr>
          <p:cNvPr id="6349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spcBef>
                <a:spcPct val="0"/>
              </a:spcBef>
              <a:defRPr sz="1200"/>
            </a:lvl1pPr>
          </a:lstStyle>
          <a:p>
            <a:endParaRPr lang="da-DK" dirty="0">
              <a:latin typeface="Arial" panose="020B0604020202020204" pitchFamily="34" charset="0"/>
            </a:endParaRPr>
          </a:p>
        </p:txBody>
      </p:sp>
      <p:sp>
        <p:nvSpPr>
          <p:cNvPr id="6349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vl1pPr>
          </a:lstStyle>
          <a:p>
            <a:fld id="{491ECFBD-4A0D-4BCF-98A8-E205F44719BF}" type="slidenum">
              <a:rPr lang="da-DK" smtClean="0">
                <a:latin typeface="Arial" panose="020B0604020202020204" pitchFamily="34" charset="0"/>
              </a:rPr>
              <a:pPr/>
              <a:t>‹#›</a:t>
            </a:fld>
            <a:endParaRPr lang="da-DK" dirty="0">
              <a:latin typeface="Arial" panose="020B0604020202020204" pitchFamily="34" charset="0"/>
            </a:endParaRPr>
          </a:p>
        </p:txBody>
      </p:sp>
    </p:spTree>
    <p:extLst>
      <p:ext uri="{BB962C8B-B14F-4D97-AF65-F5344CB8AC3E}">
        <p14:creationId xmlns:p14="http://schemas.microsoft.com/office/powerpoint/2010/main" val="13728099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0"/>
              </a:spcBef>
              <a:defRPr sz="1200">
                <a:latin typeface="Arial" panose="020B0604020202020204" pitchFamily="34" charset="0"/>
              </a:defRPr>
            </a:lvl1pPr>
          </a:lstStyle>
          <a:p>
            <a:endParaRPr lang="da-DK" dirty="0"/>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atin typeface="Arial" panose="020B0604020202020204" pitchFamily="34" charset="0"/>
              </a:defRPr>
            </a:lvl1pPr>
          </a:lstStyle>
          <a:p>
            <a:endParaRPr lang="da-DK" dirty="0"/>
          </a:p>
        </p:txBody>
      </p:sp>
      <p:sp>
        <p:nvSpPr>
          <p:cNvPr id="3076" name="Rectangle 4"/>
          <p:cNvSpPr>
            <a:spLocks noGrp="1" noRot="1" noChangeAspect="1" noChangeArrowheads="1" noTextEdit="1"/>
          </p:cNvSpPr>
          <p:nvPr>
            <p:ph type="sldImg" idx="2"/>
          </p:nvPr>
        </p:nvSpPr>
        <p:spPr bwMode="auto">
          <a:xfrm>
            <a:off x="382588" y="685800"/>
            <a:ext cx="6092825"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a-DK" dirty="0" err="1"/>
              <a:t>Click</a:t>
            </a:r>
            <a:r>
              <a:rPr lang="da-DK" dirty="0"/>
              <a:t> to </a:t>
            </a:r>
            <a:r>
              <a:rPr lang="da-DK" dirty="0" err="1"/>
              <a:t>edit</a:t>
            </a:r>
            <a:r>
              <a:rPr lang="da-DK" dirty="0"/>
              <a:t> Master </a:t>
            </a:r>
            <a:r>
              <a:rPr lang="da-DK" dirty="0" err="1"/>
              <a:t>text</a:t>
            </a:r>
            <a:r>
              <a:rPr lang="da-DK" dirty="0"/>
              <a:t> </a:t>
            </a:r>
            <a:r>
              <a:rPr lang="da-DK" dirty="0" err="1"/>
              <a:t>styles</a:t>
            </a:r>
            <a:endParaRPr lang="da-DK" dirty="0"/>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eaLnBrk="0" hangingPunct="0">
              <a:spcBef>
                <a:spcPct val="0"/>
              </a:spcBef>
              <a:defRPr sz="1200">
                <a:latin typeface="Arial" panose="020B0604020202020204" pitchFamily="34" charset="0"/>
              </a:defRPr>
            </a:lvl1pPr>
          </a:lstStyle>
          <a:p>
            <a:endParaRPr lang="da-DK" dirty="0"/>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atin typeface="Arial" panose="020B0604020202020204" pitchFamily="34" charset="0"/>
              </a:defRPr>
            </a:lvl1pPr>
          </a:lstStyle>
          <a:p>
            <a:fld id="{C734BB09-483B-4C4B-A5A4-C02A22055B01}" type="slidenum">
              <a:rPr lang="da-DK" smtClean="0"/>
              <a:pPr/>
              <a:t>‹#›</a:t>
            </a:fld>
            <a:endParaRPr lang="da-DK" dirty="0"/>
          </a:p>
        </p:txBody>
      </p:sp>
    </p:spTree>
    <p:extLst>
      <p:ext uri="{BB962C8B-B14F-4D97-AF65-F5344CB8AC3E}">
        <p14:creationId xmlns:p14="http://schemas.microsoft.com/office/powerpoint/2010/main" val="127783607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734BB09-483B-4C4B-A5A4-C02A22055B01}" type="slidenum">
              <a:rPr lang="da-DK" smtClean="0"/>
              <a:pPr/>
              <a:t>1</a:t>
            </a:fld>
            <a:endParaRPr lang="da-DK" dirty="0"/>
          </a:p>
        </p:txBody>
      </p:sp>
    </p:spTree>
    <p:extLst>
      <p:ext uri="{BB962C8B-B14F-4D97-AF65-F5344CB8AC3E}">
        <p14:creationId xmlns:p14="http://schemas.microsoft.com/office/powerpoint/2010/main" val="1005406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A1FA8-C4F4-67E8-8642-C8B592DAD1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63AA16-8531-1692-1B9F-5C1FEE6261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42B1BB-F4AC-91D0-663A-34F22570292A}"/>
              </a:ext>
            </a:extLst>
          </p:cNvPr>
          <p:cNvSpPr>
            <a:spLocks noGrp="1"/>
          </p:cNvSpPr>
          <p:nvPr>
            <p:ph type="body" idx="1"/>
          </p:nvPr>
        </p:nvSpPr>
        <p:spPr/>
        <p:txBody>
          <a:bodyPr/>
          <a:lstStyle/>
          <a:p>
            <a:r>
              <a:rPr lang="da-DK" dirty="0"/>
              <a:t>Det trin der på forhånd er valgt som næste skridt lades stå og rette tid sættes ind. Resten af ”5” slettes.</a:t>
            </a:r>
          </a:p>
        </p:txBody>
      </p:sp>
      <p:sp>
        <p:nvSpPr>
          <p:cNvPr id="4" name="Slide Number Placeholder 3">
            <a:extLst>
              <a:ext uri="{FF2B5EF4-FFF2-40B4-BE49-F238E27FC236}">
                <a16:creationId xmlns:a16="http://schemas.microsoft.com/office/drawing/2014/main" id="{D0867B15-3494-F6AF-10EC-B4E0927543CE}"/>
              </a:ext>
            </a:extLst>
          </p:cNvPr>
          <p:cNvSpPr>
            <a:spLocks noGrp="1"/>
          </p:cNvSpPr>
          <p:nvPr>
            <p:ph type="sldNum" sz="quarter" idx="5"/>
          </p:nvPr>
        </p:nvSpPr>
        <p:spPr/>
        <p:txBody>
          <a:bodyPr/>
          <a:lstStyle/>
          <a:p>
            <a:fld id="{C734BB09-483B-4C4B-A5A4-C02A22055B01}" type="slidenum">
              <a:rPr lang="da-DK" smtClean="0"/>
              <a:pPr/>
              <a:t>3</a:t>
            </a:fld>
            <a:endParaRPr lang="da-DK" dirty="0"/>
          </a:p>
        </p:txBody>
      </p:sp>
    </p:spTree>
    <p:extLst>
      <p:ext uri="{BB962C8B-B14F-4D97-AF65-F5344CB8AC3E}">
        <p14:creationId xmlns:p14="http://schemas.microsoft.com/office/powerpoint/2010/main" val="994349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dirty="0"/>
              <a:t>Min. fire i hver gruppe</a:t>
            </a:r>
          </a:p>
        </p:txBody>
      </p:sp>
      <p:sp>
        <p:nvSpPr>
          <p:cNvPr id="4" name="Slide Number Placeholder 3"/>
          <p:cNvSpPr>
            <a:spLocks noGrp="1"/>
          </p:cNvSpPr>
          <p:nvPr>
            <p:ph type="sldNum" sz="quarter" idx="5"/>
          </p:nvPr>
        </p:nvSpPr>
        <p:spPr/>
        <p:txBody>
          <a:bodyPr/>
          <a:lstStyle/>
          <a:p>
            <a:fld id="{C734BB09-483B-4C4B-A5A4-C02A22055B01}" type="slidenum">
              <a:rPr lang="da-DK" smtClean="0"/>
              <a:pPr/>
              <a:t>4</a:t>
            </a:fld>
            <a:endParaRPr lang="da-DK" dirty="0"/>
          </a:p>
        </p:txBody>
      </p:sp>
    </p:spTree>
    <p:extLst>
      <p:ext uri="{BB962C8B-B14F-4D97-AF65-F5344CB8AC3E}">
        <p14:creationId xmlns:p14="http://schemas.microsoft.com/office/powerpoint/2010/main" val="6348053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nSpc>
                <a:spcPct val="107000"/>
              </a:lnSpc>
              <a:buFont typeface="Symbol" panose="05050102010706020507" pitchFamily="18" charset="2"/>
              <a:buChar char=""/>
            </a:pPr>
            <a:r>
              <a:rPr lang="da-DK" sz="1800" kern="100" dirty="0">
                <a:effectLst/>
                <a:latin typeface="Aptos" panose="020B0004020202020204" pitchFamily="34" charset="0"/>
                <a:ea typeface="Aptos" panose="020B0004020202020204" pitchFamily="34" charset="0"/>
                <a:cs typeface="Times New Roman" panose="02020603050405020304" pitchFamily="18" charset="0"/>
              </a:rPr>
              <a:t>Alle får et sæt kort og vælger tre kort, der siger noget om personlig oplevelse med diversitet, lighed og inklusion. Udsagnene på kortene er både formuleret negativt og positivt. Du lægger selv egen tolkning ind over ved f.eks. at fortælle at du oplever det modsatte af det formulerede udsagn). </a:t>
            </a:r>
          </a:p>
          <a:p>
            <a:pPr marL="914400">
              <a:lnSpc>
                <a:spcPct val="107000"/>
              </a:lnSpc>
            </a:pPr>
            <a:r>
              <a:rPr lang="da-DK" sz="1800" kern="100" dirty="0">
                <a:effectLst/>
                <a:latin typeface="Aptos" panose="020B0004020202020204" pitchFamily="34" charset="0"/>
                <a:ea typeface="Aptos" panose="020B0004020202020204" pitchFamily="34" charset="0"/>
                <a:cs typeface="Times New Roman" panose="02020603050405020304" pitchFamily="18" charset="0"/>
              </a:rPr>
              <a:t>Der findes forskellige metoder til at udvælge de tre kort: </a:t>
            </a:r>
          </a:p>
          <a:p>
            <a:pPr marL="914400">
              <a:lnSpc>
                <a:spcPct val="107000"/>
              </a:lnSpc>
            </a:pPr>
            <a:r>
              <a:rPr lang="da-DK" sz="1800" kern="100" dirty="0">
                <a:effectLst/>
                <a:latin typeface="Aptos" panose="020B0004020202020204" pitchFamily="34" charset="0"/>
                <a:ea typeface="Aptos" panose="020B0004020202020204" pitchFamily="34" charset="0"/>
                <a:cs typeface="Times New Roman" panose="02020603050405020304" pitchFamily="18" charset="0"/>
              </a:rPr>
              <a:t>Nogle foretrækker at lave en individuel brainstorm for sig selv inden de besøger kortudsagnene, nogle foretrækker at lægge alle kortene ud på bordet og nogle foretrækker at vælge kort efterhånden som de går bunken igennem, for til sidst at vælge de tre vigtigste</a:t>
            </a:r>
          </a:p>
          <a:p>
            <a:pPr marL="342900" lvl="0" indent="-342900">
              <a:lnSpc>
                <a:spcPct val="107000"/>
              </a:lnSpc>
              <a:spcAft>
                <a:spcPts val="800"/>
              </a:spcAft>
              <a:buFont typeface="Symbol" panose="05050102010706020507" pitchFamily="18" charset="2"/>
              <a:buChar char=""/>
            </a:pPr>
            <a:r>
              <a:rPr lang="da-DK" sz="1800" kern="100" dirty="0">
                <a:effectLst/>
                <a:latin typeface="Aptos" panose="020B0004020202020204" pitchFamily="34" charset="0"/>
                <a:ea typeface="Aptos" panose="020B0004020202020204" pitchFamily="34" charset="0"/>
                <a:cs typeface="Times New Roman" panose="02020603050405020304" pitchFamily="18" charset="0"/>
              </a:rPr>
              <a:t>Der laves tre runder, hvor deltagerne på skift deler deres kort (et for hver runde) og uddyber hvorfor de har valgt netop dette. De øvrige i gruppen kan spørge ind (uden at dømme eller diskutere). </a:t>
            </a:r>
          </a:p>
          <a:p>
            <a:endParaRPr lang="da-DK" dirty="0"/>
          </a:p>
        </p:txBody>
      </p:sp>
      <p:sp>
        <p:nvSpPr>
          <p:cNvPr id="4" name="Slide Number Placeholder 3"/>
          <p:cNvSpPr>
            <a:spLocks noGrp="1"/>
          </p:cNvSpPr>
          <p:nvPr>
            <p:ph type="sldNum" sz="quarter" idx="5"/>
          </p:nvPr>
        </p:nvSpPr>
        <p:spPr/>
        <p:txBody>
          <a:bodyPr/>
          <a:lstStyle/>
          <a:p>
            <a:fld id="{C734BB09-483B-4C4B-A5A4-C02A22055B01}" type="slidenum">
              <a:rPr lang="da-DK" smtClean="0"/>
              <a:pPr/>
              <a:t>5</a:t>
            </a:fld>
            <a:endParaRPr lang="da-DK" dirty="0"/>
          </a:p>
        </p:txBody>
      </p:sp>
    </p:spTree>
    <p:extLst>
      <p:ext uri="{BB962C8B-B14F-4D97-AF65-F5344CB8AC3E}">
        <p14:creationId xmlns:p14="http://schemas.microsoft.com/office/powerpoint/2010/main" val="32815089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da-DK" sz="1800" kern="100" dirty="0">
                <a:effectLst/>
                <a:latin typeface="Aptos" panose="020B0004020202020204" pitchFamily="34" charset="0"/>
                <a:ea typeface="Aptos" panose="020B0004020202020204" pitchFamily="34" charset="0"/>
                <a:cs typeface="Times New Roman" panose="02020603050405020304" pitchFamily="18" charset="0"/>
              </a:rPr>
              <a:t>Hver deltager får uddelt dokumentet ”Egen refleksion”, som udfyldes individuelt og ikke deles.</a:t>
            </a:r>
          </a:p>
          <a:p>
            <a:endParaRPr lang="da-DK" dirty="0"/>
          </a:p>
        </p:txBody>
      </p:sp>
      <p:sp>
        <p:nvSpPr>
          <p:cNvPr id="4" name="Slide Number Placeholder 3"/>
          <p:cNvSpPr>
            <a:spLocks noGrp="1"/>
          </p:cNvSpPr>
          <p:nvPr>
            <p:ph type="sldNum" sz="quarter" idx="5"/>
          </p:nvPr>
        </p:nvSpPr>
        <p:spPr/>
        <p:txBody>
          <a:bodyPr/>
          <a:lstStyle/>
          <a:p>
            <a:fld id="{C734BB09-483B-4C4B-A5A4-C02A22055B01}" type="slidenum">
              <a:rPr lang="da-DK" smtClean="0"/>
              <a:pPr/>
              <a:t>6</a:t>
            </a:fld>
            <a:endParaRPr lang="da-DK" dirty="0"/>
          </a:p>
        </p:txBody>
      </p:sp>
    </p:spTree>
    <p:extLst>
      <p:ext uri="{BB962C8B-B14F-4D97-AF65-F5344CB8AC3E}">
        <p14:creationId xmlns:p14="http://schemas.microsoft.com/office/powerpoint/2010/main" val="18063226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da-DK" sz="1800" kern="100" dirty="0">
                <a:effectLst/>
                <a:latin typeface="Aptos" panose="020B0004020202020204" pitchFamily="34" charset="0"/>
                <a:ea typeface="Aptos" panose="020B0004020202020204" pitchFamily="34" charset="0"/>
                <a:cs typeface="Times New Roman" panose="02020603050405020304" pitchFamily="18" charset="0"/>
              </a:rPr>
              <a:t>Deltagerne finder sammen to og to. ”Spørgeramme dialog” deles ud til alle. </a:t>
            </a:r>
          </a:p>
          <a:p>
            <a:pPr marL="0" marR="0" lvl="0" indent="0" algn="l" defTabSz="914400" rtl="0" eaLnBrk="1" fontAlgn="base" latinLnBrk="0" hangingPunct="1">
              <a:lnSpc>
                <a:spcPct val="100000"/>
              </a:lnSpc>
              <a:spcBef>
                <a:spcPct val="30000"/>
              </a:spcBef>
              <a:spcAft>
                <a:spcPct val="0"/>
              </a:spcAft>
              <a:buClrTx/>
              <a:buSzTx/>
              <a:buFontTx/>
              <a:buNone/>
              <a:tabLst/>
              <a:defRPr/>
            </a:pPr>
            <a:r>
              <a:rPr lang="da-DK" sz="1800" kern="100" dirty="0">
                <a:effectLst/>
                <a:latin typeface="Aptos" panose="020B0004020202020204" pitchFamily="34" charset="0"/>
                <a:ea typeface="Aptos" panose="020B0004020202020204" pitchFamily="34" charset="0"/>
                <a:cs typeface="Times New Roman" panose="02020603050405020304" pitchFamily="18" charset="0"/>
              </a:rPr>
              <a:t>Grupperne skiftes til at spørge ind til tematikker med afsæt i ”Spørgeramme dialog”</a:t>
            </a:r>
          </a:p>
          <a:p>
            <a:endParaRPr lang="da-DK" dirty="0"/>
          </a:p>
        </p:txBody>
      </p:sp>
      <p:sp>
        <p:nvSpPr>
          <p:cNvPr id="4" name="Slide Number Placeholder 3"/>
          <p:cNvSpPr>
            <a:spLocks noGrp="1"/>
          </p:cNvSpPr>
          <p:nvPr>
            <p:ph type="sldNum" sz="quarter" idx="5"/>
          </p:nvPr>
        </p:nvSpPr>
        <p:spPr/>
        <p:txBody>
          <a:bodyPr/>
          <a:lstStyle/>
          <a:p>
            <a:fld id="{C734BB09-483B-4C4B-A5A4-C02A22055B01}" type="slidenum">
              <a:rPr lang="da-DK" smtClean="0"/>
              <a:pPr/>
              <a:t>7</a:t>
            </a:fld>
            <a:endParaRPr lang="da-DK" dirty="0"/>
          </a:p>
        </p:txBody>
      </p:sp>
    </p:spTree>
    <p:extLst>
      <p:ext uri="{BB962C8B-B14F-4D97-AF65-F5344CB8AC3E}">
        <p14:creationId xmlns:p14="http://schemas.microsoft.com/office/powerpoint/2010/main" val="39446503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dirty="0"/>
              <a:t>Uddel ”Opsamlingsskema” til hver gruppe.</a:t>
            </a:r>
          </a:p>
          <a:p>
            <a:pPr marL="0" marR="0" lvl="0" indent="0" algn="l" defTabSz="914400" rtl="0" eaLnBrk="1" fontAlgn="base" latinLnBrk="0" hangingPunct="1">
              <a:lnSpc>
                <a:spcPct val="100000"/>
              </a:lnSpc>
              <a:spcBef>
                <a:spcPct val="30000"/>
              </a:spcBef>
              <a:spcAft>
                <a:spcPct val="0"/>
              </a:spcAft>
              <a:buClrTx/>
              <a:buSzTx/>
              <a:buFontTx/>
              <a:buNone/>
              <a:tabLst/>
              <a:defRPr/>
            </a:pPr>
            <a:r>
              <a:rPr lang="da-DK" sz="1200" kern="100" dirty="0">
                <a:effectLst/>
                <a:latin typeface="Aptos" panose="020B0004020202020204" pitchFamily="34" charset="0"/>
                <a:ea typeface="Aptos" panose="020B0004020202020204" pitchFamily="34" charset="0"/>
                <a:cs typeface="Times New Roman" panose="02020603050405020304" pitchFamily="18" charset="0"/>
              </a:rPr>
              <a:t>(5 min. per gruppefremlæggelse)</a:t>
            </a:r>
          </a:p>
          <a:p>
            <a:endParaRPr lang="da-DK" dirty="0"/>
          </a:p>
        </p:txBody>
      </p:sp>
      <p:sp>
        <p:nvSpPr>
          <p:cNvPr id="4" name="Slide Number Placeholder 3"/>
          <p:cNvSpPr>
            <a:spLocks noGrp="1"/>
          </p:cNvSpPr>
          <p:nvPr>
            <p:ph type="sldNum" sz="quarter" idx="5"/>
          </p:nvPr>
        </p:nvSpPr>
        <p:spPr/>
        <p:txBody>
          <a:bodyPr/>
          <a:lstStyle/>
          <a:p>
            <a:fld id="{C734BB09-483B-4C4B-A5A4-C02A22055B01}" type="slidenum">
              <a:rPr lang="da-DK" smtClean="0"/>
              <a:pPr/>
              <a:t>8</a:t>
            </a:fld>
            <a:endParaRPr lang="da-DK" dirty="0"/>
          </a:p>
        </p:txBody>
      </p:sp>
    </p:spTree>
    <p:extLst>
      <p:ext uri="{BB962C8B-B14F-4D97-AF65-F5344CB8AC3E}">
        <p14:creationId xmlns:p14="http://schemas.microsoft.com/office/powerpoint/2010/main" val="39638209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ont A">
    <p:bg>
      <p:bgPr>
        <a:solidFill>
          <a:schemeClr val="accent6"/>
        </a:solidFill>
        <a:effectLst/>
      </p:bgPr>
    </p:bg>
    <p:spTree>
      <p:nvGrpSpPr>
        <p:cNvPr id="1" name=""/>
        <p:cNvGrpSpPr/>
        <p:nvPr/>
      </p:nvGrpSpPr>
      <p:grpSpPr>
        <a:xfrm>
          <a:off x="0" y="0"/>
          <a:ext cx="0" cy="0"/>
          <a:chOff x="0" y="0"/>
          <a:chExt cx="0" cy="0"/>
        </a:xfrm>
      </p:grpSpPr>
      <p:sp>
        <p:nvSpPr>
          <p:cNvPr id="2" name="Background"/>
          <p:cNvSpPr/>
          <p:nvPr userDrawn="1"/>
        </p:nvSpPr>
        <p:spPr bwMode="auto">
          <a:xfrm>
            <a:off x="0" y="0"/>
            <a:ext cx="0" cy="0"/>
          </a:xfrm>
          <a:prstGeom prst="rect">
            <a:avLst/>
          </a:prstGeom>
          <a:solidFill>
            <a:srgbClr val="FC7634"/>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1" name="Logo white">
            <a:extLst>
              <a:ext uri="{FF2B5EF4-FFF2-40B4-BE49-F238E27FC236}">
                <a16:creationId xmlns:a16="http://schemas.microsoft.com/office/drawing/2014/main" id="{275A6477-FE3A-4D40-B1FE-E46C11E344A5}"/>
              </a:ext>
            </a:extLst>
          </p:cNvPr>
          <p:cNvSpPr>
            <a:spLocks noChangeAspect="1"/>
          </p:cNvSpPr>
          <p:nvPr userDrawn="1">
            <p:custDataLst>
              <p:tags r:id="rId1"/>
            </p:custDataLst>
          </p:nvPr>
        </p:nvSpPr>
        <p:spPr bwMode="auto">
          <a:xfrm>
            <a:off x="252000" y="252000"/>
            <a:ext cx="419611"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a:p>
        </p:txBody>
      </p:sp>
      <p:sp>
        <p:nvSpPr>
          <p:cNvPr id="114690" name="Rectangle 2"/>
          <p:cNvSpPr>
            <a:spLocks noGrp="1" noChangeArrowheads="1"/>
          </p:cNvSpPr>
          <p:nvPr>
            <p:ph type="ctrTitle"/>
          </p:nvPr>
        </p:nvSpPr>
        <p:spPr>
          <a:xfrm>
            <a:off x="249859" y="3545117"/>
            <a:ext cx="10840028" cy="2706458"/>
          </a:xfrm>
        </p:spPr>
        <p:txBody>
          <a:bodyPr anchor="t" anchorCtr="0"/>
          <a:lstStyle>
            <a:lvl1pPr>
              <a:lnSpc>
                <a:spcPct val="93000"/>
              </a:lnSpc>
              <a:defRPr sz="8000">
                <a:solidFill>
                  <a:schemeClr val="bg1"/>
                </a:solidFill>
              </a:defRPr>
            </a:lvl1pPr>
          </a:lstStyle>
          <a:p>
            <a:pPr lvl="0"/>
            <a:r>
              <a:rPr lang="en-US" noProof="0"/>
              <a:t>Click to edit Master title style</a:t>
            </a:r>
            <a:endParaRPr lang="en-GB" noProof="0" dirty="0"/>
          </a:p>
        </p:txBody>
      </p:sp>
      <p:sp>
        <p:nvSpPr>
          <p:cNvPr id="114691" name="Rectangle 3"/>
          <p:cNvSpPr>
            <a:spLocks noGrp="1" noChangeArrowheads="1"/>
          </p:cNvSpPr>
          <p:nvPr>
            <p:ph type="subTitle" idx="1"/>
          </p:nvPr>
        </p:nvSpPr>
        <p:spPr>
          <a:xfrm>
            <a:off x="247072" y="1704975"/>
            <a:ext cx="10840028" cy="1660654"/>
          </a:xfrm>
        </p:spPr>
        <p:txBody>
          <a:bodyPr anchor="b" anchorCtr="0"/>
          <a:lstStyle>
            <a:lvl1pPr marL="0" indent="0">
              <a:lnSpc>
                <a:spcPct val="110000"/>
              </a:lnSpc>
              <a:spcBef>
                <a:spcPts val="0"/>
              </a:spcBef>
              <a:buFontTx/>
              <a:buNone/>
              <a:defRPr sz="3000">
                <a:solidFill>
                  <a:schemeClr val="bg1"/>
                </a:solidFill>
              </a:defRPr>
            </a:lvl1pPr>
          </a:lstStyle>
          <a:p>
            <a:pPr lvl="0"/>
            <a:r>
              <a:rPr lang="en-US" noProof="0"/>
              <a:t>Click to edit Master subtitle style</a:t>
            </a:r>
            <a:endParaRPr lang="en-GB" noProof="0" dirty="0"/>
          </a:p>
        </p:txBody>
      </p:sp>
      <p:sp>
        <p:nvSpPr>
          <p:cNvPr id="3" name="Footer Placeholder 2">
            <a:extLst>
              <a:ext uri="{FF2B5EF4-FFF2-40B4-BE49-F238E27FC236}">
                <a16:creationId xmlns:a16="http://schemas.microsoft.com/office/drawing/2014/main" id="{F2117C6C-7BC3-4888-BC29-FAB17565D119}"/>
              </a:ext>
            </a:extLst>
          </p:cNvPr>
          <p:cNvSpPr>
            <a:spLocks noGrp="1"/>
          </p:cNvSpPr>
          <p:nvPr>
            <p:ph type="ftr" sz="quarter" idx="16"/>
          </p:nvPr>
        </p:nvSpPr>
        <p:spPr/>
        <p:txBody>
          <a:bodyPr/>
          <a:lstStyle>
            <a:lvl1pPr>
              <a:defRPr>
                <a:solidFill>
                  <a:schemeClr val="bg1"/>
                </a:solidFill>
              </a:defRPr>
            </a:lvl1pPr>
          </a:lstStyle>
          <a:p>
            <a:r>
              <a:rPr lang="en-GB"/>
              <a:t>Titel</a:t>
            </a:r>
            <a:endParaRPr lang="en-GB" dirty="0"/>
          </a:p>
        </p:txBody>
      </p:sp>
      <p:sp>
        <p:nvSpPr>
          <p:cNvPr id="4" name="Slide Number Placeholder 3">
            <a:extLst>
              <a:ext uri="{FF2B5EF4-FFF2-40B4-BE49-F238E27FC236}">
                <a16:creationId xmlns:a16="http://schemas.microsoft.com/office/drawing/2014/main" id="{E77E4668-D07F-4B96-9755-175402734855}"/>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
        <p:nvSpPr>
          <p:cNvPr id="5" name="Date Placeholder 4">
            <a:extLst>
              <a:ext uri="{FF2B5EF4-FFF2-40B4-BE49-F238E27FC236}">
                <a16:creationId xmlns:a16="http://schemas.microsoft.com/office/drawing/2014/main" id="{389654E3-8C97-7C79-5D4F-2B98E799C9E3}"/>
              </a:ext>
            </a:extLst>
          </p:cNvPr>
          <p:cNvSpPr>
            <a:spLocks noGrp="1"/>
          </p:cNvSpPr>
          <p:nvPr>
            <p:ph type="dt" sz="half" idx="18"/>
          </p:nvPr>
        </p:nvSpPr>
        <p:spPr/>
        <p:txBody>
          <a:bodyPr/>
          <a:lstStyle/>
          <a:p>
            <a:r>
              <a:rPr lang="en-GB"/>
              <a:t>Dato</a:t>
            </a:r>
            <a:endParaRPr lang="en-GB" dirty="0"/>
          </a:p>
        </p:txBody>
      </p:sp>
    </p:spTree>
    <p:extLst>
      <p:ext uri="{BB962C8B-B14F-4D97-AF65-F5344CB8AC3E}">
        <p14:creationId xmlns:p14="http://schemas.microsoft.com/office/powerpoint/2010/main" val="322721454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userDrawn="1">
          <p15:clr>
            <a:srgbClr val="F26B43"/>
          </p15:clr>
        </p15:guide>
        <p15:guide id="2" pos="6984" userDrawn="1">
          <p15:clr>
            <a:srgbClr val="F26B43"/>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ront/Pause A ">
    <p:spTree>
      <p:nvGrpSpPr>
        <p:cNvPr id="1" name=""/>
        <p:cNvGrpSpPr/>
        <p:nvPr/>
      </p:nvGrpSpPr>
      <p:grpSpPr>
        <a:xfrm>
          <a:off x="0" y="0"/>
          <a:ext cx="0" cy="0"/>
          <a:chOff x="0" y="0"/>
          <a:chExt cx="0" cy="0"/>
        </a:xfrm>
      </p:grpSpPr>
      <p:sp>
        <p:nvSpPr>
          <p:cNvPr id="9" name="Background">
            <a:extLst>
              <a:ext uri="{FF2B5EF4-FFF2-40B4-BE49-F238E27FC236}">
                <a16:creationId xmlns:a16="http://schemas.microsoft.com/office/drawing/2014/main" id="{AF9D3C51-A276-4E1F-B6B6-FD6A4E17EE28}"/>
              </a:ext>
            </a:extLst>
          </p:cNvPr>
          <p:cNvSpPr/>
          <p:nvPr userDrawn="1"/>
        </p:nvSpPr>
        <p:spPr bwMode="auto">
          <a:xfrm>
            <a:off x="0" y="0"/>
            <a:ext cx="12193200" cy="6861600"/>
          </a:xfrm>
          <a:prstGeom prst="rect">
            <a:avLst/>
          </a:prstGeom>
          <a:solidFill>
            <a:srgbClr val="FC7634"/>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4" name="Date Placeholder 2">
            <a:extLst>
              <a:ext uri="{FF2B5EF4-FFF2-40B4-BE49-F238E27FC236}">
                <a16:creationId xmlns:a16="http://schemas.microsoft.com/office/drawing/2014/main" id="{C9776080-6230-4AB8-AB28-4D6744DD01F9}"/>
              </a:ext>
            </a:extLst>
          </p:cNvPr>
          <p:cNvSpPr>
            <a:spLocks noGrp="1"/>
          </p:cNvSpPr>
          <p:nvPr>
            <p:ph type="dt" sz="half" idx="10"/>
          </p:nvPr>
        </p:nvSpPr>
        <p:spPr>
          <a:xfrm>
            <a:off x="0" y="6912000"/>
            <a:ext cx="0" cy="0"/>
          </a:xfrm>
          <a:prstGeom prst="rect">
            <a:avLst/>
          </a:prstGeom>
        </p:spPr>
        <p:txBody>
          <a:bodyPr/>
          <a:lstStyle>
            <a:lvl1pPr>
              <a:defRPr>
                <a:noFill/>
              </a:defRPr>
            </a:lvl1pPr>
          </a:lstStyle>
          <a:p>
            <a:r>
              <a:rPr lang="en-GB"/>
              <a:t>Dato</a:t>
            </a:r>
            <a:endParaRPr lang="en-GB" dirty="0"/>
          </a:p>
        </p:txBody>
      </p:sp>
      <p:sp>
        <p:nvSpPr>
          <p:cNvPr id="5" name="Footer Placeholder 3">
            <a:extLst>
              <a:ext uri="{FF2B5EF4-FFF2-40B4-BE49-F238E27FC236}">
                <a16:creationId xmlns:a16="http://schemas.microsoft.com/office/drawing/2014/main" id="{2B7FFAE6-D148-4A15-9DFC-7D71B82020C9}"/>
              </a:ext>
            </a:extLst>
          </p:cNvPr>
          <p:cNvSpPr>
            <a:spLocks noGrp="1"/>
          </p:cNvSpPr>
          <p:nvPr>
            <p:ph type="ftr" sz="quarter" idx="11"/>
          </p:nvPr>
        </p:nvSpPr>
        <p:spPr>
          <a:xfrm>
            <a:off x="0" y="6912000"/>
            <a:ext cx="0" cy="0"/>
          </a:xfrm>
        </p:spPr>
        <p:txBody>
          <a:bodyPr/>
          <a:lstStyle>
            <a:lvl1pPr>
              <a:defRPr>
                <a:noFill/>
              </a:defRPr>
            </a:lvl1pPr>
          </a:lstStyle>
          <a:p>
            <a:r>
              <a:rPr lang="en-GB"/>
              <a:t>Titel</a:t>
            </a:r>
            <a:endParaRPr lang="en-GB" dirty="0"/>
          </a:p>
        </p:txBody>
      </p:sp>
      <p:sp>
        <p:nvSpPr>
          <p:cNvPr id="6" name="Slide Number Placeholder 4">
            <a:extLst>
              <a:ext uri="{FF2B5EF4-FFF2-40B4-BE49-F238E27FC236}">
                <a16:creationId xmlns:a16="http://schemas.microsoft.com/office/drawing/2014/main" id="{3125B57E-AFC7-4517-B327-461DB01D2867}"/>
              </a:ext>
            </a:extLst>
          </p:cNvPr>
          <p:cNvSpPr>
            <a:spLocks noGrp="1"/>
          </p:cNvSpPr>
          <p:nvPr>
            <p:ph type="sldNum" sz="quarter" idx="12"/>
          </p:nvPr>
        </p:nvSpPr>
        <p:spPr>
          <a:xfrm flipV="1">
            <a:off x="0" y="6912000"/>
            <a:ext cx="0" cy="0"/>
          </a:xfrm>
        </p:spPr>
        <p:txBody>
          <a:bodyPr/>
          <a:lstStyle>
            <a:lvl1pPr>
              <a:defRPr>
                <a:noFill/>
              </a:defRPr>
            </a:lvl1pPr>
          </a:lstStyle>
          <a:p>
            <a:fld id="{24C8C45C-947F-4981-8B3F-4F32E973C901}" type="slidenum">
              <a:rPr lang="en-GB" smtClean="0"/>
              <a:pPr/>
              <a:t>‹#›</a:t>
            </a:fld>
            <a:endParaRPr lang="en-GB" dirty="0"/>
          </a:p>
        </p:txBody>
      </p:sp>
      <p:sp>
        <p:nvSpPr>
          <p:cNvPr id="10" name="Logo color">
            <a:extLst>
              <a:ext uri="{FF2B5EF4-FFF2-40B4-BE49-F238E27FC236}">
                <a16:creationId xmlns:a16="http://schemas.microsoft.com/office/drawing/2014/main" id="{B0EE486B-843B-49D6-90AE-5093AB56E30F}"/>
              </a:ext>
            </a:extLst>
          </p:cNvPr>
          <p:cNvSpPr>
            <a:spLocks noChangeAspect="1"/>
          </p:cNvSpPr>
          <p:nvPr userDrawn="1">
            <p:custDataLst>
              <p:tags r:id="rId1"/>
            </p:custDataLst>
          </p:nvPr>
        </p:nvSpPr>
        <p:spPr bwMode="auto">
          <a:xfrm>
            <a:off x="4870539" y="1651373"/>
            <a:ext cx="2388323"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a:p>
        </p:txBody>
      </p:sp>
    </p:spTree>
    <p:extLst>
      <p:ext uri="{BB962C8B-B14F-4D97-AF65-F5344CB8AC3E}">
        <p14:creationId xmlns:p14="http://schemas.microsoft.com/office/powerpoint/2010/main" val="2321786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ront/Pause B">
    <p:bg>
      <p:bgRef idx="1001">
        <a:schemeClr val="bg1"/>
      </p:bgRef>
    </p:bg>
    <p:spTree>
      <p:nvGrpSpPr>
        <p:cNvPr id="1" name=""/>
        <p:cNvGrpSpPr/>
        <p:nvPr/>
      </p:nvGrpSpPr>
      <p:grpSpPr>
        <a:xfrm>
          <a:off x="0" y="0"/>
          <a:ext cx="0" cy="0"/>
          <a:chOff x="0" y="0"/>
          <a:chExt cx="0" cy="0"/>
        </a:xfrm>
      </p:grpSpPr>
      <p:sp>
        <p:nvSpPr>
          <p:cNvPr id="10" name="Background">
            <a:extLst>
              <a:ext uri="{FF2B5EF4-FFF2-40B4-BE49-F238E27FC236}">
                <a16:creationId xmlns:a16="http://schemas.microsoft.com/office/drawing/2014/main" id="{A3420087-96DF-432F-B192-585D42BF6A4E}"/>
              </a:ext>
            </a:extLst>
          </p:cNvPr>
          <p:cNvSpPr/>
          <p:nvPr userDrawn="1"/>
        </p:nvSpPr>
        <p:spPr bwMode="auto">
          <a:xfrm>
            <a:off x="0" y="0"/>
            <a:ext cx="12193200" cy="6861600"/>
          </a:xfrm>
          <a:prstGeom prst="rect">
            <a:avLst/>
          </a:prstGeom>
          <a:solidFill>
            <a:schemeClr val="bg1"/>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3" name="Logo color">
            <a:extLst>
              <a:ext uri="{FF2B5EF4-FFF2-40B4-BE49-F238E27FC236}">
                <a16:creationId xmlns:a16="http://schemas.microsoft.com/office/drawing/2014/main" id="{09BBEE10-6A59-474F-B766-7643F97F869F}"/>
              </a:ext>
            </a:extLst>
          </p:cNvPr>
          <p:cNvSpPr>
            <a:spLocks noChangeAspect="1"/>
          </p:cNvSpPr>
          <p:nvPr userDrawn="1">
            <p:custDataLst>
              <p:tags r:id="rId1"/>
            </p:custDataLst>
          </p:nvPr>
        </p:nvSpPr>
        <p:spPr bwMode="auto">
          <a:xfrm>
            <a:off x="4870539" y="1651373"/>
            <a:ext cx="2388323"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C7634"/>
          </a:solidFill>
          <a:ln>
            <a:noFill/>
          </a:ln>
        </p:spPr>
        <p:txBody>
          <a:bodyPr vert="horz" wrap="square" lIns="91440" tIns="45720" rIns="91440" bIns="45720" numCol="1" anchor="t" anchorCtr="0" compatLnSpc="1">
            <a:prstTxWarp prst="textNoShape">
              <a:avLst/>
            </a:prstTxWarp>
            <a:noAutofit/>
          </a:bodyPr>
          <a:lstStyle/>
          <a:p>
            <a:endParaRPr lang="en-GB"/>
          </a:p>
        </p:txBody>
      </p:sp>
      <p:sp>
        <p:nvSpPr>
          <p:cNvPr id="6" name="Date Placeholder 2">
            <a:extLst>
              <a:ext uri="{FF2B5EF4-FFF2-40B4-BE49-F238E27FC236}">
                <a16:creationId xmlns:a16="http://schemas.microsoft.com/office/drawing/2014/main" id="{AF062B26-8169-4B93-8FD8-CFDB0855A961}"/>
              </a:ext>
            </a:extLst>
          </p:cNvPr>
          <p:cNvSpPr>
            <a:spLocks noGrp="1"/>
          </p:cNvSpPr>
          <p:nvPr>
            <p:ph type="dt" sz="half" idx="10"/>
          </p:nvPr>
        </p:nvSpPr>
        <p:spPr>
          <a:xfrm>
            <a:off x="0" y="6912000"/>
            <a:ext cx="0" cy="0"/>
          </a:xfrm>
          <a:prstGeom prst="rect">
            <a:avLst/>
          </a:prstGeom>
        </p:spPr>
        <p:txBody>
          <a:bodyPr/>
          <a:lstStyle>
            <a:lvl1pPr>
              <a:defRPr>
                <a:noFill/>
              </a:defRPr>
            </a:lvl1pPr>
          </a:lstStyle>
          <a:p>
            <a:r>
              <a:rPr lang="en-GB"/>
              <a:t>Dato</a:t>
            </a:r>
            <a:endParaRPr lang="en-GB" dirty="0"/>
          </a:p>
        </p:txBody>
      </p:sp>
      <p:sp>
        <p:nvSpPr>
          <p:cNvPr id="7" name="Footer Placeholder 3">
            <a:extLst>
              <a:ext uri="{FF2B5EF4-FFF2-40B4-BE49-F238E27FC236}">
                <a16:creationId xmlns:a16="http://schemas.microsoft.com/office/drawing/2014/main" id="{CA59923C-6F09-424E-AF1E-AC62326A9B2B}"/>
              </a:ext>
            </a:extLst>
          </p:cNvPr>
          <p:cNvSpPr>
            <a:spLocks noGrp="1"/>
          </p:cNvSpPr>
          <p:nvPr>
            <p:ph type="ftr" sz="quarter" idx="11"/>
          </p:nvPr>
        </p:nvSpPr>
        <p:spPr>
          <a:xfrm>
            <a:off x="0" y="6912000"/>
            <a:ext cx="0" cy="0"/>
          </a:xfrm>
        </p:spPr>
        <p:txBody>
          <a:bodyPr/>
          <a:lstStyle>
            <a:lvl1pPr>
              <a:defRPr>
                <a:noFill/>
              </a:defRPr>
            </a:lvl1pPr>
          </a:lstStyle>
          <a:p>
            <a:r>
              <a:rPr lang="en-GB"/>
              <a:t>Titel</a:t>
            </a:r>
            <a:endParaRPr lang="en-GB" dirty="0"/>
          </a:p>
        </p:txBody>
      </p:sp>
      <p:sp>
        <p:nvSpPr>
          <p:cNvPr id="9" name="Slide Number Placeholder 4">
            <a:extLst>
              <a:ext uri="{FF2B5EF4-FFF2-40B4-BE49-F238E27FC236}">
                <a16:creationId xmlns:a16="http://schemas.microsoft.com/office/drawing/2014/main" id="{4C299FA2-BF46-4410-B2CD-E3C80B7A9893}"/>
              </a:ext>
            </a:extLst>
          </p:cNvPr>
          <p:cNvSpPr>
            <a:spLocks noGrp="1"/>
          </p:cNvSpPr>
          <p:nvPr>
            <p:ph type="sldNum" sz="quarter" idx="12"/>
          </p:nvPr>
        </p:nvSpPr>
        <p:spPr>
          <a:xfrm flipV="1">
            <a:off x="0" y="6912000"/>
            <a:ext cx="0" cy="0"/>
          </a:xfrm>
        </p:spPr>
        <p:txBody>
          <a:bodyPr/>
          <a:lstStyle>
            <a:lvl1pPr>
              <a:defRPr>
                <a:noFill/>
              </a:defRPr>
            </a:lvl1pPr>
          </a:lstStyle>
          <a:p>
            <a:fld id="{24C8C45C-947F-4981-8B3F-4F32E973C901}" type="slidenum">
              <a:rPr lang="en-GB" smtClean="0"/>
              <a:pPr/>
              <a:t>‹#›</a:t>
            </a:fld>
            <a:endParaRPr lang="en-GB" dirty="0"/>
          </a:p>
        </p:txBody>
      </p:sp>
      <p:sp>
        <p:nvSpPr>
          <p:cNvPr id="11" name="Bottom bar">
            <a:extLst>
              <a:ext uri="{FF2B5EF4-FFF2-40B4-BE49-F238E27FC236}">
                <a16:creationId xmlns:a16="http://schemas.microsoft.com/office/drawing/2014/main" id="{495865CE-5BE9-4122-8AB8-48E534DD88F7}"/>
              </a:ext>
            </a:extLst>
          </p:cNvPr>
          <p:cNvSpPr/>
          <p:nvPr userDrawn="1"/>
        </p:nvSpPr>
        <p:spPr bwMode="auto">
          <a:xfrm>
            <a:off x="0" y="6541200"/>
            <a:ext cx="12193200" cy="316800"/>
          </a:xfrm>
          <a:prstGeom prst="rect">
            <a:avLst/>
          </a:prstGeom>
          <a:solidFill>
            <a:srgbClr val="FC7634"/>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12" name="Top bar">
            <a:extLst>
              <a:ext uri="{FF2B5EF4-FFF2-40B4-BE49-F238E27FC236}">
                <a16:creationId xmlns:a16="http://schemas.microsoft.com/office/drawing/2014/main" id="{0D436479-94F3-475C-8F8D-D3CDC81793FD}"/>
              </a:ext>
            </a:extLst>
          </p:cNvPr>
          <p:cNvSpPr/>
          <p:nvPr userDrawn="1"/>
        </p:nvSpPr>
        <p:spPr bwMode="auto">
          <a:xfrm>
            <a:off x="0" y="0"/>
            <a:ext cx="12193200" cy="50400"/>
          </a:xfrm>
          <a:prstGeom prst="rect">
            <a:avLst/>
          </a:prstGeom>
          <a:solidFill>
            <a:srgbClr val="FC7634"/>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Tree>
    <p:extLst>
      <p:ext uri="{BB962C8B-B14F-4D97-AF65-F5344CB8AC3E}">
        <p14:creationId xmlns:p14="http://schemas.microsoft.com/office/powerpoint/2010/main" val="349637618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ront B">
    <p:bg>
      <p:bgRef idx="1001">
        <a:schemeClr val="bg1"/>
      </p:bgRef>
    </p:bg>
    <p:spTree>
      <p:nvGrpSpPr>
        <p:cNvPr id="1" name=""/>
        <p:cNvGrpSpPr/>
        <p:nvPr/>
      </p:nvGrpSpPr>
      <p:grpSpPr>
        <a:xfrm>
          <a:off x="0" y="0"/>
          <a:ext cx="0" cy="0"/>
          <a:chOff x="0" y="0"/>
          <a:chExt cx="0" cy="0"/>
        </a:xfrm>
      </p:grpSpPr>
      <p:sp>
        <p:nvSpPr>
          <p:cNvPr id="114690" name="Rectangle 2"/>
          <p:cNvSpPr>
            <a:spLocks noGrp="1" noChangeArrowheads="1"/>
          </p:cNvSpPr>
          <p:nvPr>
            <p:ph type="ctrTitle"/>
          </p:nvPr>
        </p:nvSpPr>
        <p:spPr>
          <a:xfrm>
            <a:off x="249859" y="3545117"/>
            <a:ext cx="10840028" cy="2706458"/>
          </a:xfrm>
        </p:spPr>
        <p:txBody>
          <a:bodyPr anchor="t" anchorCtr="0"/>
          <a:lstStyle>
            <a:lvl1pPr>
              <a:lnSpc>
                <a:spcPct val="93000"/>
              </a:lnSpc>
              <a:defRPr sz="8000">
                <a:solidFill>
                  <a:schemeClr val="tx1"/>
                </a:solidFill>
              </a:defRPr>
            </a:lvl1pPr>
          </a:lstStyle>
          <a:p>
            <a:pPr lvl="0"/>
            <a:r>
              <a:rPr lang="en-US" noProof="0"/>
              <a:t>Click to edit Master title style</a:t>
            </a:r>
            <a:endParaRPr lang="en-GB" noProof="0" dirty="0"/>
          </a:p>
        </p:txBody>
      </p:sp>
      <p:sp>
        <p:nvSpPr>
          <p:cNvPr id="114691" name="Rectangle 3"/>
          <p:cNvSpPr>
            <a:spLocks noGrp="1" noChangeArrowheads="1"/>
          </p:cNvSpPr>
          <p:nvPr>
            <p:ph type="subTitle" idx="1"/>
          </p:nvPr>
        </p:nvSpPr>
        <p:spPr>
          <a:xfrm>
            <a:off x="247072" y="1704975"/>
            <a:ext cx="10840028" cy="1660654"/>
          </a:xfrm>
        </p:spPr>
        <p:txBody>
          <a:bodyPr anchor="b" anchorCtr="0"/>
          <a:lstStyle>
            <a:lvl1pPr marL="0" indent="0">
              <a:lnSpc>
                <a:spcPct val="110000"/>
              </a:lnSpc>
              <a:spcBef>
                <a:spcPts val="0"/>
              </a:spcBef>
              <a:buFontTx/>
              <a:buNone/>
              <a:defRPr sz="3000">
                <a:solidFill>
                  <a:schemeClr val="tx1"/>
                </a:solidFill>
              </a:defRPr>
            </a:lvl1pPr>
          </a:lstStyle>
          <a:p>
            <a:pPr lvl="0"/>
            <a:r>
              <a:rPr lang="en-US" noProof="0"/>
              <a:t>Click to edit Master subtitle style</a:t>
            </a:r>
            <a:endParaRPr lang="en-GB" noProof="0" dirty="0"/>
          </a:p>
        </p:txBody>
      </p:sp>
      <p:sp>
        <p:nvSpPr>
          <p:cNvPr id="3" name="Footer Placeholder 2">
            <a:extLst>
              <a:ext uri="{FF2B5EF4-FFF2-40B4-BE49-F238E27FC236}">
                <a16:creationId xmlns:a16="http://schemas.microsoft.com/office/drawing/2014/main" id="{71346B4F-F02C-40EC-9B70-932B18214C6A}"/>
              </a:ext>
            </a:extLst>
          </p:cNvPr>
          <p:cNvSpPr>
            <a:spLocks noGrp="1"/>
          </p:cNvSpPr>
          <p:nvPr>
            <p:ph type="ftr" sz="quarter" idx="16"/>
          </p:nvPr>
        </p:nvSpPr>
        <p:spPr/>
        <p:txBody>
          <a:bodyPr/>
          <a:lstStyle/>
          <a:p>
            <a:r>
              <a:rPr lang="en-GB"/>
              <a:t>Titel</a:t>
            </a:r>
            <a:endParaRPr lang="en-GB" dirty="0"/>
          </a:p>
        </p:txBody>
      </p:sp>
      <p:sp>
        <p:nvSpPr>
          <p:cNvPr id="4" name="Slide Number Placeholder 3">
            <a:extLst>
              <a:ext uri="{FF2B5EF4-FFF2-40B4-BE49-F238E27FC236}">
                <a16:creationId xmlns:a16="http://schemas.microsoft.com/office/drawing/2014/main" id="{FE67EB69-BB5A-407E-BF0A-1CB9B24506D8}"/>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
        <p:nvSpPr>
          <p:cNvPr id="2" name="Date Placeholder 1">
            <a:extLst>
              <a:ext uri="{FF2B5EF4-FFF2-40B4-BE49-F238E27FC236}">
                <a16:creationId xmlns:a16="http://schemas.microsoft.com/office/drawing/2014/main" id="{5C8B6288-E3A4-25D7-4A73-88CD67FC644A}"/>
              </a:ext>
            </a:extLst>
          </p:cNvPr>
          <p:cNvSpPr>
            <a:spLocks noGrp="1"/>
          </p:cNvSpPr>
          <p:nvPr>
            <p:ph type="dt" sz="half" idx="18"/>
          </p:nvPr>
        </p:nvSpPr>
        <p:spPr/>
        <p:txBody>
          <a:bodyPr/>
          <a:lstStyle/>
          <a:p>
            <a:r>
              <a:rPr lang="en-GB"/>
              <a:t>Dato</a:t>
            </a:r>
            <a:endParaRPr lang="en-GB" dirty="0"/>
          </a:p>
        </p:txBody>
      </p:sp>
    </p:spTree>
    <p:extLst>
      <p:ext uri="{BB962C8B-B14F-4D97-AF65-F5344CB8AC3E}">
        <p14:creationId xmlns:p14="http://schemas.microsoft.com/office/powerpoint/2010/main" val="122591931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userDrawn="1">
          <p15:clr>
            <a:srgbClr val="F26B43"/>
          </p15:clr>
        </p15:guide>
        <p15:guide id="2" pos="6984" userDrawn="1">
          <p15:clr>
            <a:srgbClr val="F26B43"/>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48A0E3C-0CE1-4BBF-A912-5A81BF3B7BCA}"/>
              </a:ext>
            </a:extLst>
          </p:cNvPr>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Footer Placeholder 1">
            <a:extLst>
              <a:ext uri="{FF2B5EF4-FFF2-40B4-BE49-F238E27FC236}">
                <a16:creationId xmlns:a16="http://schemas.microsoft.com/office/drawing/2014/main" id="{1FCA8860-CDAD-4F91-9292-2B11655C191E}"/>
              </a:ext>
            </a:extLst>
          </p:cNvPr>
          <p:cNvSpPr>
            <a:spLocks noGrp="1"/>
          </p:cNvSpPr>
          <p:nvPr>
            <p:ph type="ftr" sz="quarter" idx="10"/>
          </p:nvPr>
        </p:nvSpPr>
        <p:spPr/>
        <p:txBody>
          <a:bodyPr/>
          <a:lstStyle/>
          <a:p>
            <a:r>
              <a:rPr lang="en-GB"/>
              <a:t>Titel</a:t>
            </a:r>
            <a:endParaRPr lang="en-GB" dirty="0"/>
          </a:p>
        </p:txBody>
      </p:sp>
      <p:sp>
        <p:nvSpPr>
          <p:cNvPr id="6" name="Slide Number Placeholder 5">
            <a:extLst>
              <a:ext uri="{FF2B5EF4-FFF2-40B4-BE49-F238E27FC236}">
                <a16:creationId xmlns:a16="http://schemas.microsoft.com/office/drawing/2014/main" id="{88C7A21B-9B48-4777-BF0D-9FB95719C2E7}"/>
              </a:ext>
            </a:extLst>
          </p:cNvPr>
          <p:cNvSpPr>
            <a:spLocks noGrp="1"/>
          </p:cNvSpPr>
          <p:nvPr>
            <p:ph type="sldNum" sz="quarter" idx="11"/>
          </p:nvPr>
        </p:nvSpPr>
        <p:spPr/>
        <p:txBody>
          <a:bodyPr/>
          <a:lstStyle/>
          <a:p>
            <a:fld id="{103EA872-A674-449B-A120-B97244F8E91D}" type="slidenum">
              <a:rPr lang="en-GB" smtClean="0"/>
              <a:pPr/>
              <a:t>‹#›</a:t>
            </a:fld>
            <a:endParaRPr lang="en-GB" dirty="0"/>
          </a:p>
        </p:txBody>
      </p:sp>
      <p:sp>
        <p:nvSpPr>
          <p:cNvPr id="4" name="Date Placeholder 3">
            <a:extLst>
              <a:ext uri="{FF2B5EF4-FFF2-40B4-BE49-F238E27FC236}">
                <a16:creationId xmlns:a16="http://schemas.microsoft.com/office/drawing/2014/main" id="{E65F6643-3F1A-C522-8B10-AAA4126632AB}"/>
              </a:ext>
            </a:extLst>
          </p:cNvPr>
          <p:cNvSpPr>
            <a:spLocks noGrp="1"/>
          </p:cNvSpPr>
          <p:nvPr>
            <p:ph type="dt" sz="half" idx="12"/>
          </p:nvPr>
        </p:nvSpPr>
        <p:spPr/>
        <p:txBody>
          <a:bodyPr/>
          <a:lstStyle/>
          <a:p>
            <a:r>
              <a:rPr lang="en-GB"/>
              <a:t>Dato</a:t>
            </a:r>
            <a:endParaRPr lang="en-GB" dirty="0"/>
          </a:p>
        </p:txBody>
      </p:sp>
    </p:spTree>
    <p:extLst>
      <p:ext uri="{BB962C8B-B14F-4D97-AF65-F5344CB8AC3E}">
        <p14:creationId xmlns:p14="http://schemas.microsoft.com/office/powerpoint/2010/main" val="1187774059"/>
      </p:ext>
    </p:extLst>
  </p:cSld>
  <p:clrMapOvr>
    <a:masterClrMapping/>
  </p:clrMapOvr>
  <p:extLst>
    <p:ext uri="{DCECCB84-F9BA-43D5-87BE-67443E8EF086}">
      <p15:sldGuideLst xmlns:p15="http://schemas.microsoft.com/office/powerpoint/2012/main">
        <p15:guide id="1" pos="6984" userDrawn="1">
          <p15:clr>
            <a:srgbClr val="F26B43"/>
          </p15:clr>
        </p15:guide>
        <p15:guide id="2" pos="1117" userDrawn="1">
          <p15:clr>
            <a:srgbClr val="F26B43"/>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5EB1D5E1-0C4E-4A74-BE37-26307F7E2821}"/>
              </a:ext>
            </a:extLst>
          </p:cNvPr>
          <p:cNvSpPr>
            <a:spLocks noGrp="1"/>
          </p:cNvSpPr>
          <p:nvPr>
            <p:ph type="title"/>
          </p:nvPr>
        </p:nvSpPr>
        <p:spPr>
          <a:xfrm>
            <a:off x="1774726" y="426127"/>
            <a:ext cx="9312374" cy="972716"/>
          </a:xfrm>
        </p:spPr>
        <p:txBody>
          <a:bodyPr/>
          <a:lstStyle/>
          <a:p>
            <a:r>
              <a:rPr lang="en-US"/>
              <a:t>Click to edit Master title style</a:t>
            </a:r>
            <a:endParaRPr lang="en-GB" dirty="0"/>
          </a:p>
        </p:txBody>
      </p:sp>
      <p:sp>
        <p:nvSpPr>
          <p:cNvPr id="3" name="Content Placeholder 2"/>
          <p:cNvSpPr>
            <a:spLocks noGrp="1"/>
          </p:cNvSpPr>
          <p:nvPr>
            <p:ph sz="half" idx="1"/>
          </p:nvPr>
        </p:nvSpPr>
        <p:spPr>
          <a:xfrm>
            <a:off x="1774800" y="1706399"/>
            <a:ext cx="4410177"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678001" y="1706399"/>
            <a:ext cx="4409100"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Footer Placeholder 6">
            <a:extLst>
              <a:ext uri="{FF2B5EF4-FFF2-40B4-BE49-F238E27FC236}">
                <a16:creationId xmlns:a16="http://schemas.microsoft.com/office/drawing/2014/main" id="{02499420-B0E8-4C8A-8C00-E21262271ADD}"/>
              </a:ext>
            </a:extLst>
          </p:cNvPr>
          <p:cNvSpPr>
            <a:spLocks noGrp="1"/>
          </p:cNvSpPr>
          <p:nvPr>
            <p:ph type="ftr" sz="quarter" idx="10"/>
          </p:nvPr>
        </p:nvSpPr>
        <p:spPr/>
        <p:txBody>
          <a:bodyPr/>
          <a:lstStyle/>
          <a:p>
            <a:r>
              <a:rPr lang="en-GB"/>
              <a:t>Titel</a:t>
            </a:r>
            <a:endParaRPr lang="en-GB" dirty="0"/>
          </a:p>
        </p:txBody>
      </p:sp>
      <p:sp>
        <p:nvSpPr>
          <p:cNvPr id="8" name="Slide Number Placeholder 7">
            <a:extLst>
              <a:ext uri="{FF2B5EF4-FFF2-40B4-BE49-F238E27FC236}">
                <a16:creationId xmlns:a16="http://schemas.microsoft.com/office/drawing/2014/main" id="{E3EE7F0E-E606-41AC-BBBF-B5AECB1112EB}"/>
              </a:ext>
            </a:extLst>
          </p:cNvPr>
          <p:cNvSpPr>
            <a:spLocks noGrp="1"/>
          </p:cNvSpPr>
          <p:nvPr>
            <p:ph type="sldNum" sz="quarter" idx="11"/>
          </p:nvPr>
        </p:nvSpPr>
        <p:spPr/>
        <p:txBody>
          <a:bodyPr/>
          <a:lstStyle/>
          <a:p>
            <a:fld id="{103EA872-A674-449B-A120-B97244F8E91D}" type="slidenum">
              <a:rPr lang="en-GB" smtClean="0"/>
              <a:pPr/>
              <a:t>‹#›</a:t>
            </a:fld>
            <a:endParaRPr lang="en-GB" dirty="0"/>
          </a:p>
        </p:txBody>
      </p:sp>
      <p:sp>
        <p:nvSpPr>
          <p:cNvPr id="2" name="Date Placeholder 1">
            <a:extLst>
              <a:ext uri="{FF2B5EF4-FFF2-40B4-BE49-F238E27FC236}">
                <a16:creationId xmlns:a16="http://schemas.microsoft.com/office/drawing/2014/main" id="{58306A58-3FFC-AF7F-632E-13C006F10686}"/>
              </a:ext>
            </a:extLst>
          </p:cNvPr>
          <p:cNvSpPr>
            <a:spLocks noGrp="1"/>
          </p:cNvSpPr>
          <p:nvPr>
            <p:ph type="dt" sz="half" idx="12"/>
          </p:nvPr>
        </p:nvSpPr>
        <p:spPr/>
        <p:txBody>
          <a:bodyPr/>
          <a:lstStyle/>
          <a:p>
            <a:r>
              <a:rPr lang="en-GB"/>
              <a:t>Dato</a:t>
            </a:r>
            <a:endParaRPr lang="en-GB" dirty="0"/>
          </a:p>
        </p:txBody>
      </p:sp>
    </p:spTree>
    <p:extLst>
      <p:ext uri="{BB962C8B-B14F-4D97-AF65-F5344CB8AC3E}">
        <p14:creationId xmlns:p14="http://schemas.microsoft.com/office/powerpoint/2010/main" val="4150573203"/>
      </p:ext>
    </p:extLst>
  </p:cSld>
  <p:clrMapOvr>
    <a:masterClrMapping/>
  </p:clrMapOvr>
  <p:extLst>
    <p:ext uri="{DCECCB84-F9BA-43D5-87BE-67443E8EF086}">
      <p15:sldGuideLst xmlns:p15="http://schemas.microsoft.com/office/powerpoint/2012/main">
        <p15:guide id="1" pos="1118">
          <p15:clr>
            <a:srgbClr val="F26B43"/>
          </p15:clr>
        </p15:guide>
        <p15:guide id="2" pos="3896">
          <p15:clr>
            <a:srgbClr val="F26B43"/>
          </p15:clr>
        </p15:guide>
        <p15:guide id="3" pos="4205">
          <p15:clr>
            <a:srgbClr val="F26B43"/>
          </p15:clr>
        </p15:guide>
        <p15:guide id="4" pos="6984">
          <p15:clr>
            <a:srgbClr val="F26B43"/>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two pictures">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90A2595F-A737-4D92-946C-EC0BBF885334}"/>
              </a:ext>
            </a:extLst>
          </p:cNvPr>
          <p:cNvSpPr>
            <a:spLocks noGrp="1"/>
          </p:cNvSpPr>
          <p:nvPr>
            <p:ph type="title"/>
          </p:nvPr>
        </p:nvSpPr>
        <p:spPr>
          <a:xfrm>
            <a:off x="1774726" y="426127"/>
            <a:ext cx="6048672" cy="972716"/>
          </a:xfrm>
        </p:spPr>
        <p:txBody>
          <a:bodyPr/>
          <a:lstStyle/>
          <a:p>
            <a:r>
              <a:rPr lang="en-US"/>
              <a:t>Click to edit Master title style</a:t>
            </a:r>
            <a:endParaRPr lang="en-GB" dirty="0"/>
          </a:p>
        </p:txBody>
      </p:sp>
      <p:sp>
        <p:nvSpPr>
          <p:cNvPr id="3" name="Content Placeholder 2"/>
          <p:cNvSpPr>
            <a:spLocks noGrp="1"/>
          </p:cNvSpPr>
          <p:nvPr>
            <p:ph idx="1"/>
          </p:nvPr>
        </p:nvSpPr>
        <p:spPr>
          <a:xfrm>
            <a:off x="1774726" y="1706328"/>
            <a:ext cx="6048672" cy="45455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8331213" y="849734"/>
            <a:ext cx="3859200" cy="2505600"/>
          </a:xfrm>
        </p:spPr>
        <p:txBody>
          <a:bodyPr/>
          <a:lstStyle>
            <a:lvl1pPr marL="0" indent="0" algn="ctr">
              <a:buNone/>
              <a:defRPr sz="1200"/>
            </a:lvl1pPr>
          </a:lstStyle>
          <a:p>
            <a:r>
              <a:rPr lang="en-GB" dirty="0"/>
              <a:t>Click the placeholder and paste image via Skyfish icon</a:t>
            </a:r>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8331213" y="3563718"/>
            <a:ext cx="3859200" cy="2505600"/>
          </a:xfrm>
        </p:spPr>
        <p:txBody>
          <a:bodyPr/>
          <a:lstStyle>
            <a:lvl1pPr marL="0" indent="0" algn="ctr">
              <a:buNone/>
              <a:defRPr sz="1200"/>
            </a:lvl1pPr>
          </a:lstStyle>
          <a:p>
            <a:r>
              <a:rPr lang="en-GB" dirty="0"/>
              <a:t>Click the placeholder and paste image via Skyfish icon</a:t>
            </a:r>
          </a:p>
          <a:p>
            <a:endParaRPr lang="en-GB" dirty="0"/>
          </a:p>
        </p:txBody>
      </p:sp>
      <p:sp>
        <p:nvSpPr>
          <p:cNvPr id="2" name="Footer Placeholder 1">
            <a:extLst>
              <a:ext uri="{FF2B5EF4-FFF2-40B4-BE49-F238E27FC236}">
                <a16:creationId xmlns:a16="http://schemas.microsoft.com/office/drawing/2014/main" id="{D2986237-C7E2-4498-82A4-361A340A6504}"/>
              </a:ext>
            </a:extLst>
          </p:cNvPr>
          <p:cNvSpPr>
            <a:spLocks noGrp="1"/>
          </p:cNvSpPr>
          <p:nvPr>
            <p:ph type="ftr" sz="quarter" idx="15"/>
          </p:nvPr>
        </p:nvSpPr>
        <p:spPr/>
        <p:txBody>
          <a:bodyPr/>
          <a:lstStyle/>
          <a:p>
            <a:r>
              <a:rPr lang="en-GB"/>
              <a:t>Titel</a:t>
            </a:r>
            <a:endParaRPr lang="en-GB" dirty="0"/>
          </a:p>
        </p:txBody>
      </p:sp>
      <p:sp>
        <p:nvSpPr>
          <p:cNvPr id="6" name="Slide Number Placeholder 5">
            <a:extLst>
              <a:ext uri="{FF2B5EF4-FFF2-40B4-BE49-F238E27FC236}">
                <a16:creationId xmlns:a16="http://schemas.microsoft.com/office/drawing/2014/main" id="{21664EEF-2B63-484E-803A-4FCD66F243A5}"/>
              </a:ext>
            </a:extLst>
          </p:cNvPr>
          <p:cNvSpPr>
            <a:spLocks noGrp="1"/>
          </p:cNvSpPr>
          <p:nvPr>
            <p:ph type="sldNum" sz="quarter" idx="16"/>
          </p:nvPr>
        </p:nvSpPr>
        <p:spPr/>
        <p:txBody>
          <a:bodyPr/>
          <a:lstStyle/>
          <a:p>
            <a:fld id="{103EA872-A674-449B-A120-B97244F8E91D}" type="slidenum">
              <a:rPr lang="en-GB" smtClean="0"/>
              <a:pPr/>
              <a:t>‹#›</a:t>
            </a:fld>
            <a:endParaRPr lang="en-GB" dirty="0"/>
          </a:p>
        </p:txBody>
      </p:sp>
      <p:sp>
        <p:nvSpPr>
          <p:cNvPr id="4" name="Date Placeholder 3">
            <a:extLst>
              <a:ext uri="{FF2B5EF4-FFF2-40B4-BE49-F238E27FC236}">
                <a16:creationId xmlns:a16="http://schemas.microsoft.com/office/drawing/2014/main" id="{42094E2B-D4AD-C3AB-889B-170180697282}"/>
              </a:ext>
            </a:extLst>
          </p:cNvPr>
          <p:cNvSpPr>
            <a:spLocks noGrp="1"/>
          </p:cNvSpPr>
          <p:nvPr>
            <p:ph type="dt" sz="half" idx="17"/>
          </p:nvPr>
        </p:nvSpPr>
        <p:spPr/>
        <p:txBody>
          <a:bodyPr/>
          <a:lstStyle/>
          <a:p>
            <a:r>
              <a:rPr lang="en-GB"/>
              <a:t>Dato</a:t>
            </a:r>
            <a:endParaRPr lang="en-GB" dirty="0"/>
          </a:p>
        </p:txBody>
      </p:sp>
    </p:spTree>
    <p:extLst>
      <p:ext uri="{BB962C8B-B14F-4D97-AF65-F5344CB8AC3E}">
        <p14:creationId xmlns:p14="http://schemas.microsoft.com/office/powerpoint/2010/main" val="3922670733"/>
      </p:ext>
    </p:extLst>
  </p:cSld>
  <p:clrMapOvr>
    <a:masterClrMapping/>
  </p:clrMapOvr>
  <p:extLst>
    <p:ext uri="{DCECCB84-F9BA-43D5-87BE-67443E8EF086}">
      <p15:sldGuideLst xmlns:p15="http://schemas.microsoft.com/office/powerpoint/2012/main">
        <p15:guide id="1" pos="4927" userDrawn="1">
          <p15:clr>
            <a:srgbClr val="F26B43"/>
          </p15:clr>
        </p15:guide>
        <p15:guide id="2" pos="5247" userDrawn="1">
          <p15:clr>
            <a:srgbClr val="F26B43"/>
          </p15:clr>
        </p15:guide>
        <p15:guide id="3" pos="1117" userDrawn="1">
          <p15:clr>
            <a:srgbClr val="F26B43"/>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pictures and text">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92213382-11A1-48CE-B0A0-D8A7D26861FB}"/>
              </a:ext>
            </a:extLst>
          </p:cNvPr>
          <p:cNvSpPr>
            <a:spLocks noGrp="1"/>
          </p:cNvSpPr>
          <p:nvPr>
            <p:ph type="title"/>
          </p:nvPr>
        </p:nvSpPr>
        <p:spPr>
          <a:xfrm>
            <a:off x="4221360" y="426127"/>
            <a:ext cx="6865740" cy="972716"/>
          </a:xfrm>
        </p:spPr>
        <p:txBody>
          <a:bodyPr/>
          <a:lstStyle/>
          <a:p>
            <a:r>
              <a:rPr lang="en-US"/>
              <a:t>Click to edit Master title style</a:t>
            </a:r>
            <a:endParaRPr lang="en-GB" dirty="0"/>
          </a:p>
        </p:txBody>
      </p:sp>
      <p:sp>
        <p:nvSpPr>
          <p:cNvPr id="3" name="Content Placeholder 2"/>
          <p:cNvSpPr>
            <a:spLocks noGrp="1"/>
          </p:cNvSpPr>
          <p:nvPr>
            <p:ph idx="1"/>
          </p:nvPr>
        </p:nvSpPr>
        <p:spPr>
          <a:xfrm>
            <a:off x="4221360" y="1706328"/>
            <a:ext cx="6865740" cy="45455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1" y="1314523"/>
            <a:ext cx="3708000" cy="2455200"/>
          </a:xfrm>
        </p:spPr>
        <p:txBody>
          <a:bodyPr/>
          <a:lstStyle>
            <a:lvl1pPr marL="0" indent="0" algn="ctr">
              <a:buNone/>
              <a:defRPr sz="1200"/>
            </a:lvl1pPr>
          </a:lstStyle>
          <a:p>
            <a:r>
              <a:rPr lang="en-GB" dirty="0"/>
              <a:t>Click the placeholder and paste image via Skyfish icon</a:t>
            </a:r>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1" y="3968153"/>
            <a:ext cx="3708000" cy="2455200"/>
          </a:xfrm>
        </p:spPr>
        <p:txBody>
          <a:bodyPr/>
          <a:lstStyle>
            <a:lvl1pPr marL="0" indent="0" algn="ctr">
              <a:buNone/>
              <a:defRPr sz="1200"/>
            </a:lvl1pPr>
          </a:lstStyle>
          <a:p>
            <a:r>
              <a:rPr lang="en-GB" dirty="0"/>
              <a:t>Click the placeholder and paste image via Skyfish icon</a:t>
            </a:r>
          </a:p>
          <a:p>
            <a:endParaRPr lang="en-GB" dirty="0"/>
          </a:p>
        </p:txBody>
      </p:sp>
      <p:sp>
        <p:nvSpPr>
          <p:cNvPr id="2" name="Footer Placeholder 1">
            <a:extLst>
              <a:ext uri="{FF2B5EF4-FFF2-40B4-BE49-F238E27FC236}">
                <a16:creationId xmlns:a16="http://schemas.microsoft.com/office/drawing/2014/main" id="{AE26B732-1A52-4AA9-89FC-8FC5439E40DC}"/>
              </a:ext>
            </a:extLst>
          </p:cNvPr>
          <p:cNvSpPr>
            <a:spLocks noGrp="1"/>
          </p:cNvSpPr>
          <p:nvPr>
            <p:ph type="ftr" sz="quarter" idx="15"/>
          </p:nvPr>
        </p:nvSpPr>
        <p:spPr/>
        <p:txBody>
          <a:bodyPr/>
          <a:lstStyle/>
          <a:p>
            <a:r>
              <a:rPr lang="en-GB"/>
              <a:t>Titel</a:t>
            </a:r>
            <a:endParaRPr lang="en-GB" dirty="0"/>
          </a:p>
        </p:txBody>
      </p:sp>
      <p:sp>
        <p:nvSpPr>
          <p:cNvPr id="6" name="Slide Number Placeholder 5">
            <a:extLst>
              <a:ext uri="{FF2B5EF4-FFF2-40B4-BE49-F238E27FC236}">
                <a16:creationId xmlns:a16="http://schemas.microsoft.com/office/drawing/2014/main" id="{3B25D0DC-E43F-43DA-AA0F-C0C54C8939F7}"/>
              </a:ext>
            </a:extLst>
          </p:cNvPr>
          <p:cNvSpPr>
            <a:spLocks noGrp="1"/>
          </p:cNvSpPr>
          <p:nvPr>
            <p:ph type="sldNum" sz="quarter" idx="16"/>
          </p:nvPr>
        </p:nvSpPr>
        <p:spPr/>
        <p:txBody>
          <a:bodyPr/>
          <a:lstStyle/>
          <a:p>
            <a:fld id="{103EA872-A674-449B-A120-B97244F8E91D}" type="slidenum">
              <a:rPr lang="en-GB" smtClean="0"/>
              <a:pPr/>
              <a:t>‹#›</a:t>
            </a:fld>
            <a:endParaRPr lang="en-GB" dirty="0"/>
          </a:p>
        </p:txBody>
      </p:sp>
      <p:sp>
        <p:nvSpPr>
          <p:cNvPr id="4" name="Date Placeholder 3">
            <a:extLst>
              <a:ext uri="{FF2B5EF4-FFF2-40B4-BE49-F238E27FC236}">
                <a16:creationId xmlns:a16="http://schemas.microsoft.com/office/drawing/2014/main" id="{31BAEEAF-FCEB-199C-0717-FEF6150710A2}"/>
              </a:ext>
            </a:extLst>
          </p:cNvPr>
          <p:cNvSpPr>
            <a:spLocks noGrp="1"/>
          </p:cNvSpPr>
          <p:nvPr>
            <p:ph type="dt" sz="half" idx="17"/>
          </p:nvPr>
        </p:nvSpPr>
        <p:spPr/>
        <p:txBody>
          <a:bodyPr/>
          <a:lstStyle/>
          <a:p>
            <a:r>
              <a:rPr lang="en-GB"/>
              <a:t>Dato</a:t>
            </a:r>
            <a:endParaRPr lang="en-GB" dirty="0"/>
          </a:p>
        </p:txBody>
      </p:sp>
    </p:spTree>
    <p:extLst>
      <p:ext uri="{BB962C8B-B14F-4D97-AF65-F5344CB8AC3E}">
        <p14:creationId xmlns:p14="http://schemas.microsoft.com/office/powerpoint/2010/main" val="1283562364"/>
      </p:ext>
    </p:extLst>
  </p:cSld>
  <p:clrMapOvr>
    <a:masterClrMapping/>
  </p:clrMapOvr>
  <p:extLst>
    <p:ext uri="{DCECCB84-F9BA-43D5-87BE-67443E8EF086}">
      <p15:sldGuideLst xmlns:p15="http://schemas.microsoft.com/office/powerpoint/2012/main">
        <p15:guide id="1" pos="6984" userDrawn="1">
          <p15:clr>
            <a:srgbClr val="F26B43"/>
          </p15:clr>
        </p15:guide>
        <p15:guide id="2" pos="2660" userDrawn="1">
          <p15:clr>
            <a:srgbClr val="F26B43"/>
          </p15:clr>
        </p15:guide>
        <p15:guide id="3" pos="2335" userDrawn="1">
          <p15:clr>
            <a:srgbClr val="F26B43"/>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953C3-F3F7-4638-96F8-7CF20CB55E0C}"/>
              </a:ext>
            </a:extLst>
          </p:cNvPr>
          <p:cNvSpPr>
            <a:spLocks noGrp="1"/>
          </p:cNvSpPr>
          <p:nvPr>
            <p:ph type="title" hasCustomPrompt="1"/>
          </p:nvPr>
        </p:nvSpPr>
        <p:spPr>
          <a:xfrm>
            <a:off x="247650" y="980727"/>
            <a:ext cx="3740400" cy="418115"/>
          </a:xfrm>
        </p:spPr>
        <p:txBody>
          <a:bodyPr/>
          <a:lstStyle>
            <a:lvl1pPr>
              <a:defRPr sz="2400"/>
            </a:lvl1pPr>
          </a:lstStyle>
          <a:p>
            <a:r>
              <a:rPr lang="en-US" dirty="0"/>
              <a:t>Click to add title one line</a:t>
            </a:r>
            <a:endParaRPr lang="en-GB" dirty="0"/>
          </a:p>
        </p:txBody>
      </p:sp>
      <p:sp>
        <p:nvSpPr>
          <p:cNvPr id="15" name="Content Placeholder 2">
            <a:extLst>
              <a:ext uri="{FF2B5EF4-FFF2-40B4-BE49-F238E27FC236}">
                <a16:creationId xmlns:a16="http://schemas.microsoft.com/office/drawing/2014/main" id="{CC0DB591-4602-46B3-B1C3-1E64148AB9B7}"/>
              </a:ext>
            </a:extLst>
          </p:cNvPr>
          <p:cNvSpPr>
            <a:spLocks noGrp="1"/>
          </p:cNvSpPr>
          <p:nvPr>
            <p:ph idx="1"/>
          </p:nvPr>
        </p:nvSpPr>
        <p:spPr>
          <a:xfrm>
            <a:off x="247650" y="4407150"/>
            <a:ext cx="3740400" cy="184442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9" name="Text Placeholder 18">
            <a:extLst>
              <a:ext uri="{FF2B5EF4-FFF2-40B4-BE49-F238E27FC236}">
                <a16:creationId xmlns:a16="http://schemas.microsoft.com/office/drawing/2014/main" id="{68416079-1CFC-426F-A6ED-5AB355FC545F}"/>
              </a:ext>
            </a:extLst>
          </p:cNvPr>
          <p:cNvSpPr>
            <a:spLocks noGrp="1"/>
          </p:cNvSpPr>
          <p:nvPr>
            <p:ph type="body" sz="quarter" idx="21" hasCustomPrompt="1"/>
          </p:nvPr>
        </p:nvSpPr>
        <p:spPr>
          <a:xfrm>
            <a:off x="4222750" y="979200"/>
            <a:ext cx="3740400"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US" dirty="0"/>
              <a:t>Click to add title one line</a:t>
            </a:r>
          </a:p>
        </p:txBody>
      </p:sp>
      <p:sp>
        <p:nvSpPr>
          <p:cNvPr id="21" name="Content Placeholder 20">
            <a:extLst>
              <a:ext uri="{FF2B5EF4-FFF2-40B4-BE49-F238E27FC236}">
                <a16:creationId xmlns:a16="http://schemas.microsoft.com/office/drawing/2014/main" id="{D358873C-68BF-4E89-B536-B3248F2B25FE}"/>
              </a:ext>
            </a:extLst>
          </p:cNvPr>
          <p:cNvSpPr>
            <a:spLocks noGrp="1"/>
          </p:cNvSpPr>
          <p:nvPr>
            <p:ph sz="quarter" idx="22"/>
          </p:nvPr>
        </p:nvSpPr>
        <p:spPr>
          <a:xfrm>
            <a:off x="4222750" y="4406899"/>
            <a:ext cx="3740401"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3" name="Text Placeholder 22">
            <a:extLst>
              <a:ext uri="{FF2B5EF4-FFF2-40B4-BE49-F238E27FC236}">
                <a16:creationId xmlns:a16="http://schemas.microsoft.com/office/drawing/2014/main" id="{69A0E900-1FE2-4CC1-B435-93F3A1189356}"/>
              </a:ext>
            </a:extLst>
          </p:cNvPr>
          <p:cNvSpPr>
            <a:spLocks noGrp="1"/>
          </p:cNvSpPr>
          <p:nvPr>
            <p:ph type="body" sz="quarter" idx="23" hasCustomPrompt="1"/>
          </p:nvPr>
        </p:nvSpPr>
        <p:spPr>
          <a:xfrm>
            <a:off x="8197850" y="979200"/>
            <a:ext cx="3740400"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US" dirty="0"/>
              <a:t>Click to add title one line</a:t>
            </a:r>
          </a:p>
        </p:txBody>
      </p:sp>
      <p:sp>
        <p:nvSpPr>
          <p:cNvPr id="25" name="Content Placeholder 24">
            <a:extLst>
              <a:ext uri="{FF2B5EF4-FFF2-40B4-BE49-F238E27FC236}">
                <a16:creationId xmlns:a16="http://schemas.microsoft.com/office/drawing/2014/main" id="{E094886A-F110-4851-B1DA-8DFC40D509F8}"/>
              </a:ext>
            </a:extLst>
          </p:cNvPr>
          <p:cNvSpPr>
            <a:spLocks noGrp="1"/>
          </p:cNvSpPr>
          <p:nvPr>
            <p:ph sz="quarter" idx="24"/>
          </p:nvPr>
        </p:nvSpPr>
        <p:spPr>
          <a:xfrm>
            <a:off x="8197850" y="4406899"/>
            <a:ext cx="3740400"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a:extLst>
              <a:ext uri="{FF2B5EF4-FFF2-40B4-BE49-F238E27FC236}">
                <a16:creationId xmlns:a16="http://schemas.microsoft.com/office/drawing/2014/main" id="{91B02311-54A6-4455-B615-BBCA0DA742E4}"/>
              </a:ext>
            </a:extLst>
          </p:cNvPr>
          <p:cNvSpPr>
            <a:spLocks noGrp="1"/>
          </p:cNvSpPr>
          <p:nvPr>
            <p:ph type="pic" sz="quarter" idx="18" hasCustomPrompt="1"/>
          </p:nvPr>
        </p:nvSpPr>
        <p:spPr>
          <a:xfrm>
            <a:off x="247650" y="1546282"/>
            <a:ext cx="3740400" cy="2664000"/>
          </a:xfrm>
        </p:spPr>
        <p:txBody>
          <a:bodyPr/>
          <a:lstStyle>
            <a:lvl1pPr marL="0" indent="0" algn="ctr">
              <a:buNone/>
              <a:defRPr sz="1200"/>
            </a:lvl1pPr>
          </a:lstStyle>
          <a:p>
            <a:r>
              <a:rPr lang="en-GB" dirty="0"/>
              <a:t>Click the placeholder and paste image via Skyfish icon</a:t>
            </a:r>
          </a:p>
        </p:txBody>
      </p:sp>
      <p:sp>
        <p:nvSpPr>
          <p:cNvPr id="13" name="Picture Placeholder 8">
            <a:extLst>
              <a:ext uri="{FF2B5EF4-FFF2-40B4-BE49-F238E27FC236}">
                <a16:creationId xmlns:a16="http://schemas.microsoft.com/office/drawing/2014/main" id="{710A5827-3485-49A0-81F0-FF89EE34B804}"/>
              </a:ext>
            </a:extLst>
          </p:cNvPr>
          <p:cNvSpPr>
            <a:spLocks noGrp="1"/>
          </p:cNvSpPr>
          <p:nvPr>
            <p:ph type="pic" sz="quarter" idx="19" hasCustomPrompt="1"/>
          </p:nvPr>
        </p:nvSpPr>
        <p:spPr>
          <a:xfrm>
            <a:off x="4223149" y="1548581"/>
            <a:ext cx="3740400" cy="2664000"/>
          </a:xfrm>
        </p:spPr>
        <p:txBody>
          <a:bodyPr/>
          <a:lstStyle>
            <a:lvl1pPr marL="0" indent="0" algn="ctr">
              <a:buNone/>
              <a:defRPr sz="1200"/>
            </a:lvl1pPr>
          </a:lstStyle>
          <a:p>
            <a:r>
              <a:rPr lang="en-GB" dirty="0"/>
              <a:t>Click the placeholder and paste image via Skyfish icon</a:t>
            </a:r>
          </a:p>
        </p:txBody>
      </p:sp>
      <p:sp>
        <p:nvSpPr>
          <p:cNvPr id="14" name="Picture Placeholder 8">
            <a:extLst>
              <a:ext uri="{FF2B5EF4-FFF2-40B4-BE49-F238E27FC236}">
                <a16:creationId xmlns:a16="http://schemas.microsoft.com/office/drawing/2014/main" id="{E27B0558-FCB8-4A55-9BA9-182DFF0387F4}"/>
              </a:ext>
            </a:extLst>
          </p:cNvPr>
          <p:cNvSpPr>
            <a:spLocks noGrp="1"/>
          </p:cNvSpPr>
          <p:nvPr>
            <p:ph type="pic" sz="quarter" idx="20" hasCustomPrompt="1"/>
          </p:nvPr>
        </p:nvSpPr>
        <p:spPr>
          <a:xfrm>
            <a:off x="8198648" y="1546282"/>
            <a:ext cx="3740400" cy="2664000"/>
          </a:xfrm>
        </p:spPr>
        <p:txBody>
          <a:bodyPr/>
          <a:lstStyle>
            <a:lvl1pPr marL="0" indent="0" algn="ctr">
              <a:buNone/>
              <a:defRPr sz="1200"/>
            </a:lvl1pPr>
          </a:lstStyle>
          <a:p>
            <a:r>
              <a:rPr lang="en-GB" dirty="0"/>
              <a:t>Click the placeholder and paste image via Skyfish icon</a:t>
            </a:r>
          </a:p>
        </p:txBody>
      </p:sp>
      <p:sp>
        <p:nvSpPr>
          <p:cNvPr id="3" name="Footer Placeholder 2">
            <a:extLst>
              <a:ext uri="{FF2B5EF4-FFF2-40B4-BE49-F238E27FC236}">
                <a16:creationId xmlns:a16="http://schemas.microsoft.com/office/drawing/2014/main" id="{71346B4F-F02C-40EC-9B70-932B18214C6A}"/>
              </a:ext>
            </a:extLst>
          </p:cNvPr>
          <p:cNvSpPr>
            <a:spLocks noGrp="1"/>
          </p:cNvSpPr>
          <p:nvPr>
            <p:ph type="ftr" sz="quarter" idx="16"/>
          </p:nvPr>
        </p:nvSpPr>
        <p:spPr/>
        <p:txBody>
          <a:bodyPr/>
          <a:lstStyle/>
          <a:p>
            <a:r>
              <a:rPr lang="en-GB"/>
              <a:t>Titel</a:t>
            </a:r>
            <a:endParaRPr lang="en-GB" dirty="0"/>
          </a:p>
        </p:txBody>
      </p:sp>
      <p:sp>
        <p:nvSpPr>
          <p:cNvPr id="4" name="Slide Number Placeholder 3">
            <a:extLst>
              <a:ext uri="{FF2B5EF4-FFF2-40B4-BE49-F238E27FC236}">
                <a16:creationId xmlns:a16="http://schemas.microsoft.com/office/drawing/2014/main" id="{FE67EB69-BB5A-407E-BF0A-1CB9B24506D8}"/>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
        <p:nvSpPr>
          <p:cNvPr id="5" name="Date Placeholder 4">
            <a:extLst>
              <a:ext uri="{FF2B5EF4-FFF2-40B4-BE49-F238E27FC236}">
                <a16:creationId xmlns:a16="http://schemas.microsoft.com/office/drawing/2014/main" id="{59AD88DD-5B30-3D5A-E7F4-7747CDBAC693}"/>
              </a:ext>
            </a:extLst>
          </p:cNvPr>
          <p:cNvSpPr>
            <a:spLocks noGrp="1"/>
          </p:cNvSpPr>
          <p:nvPr>
            <p:ph type="dt" sz="half" idx="25"/>
          </p:nvPr>
        </p:nvSpPr>
        <p:spPr/>
        <p:txBody>
          <a:bodyPr/>
          <a:lstStyle/>
          <a:p>
            <a:r>
              <a:rPr lang="en-GB"/>
              <a:t>Dato</a:t>
            </a:r>
            <a:endParaRPr lang="en-GB" dirty="0"/>
          </a:p>
        </p:txBody>
      </p:sp>
    </p:spTree>
    <p:extLst>
      <p:ext uri="{BB962C8B-B14F-4D97-AF65-F5344CB8AC3E}">
        <p14:creationId xmlns:p14="http://schemas.microsoft.com/office/powerpoint/2010/main" val="18863740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p15:clr>
            <a:srgbClr val="F26B43"/>
          </p15:clr>
        </p15:guide>
        <p15:guide id="2" pos="7522" userDrawn="1">
          <p15:clr>
            <a:srgbClr val="F26B43"/>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un titel">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97DEAA-3B7B-49C7-8C28-3F21F36A93D7}"/>
              </a:ext>
            </a:extLst>
          </p:cNvPr>
          <p:cNvSpPr>
            <a:spLocks noGrp="1"/>
          </p:cNvSpPr>
          <p:nvPr>
            <p:ph type="title"/>
          </p:nvPr>
        </p:nvSpPr>
        <p:spPr/>
        <p:txBody>
          <a:bodyPr/>
          <a:lstStyle/>
          <a:p>
            <a:r>
              <a:rPr lang="en-US"/>
              <a:t>Click to edit Master title style</a:t>
            </a:r>
            <a:endParaRPr lang="en-GB" dirty="0"/>
          </a:p>
        </p:txBody>
      </p:sp>
      <p:sp>
        <p:nvSpPr>
          <p:cNvPr id="2" name="Footer Placeholder 1">
            <a:extLst>
              <a:ext uri="{FF2B5EF4-FFF2-40B4-BE49-F238E27FC236}">
                <a16:creationId xmlns:a16="http://schemas.microsoft.com/office/drawing/2014/main" id="{51F74546-9D06-4CF7-806D-E04B043BF5A5}"/>
              </a:ext>
            </a:extLst>
          </p:cNvPr>
          <p:cNvSpPr>
            <a:spLocks noGrp="1"/>
          </p:cNvSpPr>
          <p:nvPr>
            <p:ph type="ftr" sz="quarter" idx="10"/>
          </p:nvPr>
        </p:nvSpPr>
        <p:spPr/>
        <p:txBody>
          <a:bodyPr/>
          <a:lstStyle/>
          <a:p>
            <a:r>
              <a:rPr lang="en-GB"/>
              <a:t>Titel</a:t>
            </a:r>
            <a:endParaRPr lang="en-GB" dirty="0"/>
          </a:p>
        </p:txBody>
      </p:sp>
      <p:sp>
        <p:nvSpPr>
          <p:cNvPr id="6" name="Slide Number Placeholder 5">
            <a:extLst>
              <a:ext uri="{FF2B5EF4-FFF2-40B4-BE49-F238E27FC236}">
                <a16:creationId xmlns:a16="http://schemas.microsoft.com/office/drawing/2014/main" id="{42F53AB3-8AAF-469F-AD3F-AE5E1A39D7C8}"/>
              </a:ext>
            </a:extLst>
          </p:cNvPr>
          <p:cNvSpPr>
            <a:spLocks noGrp="1"/>
          </p:cNvSpPr>
          <p:nvPr>
            <p:ph type="sldNum" sz="quarter" idx="11"/>
          </p:nvPr>
        </p:nvSpPr>
        <p:spPr/>
        <p:txBody>
          <a:bodyPr/>
          <a:lstStyle/>
          <a:p>
            <a:fld id="{103EA872-A674-449B-A120-B97244F8E91D}" type="slidenum">
              <a:rPr lang="en-GB" smtClean="0"/>
              <a:pPr/>
              <a:t>‹#›</a:t>
            </a:fld>
            <a:endParaRPr lang="en-GB" dirty="0"/>
          </a:p>
        </p:txBody>
      </p:sp>
      <p:sp>
        <p:nvSpPr>
          <p:cNvPr id="3" name="Date Placeholder 2">
            <a:extLst>
              <a:ext uri="{FF2B5EF4-FFF2-40B4-BE49-F238E27FC236}">
                <a16:creationId xmlns:a16="http://schemas.microsoft.com/office/drawing/2014/main" id="{775A6BE9-F41E-A57E-0BF2-0A6E1F1952A4}"/>
              </a:ext>
            </a:extLst>
          </p:cNvPr>
          <p:cNvSpPr>
            <a:spLocks noGrp="1"/>
          </p:cNvSpPr>
          <p:nvPr>
            <p:ph type="dt" sz="half" idx="12"/>
          </p:nvPr>
        </p:nvSpPr>
        <p:spPr/>
        <p:txBody>
          <a:bodyPr/>
          <a:lstStyle/>
          <a:p>
            <a:r>
              <a:rPr lang="en-GB"/>
              <a:t>Dato</a:t>
            </a:r>
            <a:endParaRPr lang="en-GB" dirty="0"/>
          </a:p>
        </p:txBody>
      </p:sp>
    </p:spTree>
    <p:extLst>
      <p:ext uri="{BB962C8B-B14F-4D97-AF65-F5344CB8AC3E}">
        <p14:creationId xmlns:p14="http://schemas.microsoft.com/office/powerpoint/2010/main" val="120845512"/>
      </p:ext>
    </p:extLst>
  </p:cSld>
  <p:clrMapOvr>
    <a:masterClrMapping/>
  </p:clrMapOvr>
  <p:extLst>
    <p:ext uri="{DCECCB84-F9BA-43D5-87BE-67443E8EF086}">
      <p15:sldGuideLst xmlns:p15="http://schemas.microsoft.com/office/powerpoint/2012/main">
        <p15:guide id="1" pos="1117" userDrawn="1">
          <p15:clr>
            <a:srgbClr val="F26B43"/>
          </p15:clr>
        </p15:guide>
        <p15:guide id="2" pos="6984" userDrawn="1">
          <p15:clr>
            <a:srgbClr val="F26B43"/>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ogo og footers">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AE75ABF-082F-4A38-B952-09157E37A81A}"/>
              </a:ext>
            </a:extLst>
          </p:cNvPr>
          <p:cNvSpPr>
            <a:spLocks noGrp="1"/>
          </p:cNvSpPr>
          <p:nvPr>
            <p:ph type="ftr" sz="quarter" idx="10"/>
          </p:nvPr>
        </p:nvSpPr>
        <p:spPr/>
        <p:txBody>
          <a:bodyPr/>
          <a:lstStyle/>
          <a:p>
            <a:r>
              <a:rPr lang="en-GB"/>
              <a:t>Titel</a:t>
            </a:r>
            <a:endParaRPr lang="en-GB" dirty="0"/>
          </a:p>
        </p:txBody>
      </p:sp>
      <p:sp>
        <p:nvSpPr>
          <p:cNvPr id="5" name="Slide Number Placeholder 4">
            <a:extLst>
              <a:ext uri="{FF2B5EF4-FFF2-40B4-BE49-F238E27FC236}">
                <a16:creationId xmlns:a16="http://schemas.microsoft.com/office/drawing/2014/main" id="{D0A39F3A-7714-4FD6-9132-D60FFA220D98}"/>
              </a:ext>
            </a:extLst>
          </p:cNvPr>
          <p:cNvSpPr>
            <a:spLocks noGrp="1"/>
          </p:cNvSpPr>
          <p:nvPr>
            <p:ph type="sldNum" sz="quarter" idx="11"/>
          </p:nvPr>
        </p:nvSpPr>
        <p:spPr/>
        <p:txBody>
          <a:bodyPr/>
          <a:lstStyle/>
          <a:p>
            <a:fld id="{103EA872-A674-449B-A120-B97244F8E91D}" type="slidenum">
              <a:rPr lang="en-GB" smtClean="0"/>
              <a:pPr/>
              <a:t>‹#›</a:t>
            </a:fld>
            <a:endParaRPr lang="en-GB" dirty="0"/>
          </a:p>
        </p:txBody>
      </p:sp>
      <p:sp>
        <p:nvSpPr>
          <p:cNvPr id="2" name="Date Placeholder 1">
            <a:extLst>
              <a:ext uri="{FF2B5EF4-FFF2-40B4-BE49-F238E27FC236}">
                <a16:creationId xmlns:a16="http://schemas.microsoft.com/office/drawing/2014/main" id="{4A4FFBD5-0449-5A5E-DE23-2C203FBBEF98}"/>
              </a:ext>
            </a:extLst>
          </p:cNvPr>
          <p:cNvSpPr>
            <a:spLocks noGrp="1"/>
          </p:cNvSpPr>
          <p:nvPr>
            <p:ph type="dt" sz="half" idx="12"/>
          </p:nvPr>
        </p:nvSpPr>
        <p:spPr/>
        <p:txBody>
          <a:bodyPr/>
          <a:lstStyle/>
          <a:p>
            <a:r>
              <a:rPr lang="en-GB"/>
              <a:t>Dato</a:t>
            </a:r>
            <a:endParaRPr lang="en-GB" dirty="0"/>
          </a:p>
        </p:txBody>
      </p:sp>
    </p:spTree>
    <p:extLst>
      <p:ext uri="{BB962C8B-B14F-4D97-AF65-F5344CB8AC3E}">
        <p14:creationId xmlns:p14="http://schemas.microsoft.com/office/powerpoint/2010/main" val="2669264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9" name="Logo color">
            <a:extLst>
              <a:ext uri="{FF2B5EF4-FFF2-40B4-BE49-F238E27FC236}">
                <a16:creationId xmlns:a16="http://schemas.microsoft.com/office/drawing/2014/main" id="{ADC92552-7939-46C1-AAFE-B97F51EBFFE9}"/>
              </a:ext>
            </a:extLst>
          </p:cNvPr>
          <p:cNvSpPr>
            <a:spLocks noChangeAspect="1"/>
          </p:cNvSpPr>
          <p:nvPr userDrawn="1">
            <p:custDataLst>
              <p:tags r:id="rId13"/>
            </p:custDataLst>
          </p:nvPr>
        </p:nvSpPr>
        <p:spPr bwMode="auto">
          <a:xfrm>
            <a:off x="252000" y="252000"/>
            <a:ext cx="419611"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C7634"/>
          </a:solidFill>
          <a:ln>
            <a:noFill/>
          </a:ln>
        </p:spPr>
        <p:txBody>
          <a:bodyPr vert="horz" wrap="square" lIns="91440" tIns="45720" rIns="91440" bIns="45720" numCol="1" anchor="t" anchorCtr="0" compatLnSpc="1">
            <a:prstTxWarp prst="textNoShape">
              <a:avLst/>
            </a:prstTxWarp>
            <a:noAutofit/>
          </a:bodyPr>
          <a:lstStyle/>
          <a:p>
            <a:endParaRPr lang="en-GB"/>
          </a:p>
        </p:txBody>
      </p:sp>
      <p:sp>
        <p:nvSpPr>
          <p:cNvPr id="11" name="Bottom bar">
            <a:extLst>
              <a:ext uri="{FF2B5EF4-FFF2-40B4-BE49-F238E27FC236}">
                <a16:creationId xmlns:a16="http://schemas.microsoft.com/office/drawing/2014/main" id="{FFFFD011-0D94-46EE-B45C-787FE82C3B5E}"/>
              </a:ext>
            </a:extLst>
          </p:cNvPr>
          <p:cNvSpPr/>
          <p:nvPr userDrawn="1"/>
        </p:nvSpPr>
        <p:spPr bwMode="auto">
          <a:xfrm>
            <a:off x="0" y="6541200"/>
            <a:ext cx="12193200" cy="316800"/>
          </a:xfrm>
          <a:prstGeom prst="rect">
            <a:avLst/>
          </a:prstGeom>
          <a:solidFill>
            <a:srgbClr val="FC7634"/>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3" name="FLD_Presentation Title"/>
          <p:cNvSpPr>
            <a:spLocks noGrp="1"/>
          </p:cNvSpPr>
          <p:nvPr>
            <p:ph type="ftr" sz="quarter" idx="3"/>
          </p:nvPr>
        </p:nvSpPr>
        <p:spPr>
          <a:xfrm>
            <a:off x="5590800" y="6541200"/>
            <a:ext cx="5497200" cy="316800"/>
          </a:xfrm>
          <a:prstGeom prst="rect">
            <a:avLst/>
          </a:prstGeom>
        </p:spPr>
        <p:txBody>
          <a:bodyPr vert="horz" lIns="0" tIns="0" rIns="0" bIns="0" rtlCol="0" anchor="ctr" anchorCtr="0"/>
          <a:lstStyle>
            <a:lvl1pPr algn="r">
              <a:spcBef>
                <a:spcPts val="0"/>
              </a:spcBef>
              <a:defRPr sz="700" b="0">
                <a:solidFill>
                  <a:schemeClr val="bg1"/>
                </a:solidFill>
                <a:latin typeface="+mn-lt"/>
              </a:defRPr>
            </a:lvl1pPr>
          </a:lstStyle>
          <a:p>
            <a:r>
              <a:rPr lang="da-DK"/>
              <a:t>Titel</a:t>
            </a:r>
            <a:endParaRPr lang="da-DK" dirty="0"/>
          </a:p>
        </p:txBody>
      </p:sp>
      <p:sp>
        <p:nvSpPr>
          <p:cNvPr id="4" name="Slide Number Placeholder 3"/>
          <p:cNvSpPr>
            <a:spLocks noGrp="1"/>
          </p:cNvSpPr>
          <p:nvPr>
            <p:ph type="sldNum" sz="quarter" idx="4"/>
          </p:nvPr>
        </p:nvSpPr>
        <p:spPr>
          <a:xfrm>
            <a:off x="11506450" y="6541200"/>
            <a:ext cx="432600" cy="316800"/>
          </a:xfrm>
          <a:prstGeom prst="rect">
            <a:avLst/>
          </a:prstGeom>
        </p:spPr>
        <p:txBody>
          <a:bodyPr vert="horz" lIns="0" tIns="0" rIns="0" bIns="0" rtlCol="0" anchor="ctr" anchorCtr="0"/>
          <a:lstStyle>
            <a:lvl1pPr algn="l">
              <a:defRPr sz="700" b="1">
                <a:solidFill>
                  <a:schemeClr val="bg1"/>
                </a:solidFill>
                <a:latin typeface="+mj-lt"/>
              </a:defRPr>
            </a:lvl1pPr>
          </a:lstStyle>
          <a:p>
            <a:fld id="{103EA872-A674-449B-A120-B97244F8E91D}" type="slidenum">
              <a:rPr lang="da-DK" smtClean="0"/>
              <a:pPr/>
              <a:t>‹#›</a:t>
            </a:fld>
            <a:endParaRPr lang="da-DK" dirty="0"/>
          </a:p>
        </p:txBody>
      </p:sp>
      <p:sp>
        <p:nvSpPr>
          <p:cNvPr id="113666" name="Rectangle 2"/>
          <p:cNvSpPr>
            <a:spLocks noGrp="1" noChangeArrowheads="1"/>
          </p:cNvSpPr>
          <p:nvPr>
            <p:ph type="title"/>
          </p:nvPr>
        </p:nvSpPr>
        <p:spPr bwMode="auto">
          <a:xfrm>
            <a:off x="1774726" y="426127"/>
            <a:ext cx="9312374" cy="9727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p>
            <a:pPr lvl="0"/>
            <a:r>
              <a:rPr lang="en-US" dirty="0"/>
              <a:t>Click to edit Master title style</a:t>
            </a:r>
            <a:endParaRPr lang="da-DK" dirty="0"/>
          </a:p>
        </p:txBody>
      </p:sp>
      <p:sp>
        <p:nvSpPr>
          <p:cNvPr id="113667" name="Rectangle 3"/>
          <p:cNvSpPr>
            <a:spLocks noGrp="1" noChangeArrowheads="1"/>
          </p:cNvSpPr>
          <p:nvPr>
            <p:ph type="body" idx="1"/>
          </p:nvPr>
        </p:nvSpPr>
        <p:spPr bwMode="auto">
          <a:xfrm>
            <a:off x="1774726" y="1706328"/>
            <a:ext cx="9312374" cy="45455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3676" name="text" descr="{&quot;templafy&quot;:{&quot;type&quot;:&quot;text&quot;,&quot;binding&quot;:&quot;UserProfile.Offices.Workarea_{{DocumentLanguage}}&quot;}}" title="UserProfile.Offices.Workarea_{{DocumentLanguage}}"/>
          <p:cNvSpPr>
            <a:spLocks noChangeArrowheads="1"/>
          </p:cNvSpPr>
          <p:nvPr userDrawn="1"/>
        </p:nvSpPr>
        <p:spPr bwMode="auto">
          <a:xfrm>
            <a:off x="1774726" y="6541200"/>
            <a:ext cx="3397071" cy="316800"/>
          </a:xfrm>
          <a:prstGeom prst="rect">
            <a:avLst/>
          </a:prstGeom>
          <a:noFill/>
          <a:ln>
            <a:noFill/>
          </a:ln>
        </p:spPr>
        <p:txBody>
          <a:bodyPr lIns="0" tIns="0" rIns="0" bIns="0" anchor="ctr" anchorCtr="0"/>
          <a:lstStyle/>
          <a:p>
            <a:pPr algn="l" eaLnBrk="0" hangingPunct="0">
              <a:spcBef>
                <a:spcPct val="0"/>
              </a:spcBef>
            </a:pPr>
            <a:r>
              <a:rPr lang="da-DK" sz="700" b="1" kern="1200" dirty="0">
                <a:solidFill>
                  <a:srgbClr val="FFFFFF"/>
                </a:solidFill>
                <a:effectLst/>
                <a:latin typeface="+mj-lt"/>
                <a:ea typeface="ＭＳ Ｐゴシック" panose="020B0600070205080204" pitchFamily="34" charset="-128"/>
                <a:cs typeface="+mn-cs"/>
              </a:rPr>
              <a:t>Danmarks Tekniske Universitet</a:t>
            </a:r>
            <a:endParaRPr lang="da-DK" sz="700" b="1" dirty="0">
              <a:solidFill>
                <a:schemeClr val="bg1"/>
              </a:solidFill>
              <a:latin typeface="+mj-lt"/>
            </a:endParaRPr>
          </a:p>
        </p:txBody>
      </p:sp>
      <p:sp>
        <p:nvSpPr>
          <p:cNvPr id="5" name="date" descr="{&quot;templafy&quot;:{&quot;type&quot;:&quot;date&quot;,&quot;binding&quot;:&quot;Form.Date&quot;,&quot;format&quot;:&quot;{{DateFormats.GeneralDate}}&quot;}}" title="Form.Date">
            <a:extLst>
              <a:ext uri="{FF2B5EF4-FFF2-40B4-BE49-F238E27FC236}">
                <a16:creationId xmlns:a16="http://schemas.microsoft.com/office/drawing/2014/main" id="{792B975C-625D-4095-8E1D-63F20A11B57C}"/>
              </a:ext>
            </a:extLst>
          </p:cNvPr>
          <p:cNvSpPr/>
          <p:nvPr userDrawn="1"/>
        </p:nvSpPr>
        <p:spPr bwMode="auto">
          <a:xfrm>
            <a:off x="251363" y="6541200"/>
            <a:ext cx="1104013" cy="316800"/>
          </a:xfrm>
          <a:prstGeom prst="rect">
            <a:avLst/>
          </a:prstGeom>
          <a:no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r" defTabSz="914400" rtl="0" eaLnBrk="1" fontAlgn="base" latinLnBrk="0" hangingPunct="1">
              <a:lnSpc>
                <a:spcPct val="100000"/>
              </a:lnSpc>
              <a:spcBef>
                <a:spcPct val="50000"/>
              </a:spcBef>
              <a:spcAft>
                <a:spcPct val="0"/>
              </a:spcAft>
              <a:buClrTx/>
              <a:buSzTx/>
              <a:buFontTx/>
              <a:buNone/>
              <a:tabLst/>
            </a:pPr>
            <a:endParaRPr kumimoji="0" lang="da-DK" sz="700" b="1" i="0" u="none" strike="noStrike" cap="none" normalizeH="0" baseline="0" dirty="0">
              <a:ln>
                <a:noFill/>
              </a:ln>
              <a:solidFill>
                <a:schemeClr val="bg1"/>
              </a:solidFill>
              <a:effectLst/>
              <a:latin typeface="+mn-lt"/>
              <a:ea typeface="ＭＳ Ｐゴシック" pitchFamily="-80" charset="-128"/>
            </a:endParaRPr>
          </a:p>
        </p:txBody>
      </p:sp>
      <p:sp>
        <p:nvSpPr>
          <p:cNvPr id="2" name="Top bar">
            <a:extLst>
              <a:ext uri="{FF2B5EF4-FFF2-40B4-BE49-F238E27FC236}">
                <a16:creationId xmlns:a16="http://schemas.microsoft.com/office/drawing/2014/main" id="{35912424-89BF-4A93-9096-3282916C71FE}"/>
              </a:ext>
            </a:extLst>
          </p:cNvPr>
          <p:cNvSpPr/>
          <p:nvPr userDrawn="1"/>
        </p:nvSpPr>
        <p:spPr bwMode="auto">
          <a:xfrm>
            <a:off x="0" y="0"/>
            <a:ext cx="12193200" cy="50400"/>
          </a:xfrm>
          <a:prstGeom prst="rect">
            <a:avLst/>
          </a:prstGeom>
          <a:solidFill>
            <a:srgbClr val="FC7634"/>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6" name="Date Placeholder 5">
            <a:extLst>
              <a:ext uri="{FF2B5EF4-FFF2-40B4-BE49-F238E27FC236}">
                <a16:creationId xmlns:a16="http://schemas.microsoft.com/office/drawing/2014/main" id="{2C7BF58D-5873-05BF-C94A-0EFD3E1BF943}"/>
              </a:ext>
            </a:extLst>
          </p:cNvPr>
          <p:cNvSpPr>
            <a:spLocks noGrp="1"/>
          </p:cNvSpPr>
          <p:nvPr>
            <p:ph type="dt" sz="half" idx="2"/>
          </p:nvPr>
        </p:nvSpPr>
        <p:spPr>
          <a:xfrm>
            <a:off x="252000" y="6541200"/>
            <a:ext cx="1105200" cy="316800"/>
          </a:xfrm>
          <a:prstGeom prst="rect">
            <a:avLst/>
          </a:prstGeom>
        </p:spPr>
        <p:txBody>
          <a:bodyPr vert="horz" lIns="0" tIns="0" rIns="0" bIns="0" rtlCol="0" anchor="ctr"/>
          <a:lstStyle>
            <a:lvl1pPr algn="r">
              <a:defRPr sz="700" b="1">
                <a:solidFill>
                  <a:schemeClr val="bg1"/>
                </a:solidFill>
                <a:latin typeface="+mj-lt"/>
              </a:defRPr>
            </a:lvl1pPr>
          </a:lstStyle>
          <a:p>
            <a:r>
              <a:rPr lang="en-GB"/>
              <a:t>Dato</a:t>
            </a:r>
            <a:endParaRPr lang="en-GB" dirty="0"/>
          </a:p>
        </p:txBody>
      </p:sp>
    </p:spTree>
    <p:extLst>
      <p:ext uri="{BB962C8B-B14F-4D97-AF65-F5344CB8AC3E}">
        <p14:creationId xmlns:p14="http://schemas.microsoft.com/office/powerpoint/2010/main" val="2454702602"/>
      </p:ext>
    </p:extLst>
  </p:cSld>
  <p:clrMap bg1="lt1" tx1="dk1" bg2="lt2" tx2="dk2" accent1="accent1" accent2="accent2" accent3="accent3" accent4="accent4" accent5="accent5" accent6="accent6" hlink="hlink" folHlink="folHlink"/>
  <p:sldLayoutIdLst>
    <p:sldLayoutId id="2147483663" r:id="rId1"/>
    <p:sldLayoutId id="2147483671" r:id="rId2"/>
    <p:sldLayoutId id="2147483664" r:id="rId3"/>
    <p:sldLayoutId id="2147483677" r:id="rId4"/>
    <p:sldLayoutId id="2147483672" r:id="rId5"/>
    <p:sldLayoutId id="2147483673" r:id="rId6"/>
    <p:sldLayoutId id="2147483676" r:id="rId7"/>
    <p:sldLayoutId id="2147483666" r:id="rId8"/>
    <p:sldLayoutId id="2147483667" r:id="rId9"/>
    <p:sldLayoutId id="2147483668" r:id="rId10"/>
    <p:sldLayoutId id="2147483669" r:id="rId11"/>
  </p:sldLayoutIdLst>
  <p:hf hdr="0"/>
  <p:txStyles>
    <p:titleStyle>
      <a:lvl1pPr algn="l" rtl="0" eaLnBrk="1" fontAlgn="base" hangingPunct="1">
        <a:spcBef>
          <a:spcPct val="0"/>
        </a:spcBef>
        <a:spcAft>
          <a:spcPct val="0"/>
        </a:spcAft>
        <a:defRPr sz="3000" b="1">
          <a:solidFill>
            <a:srgbClr val="000000"/>
          </a:solidFill>
          <a:latin typeface="Neo Sans Pro Medium" panose="020B0704030504040204" pitchFamily="34" charset="0"/>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p:titleStyle>
    <p:bodyStyle>
      <a:lvl1pPr marL="198000" indent="-198000" algn="l" rtl="0" eaLnBrk="1" fontAlgn="base" hangingPunct="1">
        <a:spcBef>
          <a:spcPct val="20000"/>
        </a:spcBef>
        <a:spcAft>
          <a:spcPct val="0"/>
        </a:spcAft>
        <a:buChar char="•"/>
        <a:defRPr sz="1800">
          <a:solidFill>
            <a:schemeClr val="tx1"/>
          </a:solidFill>
          <a:latin typeface="Neo Sans Pro" panose="020B0504030504040204" pitchFamily="34" charset="0"/>
          <a:ea typeface="+mn-ea"/>
          <a:cs typeface="+mn-cs"/>
        </a:defRPr>
      </a:lvl1pPr>
      <a:lvl2pPr marL="414000" indent="-198000" algn="l" rtl="0" eaLnBrk="1" fontAlgn="base" hangingPunct="1">
        <a:spcBef>
          <a:spcPct val="20000"/>
        </a:spcBef>
        <a:spcAft>
          <a:spcPct val="0"/>
        </a:spcAft>
        <a:buChar char="–"/>
        <a:defRPr sz="1800">
          <a:solidFill>
            <a:schemeClr val="tx1"/>
          </a:solidFill>
          <a:latin typeface="Neo Sans Pro" panose="020B0504030504040204" pitchFamily="34" charset="0"/>
          <a:ea typeface="+mn-ea"/>
        </a:defRPr>
      </a:lvl2pPr>
      <a:lvl3pPr marL="615600" indent="-198000" algn="l" rtl="0" eaLnBrk="1" fontAlgn="base" hangingPunct="1">
        <a:spcBef>
          <a:spcPct val="20000"/>
        </a:spcBef>
        <a:spcAft>
          <a:spcPct val="0"/>
        </a:spcAft>
        <a:buChar char="•"/>
        <a:defRPr sz="1800">
          <a:solidFill>
            <a:schemeClr val="tx1"/>
          </a:solidFill>
          <a:latin typeface="Neo Sans Pro" panose="020B0504030504040204" pitchFamily="34" charset="0"/>
          <a:ea typeface="+mn-ea"/>
        </a:defRPr>
      </a:lvl3pPr>
      <a:lvl4pPr marL="828000" indent="-198000" algn="l" rtl="0" eaLnBrk="1" fontAlgn="base" hangingPunct="1">
        <a:spcBef>
          <a:spcPct val="20000"/>
        </a:spcBef>
        <a:spcAft>
          <a:spcPct val="0"/>
        </a:spcAft>
        <a:buChar char="–"/>
        <a:defRPr sz="1800">
          <a:solidFill>
            <a:schemeClr val="tx1"/>
          </a:solidFill>
          <a:latin typeface="Neo Sans Pro" panose="020B0504030504040204" pitchFamily="34" charset="0"/>
          <a:ea typeface="+mn-ea"/>
        </a:defRPr>
      </a:lvl4pPr>
      <a:lvl5pPr marL="1026000" indent="-198000" algn="l" rtl="0" eaLnBrk="1" fontAlgn="base" hangingPunct="1">
        <a:spcBef>
          <a:spcPct val="20000"/>
        </a:spcBef>
        <a:spcAft>
          <a:spcPct val="0"/>
        </a:spcAft>
        <a:buChar char="»"/>
        <a:defRPr sz="1800">
          <a:solidFill>
            <a:schemeClr val="tx1"/>
          </a:solidFill>
          <a:latin typeface="Neo Sans Pro" panose="020B0504030504040204" pitchFamily="34" charset="0"/>
          <a:ea typeface="+mn-ea"/>
        </a:defRPr>
      </a:lvl5pPr>
      <a:lvl6pPr marL="1026000" indent="-198000" algn="l" rtl="0" eaLnBrk="1" fontAlgn="base" hangingPunct="1">
        <a:spcBef>
          <a:spcPct val="20000"/>
        </a:spcBef>
        <a:spcAft>
          <a:spcPct val="0"/>
        </a:spcAft>
        <a:buChar char="»"/>
        <a:defRPr sz="1800">
          <a:solidFill>
            <a:schemeClr val="tx1"/>
          </a:solidFill>
          <a:latin typeface="+mn-lt"/>
          <a:ea typeface="+mn-ea"/>
        </a:defRPr>
      </a:lvl6pPr>
      <a:lvl7pPr marL="1026000" indent="-198000" algn="l" rtl="0" eaLnBrk="1" fontAlgn="base" hangingPunct="1">
        <a:spcBef>
          <a:spcPct val="20000"/>
        </a:spcBef>
        <a:spcAft>
          <a:spcPct val="0"/>
        </a:spcAft>
        <a:buChar char="»"/>
        <a:defRPr sz="1800">
          <a:solidFill>
            <a:schemeClr val="tx1"/>
          </a:solidFill>
          <a:latin typeface="+mn-lt"/>
          <a:ea typeface="+mn-ea"/>
        </a:defRPr>
      </a:lvl7pPr>
      <a:lvl8pPr marL="1026000" indent="-198000" algn="l" rtl="0" eaLnBrk="1" fontAlgn="base" hangingPunct="1">
        <a:spcBef>
          <a:spcPct val="20000"/>
        </a:spcBef>
        <a:spcAft>
          <a:spcPct val="0"/>
        </a:spcAft>
        <a:buChar char="»"/>
        <a:defRPr sz="1800">
          <a:solidFill>
            <a:schemeClr val="tx1"/>
          </a:solidFill>
          <a:latin typeface="+mn-lt"/>
          <a:ea typeface="+mn-ea"/>
        </a:defRPr>
      </a:lvl8pPr>
      <a:lvl9pPr marL="1026000" indent="-198000" algn="l" rtl="0" eaLnBrk="1" fontAlgn="base" hangingPunct="1">
        <a:spcBef>
          <a:spcPct val="20000"/>
        </a:spcBef>
        <a:spcAft>
          <a:spcPct val="0"/>
        </a:spcAft>
        <a:buChar char="»"/>
        <a:defRPr sz="1800">
          <a:solidFill>
            <a:schemeClr val="tx1"/>
          </a:solidFill>
          <a:latin typeface="+mn-lt"/>
          <a:ea typeface="+mn-ea"/>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68" userDrawn="1">
          <p15:clr>
            <a:srgbClr val="F26B43"/>
          </p15:clr>
        </p15:guide>
        <p15:guide id="4" orient="horz" pos="881" userDrawn="1">
          <p15:clr>
            <a:srgbClr val="F26B43"/>
          </p15:clr>
        </p15:guide>
        <p15:guide id="5" orient="horz" pos="1074" userDrawn="1">
          <p15:clr>
            <a:srgbClr val="F26B43"/>
          </p15:clr>
        </p15:guide>
        <p15:guide id="6" orient="horz" pos="393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customXml" Target="../../customXml/item3.xml"/><Relationship Id="rId1" Type="http://schemas.openxmlformats.org/officeDocument/2006/relationships/customXml" Target="../../customXml/item2.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ustomXml" Target="../../customXml/item8.xml"/><Relationship Id="rId1" Type="http://schemas.openxmlformats.org/officeDocument/2006/relationships/customXml" Target="../../customXml/item4.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customXml" Target="../../customXml/item11.xml"/><Relationship Id="rId1" Type="http://schemas.openxmlformats.org/officeDocument/2006/relationships/customXml" Target="../../customXml/item6.xml"/><Relationship Id="rId4"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sv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image" Target="../media/image1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20772F9-F0FC-4258-943A-483E60A348E1}"/>
              </a:ext>
            </a:extLst>
          </p:cNvPr>
          <p:cNvSpPr>
            <a:spLocks noGrp="1"/>
          </p:cNvSpPr>
          <p:nvPr>
            <p:ph type="ftr" sz="quarter" idx="11"/>
          </p:nvPr>
        </p:nvSpPr>
        <p:spPr/>
        <p:txBody>
          <a:bodyPr/>
          <a:lstStyle/>
          <a:p>
            <a:r>
              <a:rPr lang="en-GB"/>
              <a:t>Titel</a:t>
            </a:r>
            <a:endParaRPr lang="en-GB" dirty="0"/>
          </a:p>
        </p:txBody>
      </p:sp>
      <p:sp>
        <p:nvSpPr>
          <p:cNvPr id="3" name="Slide Number Placeholder 2">
            <a:extLst>
              <a:ext uri="{FF2B5EF4-FFF2-40B4-BE49-F238E27FC236}">
                <a16:creationId xmlns:a16="http://schemas.microsoft.com/office/drawing/2014/main" id="{0013EF6E-BC23-40A0-80D4-1EBE64DCC5D9}"/>
              </a:ext>
            </a:extLst>
          </p:cNvPr>
          <p:cNvSpPr>
            <a:spLocks noGrp="1"/>
          </p:cNvSpPr>
          <p:nvPr>
            <p:ph type="sldNum" sz="quarter" idx="12"/>
          </p:nvPr>
        </p:nvSpPr>
        <p:spPr/>
        <p:txBody>
          <a:bodyPr/>
          <a:lstStyle/>
          <a:p>
            <a:fld id="{103EA872-A674-449B-A120-B97244F8E91D}" type="slidenum">
              <a:rPr lang="en-GB" smtClean="0"/>
              <a:pPr/>
              <a:t>1</a:t>
            </a:fld>
            <a:endParaRPr lang="en-GB" dirty="0"/>
          </a:p>
        </p:txBody>
      </p:sp>
      <p:sp>
        <p:nvSpPr>
          <p:cNvPr id="4" name="Date Placeholder 3">
            <a:extLst>
              <a:ext uri="{FF2B5EF4-FFF2-40B4-BE49-F238E27FC236}">
                <a16:creationId xmlns:a16="http://schemas.microsoft.com/office/drawing/2014/main" id="{BD32BF6C-9164-B306-3BC0-DB0CF699E068}"/>
              </a:ext>
            </a:extLst>
          </p:cNvPr>
          <p:cNvSpPr>
            <a:spLocks noGrp="1"/>
          </p:cNvSpPr>
          <p:nvPr>
            <p:ph type="dt" sz="half" idx="10"/>
          </p:nvPr>
        </p:nvSpPr>
        <p:spPr/>
        <p:txBody>
          <a:bodyPr/>
          <a:lstStyle/>
          <a:p>
            <a:r>
              <a:rPr lang="en-GB"/>
              <a:t>Dato</a:t>
            </a:r>
            <a:endParaRPr lang="en-GB" dirty="0"/>
          </a:p>
        </p:txBody>
      </p:sp>
    </p:spTree>
    <p:custDataLst>
      <p:custData r:id="rId1"/>
      <p:custData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B09C6D51-A462-3D8B-831E-BFC0A6CC61D6}"/>
              </a:ext>
            </a:extLst>
          </p:cNvPr>
          <p:cNvSpPr>
            <a:spLocks noGrp="1"/>
          </p:cNvSpPr>
          <p:nvPr>
            <p:ph type="ctrTitle"/>
          </p:nvPr>
        </p:nvSpPr>
        <p:spPr>
          <a:xfrm>
            <a:off x="249858" y="3545117"/>
            <a:ext cx="10525868" cy="2706458"/>
          </a:xfrm>
        </p:spPr>
        <p:txBody>
          <a:bodyPr/>
          <a:lstStyle/>
          <a:p>
            <a:r>
              <a:rPr lang="en-GB" sz="6000" dirty="0" err="1"/>
              <a:t>Kortlæg</a:t>
            </a:r>
            <a:r>
              <a:rPr lang="en-GB" sz="6000" dirty="0"/>
              <a:t> </a:t>
            </a:r>
            <a:r>
              <a:rPr lang="en-GB" sz="6000" dirty="0" err="1"/>
              <a:t>diversitet</a:t>
            </a:r>
            <a:r>
              <a:rPr lang="en-GB" sz="6000" dirty="0"/>
              <a:t>, </a:t>
            </a:r>
            <a:r>
              <a:rPr lang="en-GB" sz="6000" dirty="0" err="1"/>
              <a:t>lighed</a:t>
            </a:r>
            <a:r>
              <a:rPr lang="en-GB" sz="6000" dirty="0"/>
              <a:t> og </a:t>
            </a:r>
            <a:r>
              <a:rPr lang="en-GB" sz="6000" dirty="0" err="1">
                <a:solidFill>
                  <a:srgbClr val="FFFFFF"/>
                </a:solidFill>
              </a:rPr>
              <a:t>inklusion</a:t>
            </a:r>
            <a:r>
              <a:rPr lang="en-GB" sz="6000" dirty="0">
                <a:solidFill>
                  <a:srgbClr val="FFFFFF"/>
                </a:solidFill>
              </a:rPr>
              <a:t> </a:t>
            </a:r>
            <a:r>
              <a:rPr lang="en-GB" sz="6000" dirty="0" err="1">
                <a:solidFill>
                  <a:srgbClr val="FFFFFF"/>
                </a:solidFill>
              </a:rPr>
              <a:t>i</a:t>
            </a:r>
            <a:r>
              <a:rPr lang="en-GB" sz="6000" dirty="0">
                <a:solidFill>
                  <a:srgbClr val="FFFFFF"/>
                </a:solidFill>
              </a:rPr>
              <a:t> din </a:t>
            </a:r>
            <a:r>
              <a:rPr lang="en-GB" sz="6000" dirty="0" err="1">
                <a:solidFill>
                  <a:srgbClr val="FFFFFF"/>
                </a:solidFill>
              </a:rPr>
              <a:t>enhed</a:t>
            </a:r>
            <a:endParaRPr lang="en-GB" sz="6000" dirty="0">
              <a:solidFill>
                <a:srgbClr val="FFFFFF"/>
              </a:solidFill>
            </a:endParaRPr>
          </a:p>
        </p:txBody>
      </p:sp>
      <p:sp>
        <p:nvSpPr>
          <p:cNvPr id="9" name="Subtitle 8">
            <a:extLst>
              <a:ext uri="{FF2B5EF4-FFF2-40B4-BE49-F238E27FC236}">
                <a16:creationId xmlns:a16="http://schemas.microsoft.com/office/drawing/2014/main" id="{932F85F2-7B5A-67B1-EFBA-AA36EF535390}"/>
              </a:ext>
            </a:extLst>
          </p:cNvPr>
          <p:cNvSpPr>
            <a:spLocks noGrp="1"/>
          </p:cNvSpPr>
          <p:nvPr>
            <p:ph type="subTitle" idx="1"/>
          </p:nvPr>
        </p:nvSpPr>
        <p:spPr>
          <a:xfrm>
            <a:off x="295738" y="1704975"/>
            <a:ext cx="10840028" cy="1660654"/>
          </a:xfrm>
        </p:spPr>
        <p:txBody>
          <a:bodyPr/>
          <a:lstStyle/>
          <a:p>
            <a:r>
              <a:rPr lang="en-GB" sz="1600" b="1" cap="all" dirty="0" err="1"/>
              <a:t>Gruppeøvelse</a:t>
            </a:r>
            <a:endParaRPr lang="en-GB" sz="1600" b="1" cap="all" dirty="0"/>
          </a:p>
        </p:txBody>
      </p:sp>
      <p:sp>
        <p:nvSpPr>
          <p:cNvPr id="2" name="Footer Placeholder 1">
            <a:extLst>
              <a:ext uri="{FF2B5EF4-FFF2-40B4-BE49-F238E27FC236}">
                <a16:creationId xmlns:a16="http://schemas.microsoft.com/office/drawing/2014/main" id="{A45995EB-10E4-4119-B468-5CD7D10A0933}"/>
              </a:ext>
            </a:extLst>
          </p:cNvPr>
          <p:cNvSpPr>
            <a:spLocks noGrp="1"/>
          </p:cNvSpPr>
          <p:nvPr>
            <p:ph type="ftr" sz="quarter" idx="16"/>
          </p:nvPr>
        </p:nvSpPr>
        <p:spPr>
          <a:xfrm>
            <a:off x="5590800" y="6541200"/>
            <a:ext cx="5497200" cy="316800"/>
          </a:xfrm>
        </p:spPr>
        <p:txBody>
          <a:bodyPr/>
          <a:lstStyle/>
          <a:p>
            <a:r>
              <a:rPr lang="en-GB" dirty="0" err="1"/>
              <a:t>Titel</a:t>
            </a:r>
            <a:endParaRPr lang="en-GB" dirty="0"/>
          </a:p>
        </p:txBody>
      </p:sp>
      <p:sp>
        <p:nvSpPr>
          <p:cNvPr id="3" name="Slide Number Placeholder 2">
            <a:extLst>
              <a:ext uri="{FF2B5EF4-FFF2-40B4-BE49-F238E27FC236}">
                <a16:creationId xmlns:a16="http://schemas.microsoft.com/office/drawing/2014/main" id="{0AA221E4-1851-497D-90EE-984C7112166A}"/>
              </a:ext>
            </a:extLst>
          </p:cNvPr>
          <p:cNvSpPr>
            <a:spLocks noGrp="1"/>
          </p:cNvSpPr>
          <p:nvPr>
            <p:ph type="sldNum" sz="quarter" idx="17"/>
          </p:nvPr>
        </p:nvSpPr>
        <p:spPr>
          <a:xfrm>
            <a:off x="11506450" y="6541200"/>
            <a:ext cx="432600" cy="316800"/>
          </a:xfrm>
        </p:spPr>
        <p:txBody>
          <a:bodyPr/>
          <a:lstStyle/>
          <a:p>
            <a:fld id="{24C8C45C-947F-4981-8B3F-4F32E973C901}" type="slidenum">
              <a:rPr lang="en-GB" smtClean="0"/>
              <a:pPr/>
              <a:t>2</a:t>
            </a:fld>
            <a:endParaRPr lang="en-GB" dirty="0"/>
          </a:p>
        </p:txBody>
      </p:sp>
      <p:sp>
        <p:nvSpPr>
          <p:cNvPr id="10" name="Date Placeholder 9">
            <a:extLst>
              <a:ext uri="{FF2B5EF4-FFF2-40B4-BE49-F238E27FC236}">
                <a16:creationId xmlns:a16="http://schemas.microsoft.com/office/drawing/2014/main" id="{4882B0FA-7BE3-EA3E-0B84-02066097039E}"/>
              </a:ext>
            </a:extLst>
          </p:cNvPr>
          <p:cNvSpPr>
            <a:spLocks noGrp="1"/>
          </p:cNvSpPr>
          <p:nvPr>
            <p:ph type="dt" sz="half" idx="18"/>
          </p:nvPr>
        </p:nvSpPr>
        <p:spPr/>
        <p:txBody>
          <a:bodyPr/>
          <a:lstStyle/>
          <a:p>
            <a:r>
              <a:rPr lang="en-GB"/>
              <a:t>Dato</a:t>
            </a:r>
            <a:endParaRPr lang="en-GB" dirty="0"/>
          </a:p>
        </p:txBody>
      </p:sp>
    </p:spTree>
    <p:custDataLst>
      <p:custData r:id="rId1"/>
      <p:custData r:id="rId2"/>
    </p:custDataLst>
    <p:extLst>
      <p:ext uri="{BB962C8B-B14F-4D97-AF65-F5344CB8AC3E}">
        <p14:creationId xmlns:p14="http://schemas.microsoft.com/office/powerpoint/2010/main" val="2320714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4BB19-C66B-6D90-5D6C-6584339E832E}"/>
            </a:ext>
          </a:extLst>
        </p:cNvPr>
        <p:cNvGrpSpPr/>
        <p:nvPr/>
      </p:nvGrpSpPr>
      <p:grpSpPr>
        <a:xfrm>
          <a:off x="0" y="0"/>
          <a:ext cx="0" cy="0"/>
          <a:chOff x="0" y="0"/>
          <a:chExt cx="0" cy="0"/>
        </a:xfrm>
      </p:grpSpPr>
      <p:sp>
        <p:nvSpPr>
          <p:cNvPr id="24" name="Rectangle 23">
            <a:extLst>
              <a:ext uri="{FF2B5EF4-FFF2-40B4-BE49-F238E27FC236}">
                <a16:creationId xmlns:a16="http://schemas.microsoft.com/office/drawing/2014/main" id="{EC86702E-5428-4EEA-22CE-5BAC0C0F77C7}"/>
              </a:ext>
            </a:extLst>
          </p:cNvPr>
          <p:cNvSpPr/>
          <p:nvPr/>
        </p:nvSpPr>
        <p:spPr bwMode="auto">
          <a:xfrm>
            <a:off x="1774726" y="1700808"/>
            <a:ext cx="8358198" cy="1149957"/>
          </a:xfrm>
          <a:prstGeom prst="rect">
            <a:avLst/>
          </a:prstGeom>
          <a:solidFill>
            <a:srgbClr val="FC7634"/>
          </a:solidFill>
          <a:ln w="9525" cap="flat" cmpd="sng" algn="ctr">
            <a:noFill/>
            <a:prstDash val="solid"/>
            <a:miter lim="800000"/>
            <a:headEnd type="none" w="med" len="med"/>
            <a:tailEnd type="none" w="med" len="med"/>
          </a:ln>
          <a:effectLst/>
        </p:spPr>
        <p:txBody>
          <a:bodyPr rot="0" spcFirstLastPara="0" vertOverflow="overflow" horzOverflow="overflow" vert="horz" wrap="square" lIns="90000" tIns="46800" rIns="90000" bIns="4680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ts val="0"/>
              </a:spcBef>
              <a:spcAft>
                <a:spcPct val="0"/>
              </a:spcAft>
              <a:buClrTx/>
              <a:buSzTx/>
              <a:buFontTx/>
              <a:buNone/>
              <a:tabLst/>
            </a:pPr>
            <a:endParaRPr kumimoji="0" lang="da-DK" sz="1800" b="1" i="0" u="none" strike="noStrike" cap="none" normalizeH="0" baseline="0" dirty="0">
              <a:ln>
                <a:noFill/>
              </a:ln>
              <a:solidFill>
                <a:schemeClr val="bg1"/>
              </a:solidFill>
              <a:effectLst/>
              <a:latin typeface="+mn-lt"/>
              <a:ea typeface="ＭＳ Ｐゴシック" pitchFamily="-80" charset="-128"/>
            </a:endParaRPr>
          </a:p>
        </p:txBody>
      </p:sp>
      <p:sp>
        <p:nvSpPr>
          <p:cNvPr id="5" name="Title 4">
            <a:extLst>
              <a:ext uri="{FF2B5EF4-FFF2-40B4-BE49-F238E27FC236}">
                <a16:creationId xmlns:a16="http://schemas.microsoft.com/office/drawing/2014/main" id="{E07BCE5B-3D0C-BD62-D2E0-E3C0A09051C2}"/>
              </a:ext>
            </a:extLst>
          </p:cNvPr>
          <p:cNvSpPr>
            <a:spLocks noGrp="1"/>
          </p:cNvSpPr>
          <p:nvPr>
            <p:ph type="title"/>
          </p:nvPr>
        </p:nvSpPr>
        <p:spPr/>
        <p:txBody>
          <a:bodyPr/>
          <a:lstStyle/>
          <a:p>
            <a:r>
              <a:rPr lang="en-GB" dirty="0" err="1"/>
              <a:t>Proces</a:t>
            </a:r>
            <a:r>
              <a:rPr lang="en-GB" dirty="0"/>
              <a:t> for </a:t>
            </a:r>
            <a:r>
              <a:rPr lang="en-GB" dirty="0" err="1"/>
              <a:t>øvelsen</a:t>
            </a:r>
            <a:endParaRPr lang="en-GB" dirty="0"/>
          </a:p>
        </p:txBody>
      </p:sp>
      <p:sp>
        <p:nvSpPr>
          <p:cNvPr id="15" name="Freeform: Shape 14">
            <a:extLst>
              <a:ext uri="{FF2B5EF4-FFF2-40B4-BE49-F238E27FC236}">
                <a16:creationId xmlns:a16="http://schemas.microsoft.com/office/drawing/2014/main" id="{D3CD8184-A9FA-97F8-1C81-AA9C40B97B0A}"/>
              </a:ext>
            </a:extLst>
          </p:cNvPr>
          <p:cNvSpPr/>
          <p:nvPr/>
        </p:nvSpPr>
        <p:spPr>
          <a:xfrm>
            <a:off x="7751390" y="1674834"/>
            <a:ext cx="2333024" cy="1201906"/>
          </a:xfrm>
          <a:custGeom>
            <a:avLst/>
            <a:gdLst>
              <a:gd name="connsiteX0" fmla="*/ 0 w 2333024"/>
              <a:gd name="connsiteY0" fmla="*/ 0 h 1201906"/>
              <a:gd name="connsiteX1" fmla="*/ 2333024 w 2333024"/>
              <a:gd name="connsiteY1" fmla="*/ 0 h 1201906"/>
              <a:gd name="connsiteX2" fmla="*/ 2333024 w 2333024"/>
              <a:gd name="connsiteY2" fmla="*/ 1201906 h 1201906"/>
              <a:gd name="connsiteX3" fmla="*/ 0 w 2333024"/>
              <a:gd name="connsiteY3" fmla="*/ 1201906 h 1201906"/>
              <a:gd name="connsiteX4" fmla="*/ 0 w 2333024"/>
              <a:gd name="connsiteY4" fmla="*/ 0 h 12019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3024" h="1201906">
                <a:moveTo>
                  <a:pt x="0" y="0"/>
                </a:moveTo>
                <a:lnTo>
                  <a:pt x="2333024" y="0"/>
                </a:lnTo>
                <a:lnTo>
                  <a:pt x="2333024" y="1201906"/>
                </a:lnTo>
                <a:lnTo>
                  <a:pt x="0" y="1201906"/>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72720" rIns="0" bIns="172720" numCol="1" spcCol="1270" anchor="ctr" anchorCtr="0">
            <a:noAutofit/>
          </a:bodyPr>
          <a:lstStyle/>
          <a:p>
            <a:pPr marL="0" lvl="0" indent="0" algn="ctr" defTabSz="755650">
              <a:spcBef>
                <a:spcPct val="0"/>
              </a:spcBef>
              <a:spcAft>
                <a:spcPts val="0"/>
              </a:spcAft>
              <a:buNone/>
            </a:pPr>
            <a:r>
              <a:rPr lang="da-DK" sz="1800" b="1" kern="1200" dirty="0">
                <a:solidFill>
                  <a:schemeClr val="bg1"/>
                </a:solidFill>
                <a:latin typeface="Neo Sans Pro" panose="020B0504030504040204" pitchFamily="34" charset="0"/>
              </a:rPr>
              <a:t>4. </a:t>
            </a:r>
          </a:p>
          <a:p>
            <a:pPr marL="0" lvl="0" indent="0" algn="ctr" defTabSz="755650">
              <a:spcBef>
                <a:spcPct val="0"/>
              </a:spcBef>
              <a:spcAft>
                <a:spcPts val="0"/>
              </a:spcAft>
              <a:buNone/>
            </a:pPr>
            <a:r>
              <a:rPr lang="da-DK" sz="1800" b="1" kern="1200" dirty="0">
                <a:solidFill>
                  <a:schemeClr val="bg1"/>
                </a:solidFill>
                <a:latin typeface="Neo Sans Pro" panose="020B0504030504040204" pitchFamily="34" charset="0"/>
              </a:rPr>
              <a:t>Plenum</a:t>
            </a:r>
          </a:p>
          <a:p>
            <a:pPr marL="0" lvl="0" indent="0" algn="ctr" defTabSz="755650">
              <a:spcBef>
                <a:spcPct val="0"/>
              </a:spcBef>
              <a:spcAft>
                <a:spcPts val="0"/>
              </a:spcAft>
              <a:buNone/>
            </a:pPr>
            <a:r>
              <a:rPr lang="da-DK" sz="1800" kern="1200" dirty="0">
                <a:solidFill>
                  <a:schemeClr val="bg1"/>
                </a:solidFill>
                <a:latin typeface="Neo Sans Pro" panose="020B0504030504040204" pitchFamily="34" charset="0"/>
              </a:rPr>
              <a:t>(min. 25 min.)</a:t>
            </a:r>
          </a:p>
        </p:txBody>
      </p:sp>
      <p:sp>
        <p:nvSpPr>
          <p:cNvPr id="16" name="Freeform: Shape 15">
            <a:extLst>
              <a:ext uri="{FF2B5EF4-FFF2-40B4-BE49-F238E27FC236}">
                <a16:creationId xmlns:a16="http://schemas.microsoft.com/office/drawing/2014/main" id="{06360284-8AA9-C382-FACE-3C43EFBE69BF}"/>
              </a:ext>
            </a:extLst>
          </p:cNvPr>
          <p:cNvSpPr/>
          <p:nvPr/>
        </p:nvSpPr>
        <p:spPr>
          <a:xfrm>
            <a:off x="3901706" y="1674834"/>
            <a:ext cx="2337516" cy="1201906"/>
          </a:xfrm>
          <a:custGeom>
            <a:avLst/>
            <a:gdLst>
              <a:gd name="connsiteX0" fmla="*/ 0 w 2337516"/>
              <a:gd name="connsiteY0" fmla="*/ 0 h 1201906"/>
              <a:gd name="connsiteX1" fmla="*/ 2337516 w 2337516"/>
              <a:gd name="connsiteY1" fmla="*/ 0 h 1201906"/>
              <a:gd name="connsiteX2" fmla="*/ 2337516 w 2337516"/>
              <a:gd name="connsiteY2" fmla="*/ 1201906 h 1201906"/>
              <a:gd name="connsiteX3" fmla="*/ 0 w 2337516"/>
              <a:gd name="connsiteY3" fmla="*/ 1201906 h 1201906"/>
              <a:gd name="connsiteX4" fmla="*/ 0 w 2337516"/>
              <a:gd name="connsiteY4" fmla="*/ 0 h 12019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7516" h="1201906">
                <a:moveTo>
                  <a:pt x="0" y="0"/>
                </a:moveTo>
                <a:lnTo>
                  <a:pt x="2337516" y="0"/>
                </a:lnTo>
                <a:lnTo>
                  <a:pt x="2337516" y="1201906"/>
                </a:lnTo>
                <a:lnTo>
                  <a:pt x="0" y="1201906"/>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72720" rIns="0" bIns="172720" numCol="1" spcCol="1270" anchor="ctr" anchorCtr="0">
            <a:noAutofit/>
          </a:bodyPr>
          <a:lstStyle/>
          <a:p>
            <a:pPr marL="0" lvl="0" indent="0" algn="ctr" defTabSz="755650">
              <a:spcBef>
                <a:spcPct val="0"/>
              </a:spcBef>
              <a:spcAft>
                <a:spcPts val="0"/>
              </a:spcAft>
              <a:buNone/>
            </a:pPr>
            <a:r>
              <a:rPr lang="da-DK" sz="1800" b="1" kern="1200" dirty="0">
                <a:solidFill>
                  <a:schemeClr val="bg1"/>
                </a:solidFill>
                <a:latin typeface="Neo Sans Pro" panose="020B0504030504040204" pitchFamily="34" charset="0"/>
              </a:rPr>
              <a:t>2. </a:t>
            </a:r>
          </a:p>
          <a:p>
            <a:pPr marL="0" lvl="0" indent="0" algn="ctr" defTabSz="755650">
              <a:spcBef>
                <a:spcPct val="0"/>
              </a:spcBef>
              <a:spcAft>
                <a:spcPts val="0"/>
              </a:spcAft>
              <a:buNone/>
            </a:pPr>
            <a:r>
              <a:rPr lang="da-DK" sz="1800" b="1" kern="1200" dirty="0">
                <a:solidFill>
                  <a:schemeClr val="bg1"/>
                </a:solidFill>
                <a:latin typeface="Neo Sans Pro" panose="020B0504030504040204" pitchFamily="34" charset="0"/>
              </a:rPr>
              <a:t>Egen refleksion</a:t>
            </a:r>
          </a:p>
          <a:p>
            <a:pPr marL="0" lvl="0" indent="0" algn="ctr" defTabSz="755650">
              <a:spcBef>
                <a:spcPct val="0"/>
              </a:spcBef>
              <a:spcAft>
                <a:spcPts val="0"/>
              </a:spcAft>
              <a:buNone/>
            </a:pPr>
            <a:r>
              <a:rPr lang="da-DK" sz="1800" kern="1200" dirty="0">
                <a:solidFill>
                  <a:schemeClr val="bg1"/>
                </a:solidFill>
                <a:latin typeface="Neo Sans Pro" panose="020B0504030504040204" pitchFamily="34" charset="0"/>
              </a:rPr>
              <a:t>(15 min.)</a:t>
            </a:r>
          </a:p>
        </p:txBody>
      </p:sp>
      <p:sp>
        <p:nvSpPr>
          <p:cNvPr id="18" name="Freeform: Shape 17">
            <a:extLst>
              <a:ext uri="{FF2B5EF4-FFF2-40B4-BE49-F238E27FC236}">
                <a16:creationId xmlns:a16="http://schemas.microsoft.com/office/drawing/2014/main" id="{8E94D5E7-BBAF-2D6A-474D-16D8D3524265}"/>
              </a:ext>
            </a:extLst>
          </p:cNvPr>
          <p:cNvSpPr/>
          <p:nvPr/>
        </p:nvSpPr>
        <p:spPr>
          <a:xfrm>
            <a:off x="2243810" y="1674834"/>
            <a:ext cx="1577720" cy="1201906"/>
          </a:xfrm>
          <a:custGeom>
            <a:avLst/>
            <a:gdLst>
              <a:gd name="connsiteX0" fmla="*/ 0 w 1453824"/>
              <a:gd name="connsiteY0" fmla="*/ 0 h 1201906"/>
              <a:gd name="connsiteX1" fmla="*/ 1453824 w 1453824"/>
              <a:gd name="connsiteY1" fmla="*/ 0 h 1201906"/>
              <a:gd name="connsiteX2" fmla="*/ 1453824 w 1453824"/>
              <a:gd name="connsiteY2" fmla="*/ 1201906 h 1201906"/>
              <a:gd name="connsiteX3" fmla="*/ 0 w 1453824"/>
              <a:gd name="connsiteY3" fmla="*/ 1201906 h 1201906"/>
              <a:gd name="connsiteX4" fmla="*/ 0 w 1453824"/>
              <a:gd name="connsiteY4" fmla="*/ 0 h 12019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53824" h="1201906">
                <a:moveTo>
                  <a:pt x="0" y="0"/>
                </a:moveTo>
                <a:lnTo>
                  <a:pt x="1453824" y="0"/>
                </a:lnTo>
                <a:lnTo>
                  <a:pt x="1453824" y="1201906"/>
                </a:lnTo>
                <a:lnTo>
                  <a:pt x="0" y="1201906"/>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72720" rIns="0" bIns="172720" numCol="1" spcCol="1270" anchor="ctr" anchorCtr="0">
            <a:noAutofit/>
          </a:bodyPr>
          <a:lstStyle/>
          <a:p>
            <a:pPr marL="0" lvl="0" indent="0" algn="ctr" defTabSz="755650">
              <a:spcBef>
                <a:spcPct val="0"/>
              </a:spcBef>
              <a:spcAft>
                <a:spcPts val="0"/>
              </a:spcAft>
              <a:buNone/>
            </a:pPr>
            <a:r>
              <a:rPr lang="da-DK" sz="1800" b="1" kern="1200" dirty="0">
                <a:solidFill>
                  <a:schemeClr val="bg1"/>
                </a:solidFill>
                <a:latin typeface="Neo Sans Pro" panose="020B0504030504040204" pitchFamily="34" charset="0"/>
              </a:rPr>
              <a:t>1. Gruppedialog</a:t>
            </a:r>
          </a:p>
          <a:p>
            <a:pPr marL="0" lvl="0" indent="0" algn="ctr" defTabSz="755650">
              <a:spcBef>
                <a:spcPct val="0"/>
              </a:spcBef>
              <a:spcAft>
                <a:spcPts val="0"/>
              </a:spcAft>
              <a:buNone/>
            </a:pPr>
            <a:r>
              <a:rPr lang="da-DK" sz="1800" kern="1200" dirty="0">
                <a:solidFill>
                  <a:schemeClr val="bg1"/>
                </a:solidFill>
                <a:latin typeface="Neo Sans Pro" panose="020B0504030504040204" pitchFamily="34" charset="0"/>
              </a:rPr>
              <a:t>(45 min.)</a:t>
            </a:r>
          </a:p>
        </p:txBody>
      </p:sp>
      <p:sp>
        <p:nvSpPr>
          <p:cNvPr id="19" name="Freeform: Shape 18">
            <a:extLst>
              <a:ext uri="{FF2B5EF4-FFF2-40B4-BE49-F238E27FC236}">
                <a16:creationId xmlns:a16="http://schemas.microsoft.com/office/drawing/2014/main" id="{0CC21163-6F4D-8B40-0143-B55441BF6AC1}"/>
              </a:ext>
            </a:extLst>
          </p:cNvPr>
          <p:cNvSpPr/>
          <p:nvPr/>
        </p:nvSpPr>
        <p:spPr>
          <a:xfrm>
            <a:off x="6343471" y="1674834"/>
            <a:ext cx="1453824" cy="1201906"/>
          </a:xfrm>
          <a:custGeom>
            <a:avLst/>
            <a:gdLst>
              <a:gd name="connsiteX0" fmla="*/ 0 w 1453824"/>
              <a:gd name="connsiteY0" fmla="*/ 0 h 1201906"/>
              <a:gd name="connsiteX1" fmla="*/ 1453824 w 1453824"/>
              <a:gd name="connsiteY1" fmla="*/ 0 h 1201906"/>
              <a:gd name="connsiteX2" fmla="*/ 1453824 w 1453824"/>
              <a:gd name="connsiteY2" fmla="*/ 1201906 h 1201906"/>
              <a:gd name="connsiteX3" fmla="*/ 0 w 1453824"/>
              <a:gd name="connsiteY3" fmla="*/ 1201906 h 1201906"/>
              <a:gd name="connsiteX4" fmla="*/ 0 w 1453824"/>
              <a:gd name="connsiteY4" fmla="*/ 0 h 12019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53824" h="1201906">
                <a:moveTo>
                  <a:pt x="0" y="0"/>
                </a:moveTo>
                <a:lnTo>
                  <a:pt x="1453824" y="0"/>
                </a:lnTo>
                <a:lnTo>
                  <a:pt x="1453824" y="1201906"/>
                </a:lnTo>
                <a:lnTo>
                  <a:pt x="0" y="1201906"/>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172720" rIns="0" bIns="172720" numCol="1" spcCol="1270" anchor="ctr" anchorCtr="0">
            <a:noAutofit/>
          </a:bodyPr>
          <a:lstStyle/>
          <a:p>
            <a:pPr marL="0" lvl="0" indent="0" algn="ctr" defTabSz="755650">
              <a:spcBef>
                <a:spcPct val="0"/>
              </a:spcBef>
              <a:spcAft>
                <a:spcPts val="0"/>
              </a:spcAft>
              <a:buNone/>
            </a:pPr>
            <a:r>
              <a:rPr lang="da-DK" sz="1800" b="1" kern="1200" dirty="0">
                <a:solidFill>
                  <a:schemeClr val="bg1"/>
                </a:solidFill>
                <a:latin typeface="Neo Sans Pro" panose="020B0504030504040204" pitchFamily="34" charset="0"/>
              </a:rPr>
              <a:t>3. </a:t>
            </a:r>
          </a:p>
          <a:p>
            <a:pPr marL="0" lvl="0" indent="0" algn="ctr" defTabSz="755650">
              <a:spcBef>
                <a:spcPct val="0"/>
              </a:spcBef>
              <a:spcAft>
                <a:spcPts val="0"/>
              </a:spcAft>
              <a:buNone/>
            </a:pPr>
            <a:r>
              <a:rPr lang="da-DK" sz="1800" b="1" kern="1200" dirty="0">
                <a:solidFill>
                  <a:schemeClr val="bg1"/>
                </a:solidFill>
                <a:latin typeface="Neo Sans Pro" panose="020B0504030504040204" pitchFamily="34" charset="0"/>
              </a:rPr>
              <a:t>Dialog (2+2)</a:t>
            </a:r>
          </a:p>
          <a:p>
            <a:pPr marL="0" lvl="0" indent="0" algn="ctr" defTabSz="755650">
              <a:spcBef>
                <a:spcPct val="0"/>
              </a:spcBef>
              <a:spcAft>
                <a:spcPts val="0"/>
              </a:spcAft>
              <a:buNone/>
            </a:pPr>
            <a:r>
              <a:rPr lang="da-DK" sz="1800" kern="1200" dirty="0">
                <a:solidFill>
                  <a:schemeClr val="bg1"/>
                </a:solidFill>
                <a:latin typeface="Neo Sans Pro" panose="020B0504030504040204" pitchFamily="34" charset="0"/>
              </a:rPr>
              <a:t>(30 min.)</a:t>
            </a:r>
          </a:p>
        </p:txBody>
      </p:sp>
      <p:sp>
        <p:nvSpPr>
          <p:cNvPr id="10" name="FLD_Presentation Title">
            <a:extLst>
              <a:ext uri="{FF2B5EF4-FFF2-40B4-BE49-F238E27FC236}">
                <a16:creationId xmlns:a16="http://schemas.microsoft.com/office/drawing/2014/main" id="{81119597-E161-2CB6-4938-26FD8551B4A3}"/>
              </a:ext>
            </a:extLst>
          </p:cNvPr>
          <p:cNvSpPr>
            <a:spLocks noGrp="1"/>
          </p:cNvSpPr>
          <p:nvPr>
            <p:ph type="ftr" sz="quarter" idx="10"/>
          </p:nvPr>
        </p:nvSpPr>
        <p:spPr>
          <a:xfrm>
            <a:off x="5978590" y="6622833"/>
            <a:ext cx="5497200" cy="316800"/>
          </a:xfrm>
        </p:spPr>
        <p:txBody>
          <a:bodyPr/>
          <a:lstStyle/>
          <a:p>
            <a:r>
              <a:rPr lang="en-GB"/>
              <a:t>Titel</a:t>
            </a:r>
            <a:endParaRPr lang="en-GB" dirty="0"/>
          </a:p>
        </p:txBody>
      </p:sp>
      <p:sp>
        <p:nvSpPr>
          <p:cNvPr id="4" name="Slide Number Placeholder 3">
            <a:extLst>
              <a:ext uri="{FF2B5EF4-FFF2-40B4-BE49-F238E27FC236}">
                <a16:creationId xmlns:a16="http://schemas.microsoft.com/office/drawing/2014/main" id="{BF28892E-D789-DEEC-150F-FBF773BE64AC}"/>
              </a:ext>
            </a:extLst>
          </p:cNvPr>
          <p:cNvSpPr>
            <a:spLocks noGrp="1"/>
          </p:cNvSpPr>
          <p:nvPr>
            <p:ph type="sldNum" sz="quarter" idx="11"/>
          </p:nvPr>
        </p:nvSpPr>
        <p:spPr>
          <a:xfrm>
            <a:off x="11547878" y="6515226"/>
            <a:ext cx="432600" cy="316800"/>
          </a:xfrm>
        </p:spPr>
        <p:txBody>
          <a:bodyPr/>
          <a:lstStyle/>
          <a:p>
            <a:fld id="{103EA872-A674-449B-A120-B97244F8E91D}" type="slidenum">
              <a:rPr lang="en-GB" smtClean="0"/>
              <a:pPr/>
              <a:t>3</a:t>
            </a:fld>
            <a:endParaRPr lang="en-GB" dirty="0"/>
          </a:p>
        </p:txBody>
      </p:sp>
      <p:sp>
        <p:nvSpPr>
          <p:cNvPr id="2" name="Date Placeholder 1">
            <a:extLst>
              <a:ext uri="{FF2B5EF4-FFF2-40B4-BE49-F238E27FC236}">
                <a16:creationId xmlns:a16="http://schemas.microsoft.com/office/drawing/2014/main" id="{F9FEB058-1354-BA69-DE40-A511F1A40C22}"/>
              </a:ext>
            </a:extLst>
          </p:cNvPr>
          <p:cNvSpPr>
            <a:spLocks noGrp="1"/>
          </p:cNvSpPr>
          <p:nvPr>
            <p:ph type="dt" sz="half" idx="12"/>
          </p:nvPr>
        </p:nvSpPr>
        <p:spPr/>
        <p:txBody>
          <a:bodyPr/>
          <a:lstStyle/>
          <a:p>
            <a:r>
              <a:rPr lang="en-GB"/>
              <a:t>Dato</a:t>
            </a:r>
            <a:endParaRPr lang="en-GB" dirty="0"/>
          </a:p>
        </p:txBody>
      </p:sp>
      <p:sp>
        <p:nvSpPr>
          <p:cNvPr id="7" name="Rectangle 6">
            <a:extLst>
              <a:ext uri="{FF2B5EF4-FFF2-40B4-BE49-F238E27FC236}">
                <a16:creationId xmlns:a16="http://schemas.microsoft.com/office/drawing/2014/main" id="{540DCFB6-7BDF-D089-5DBA-E83906262F59}"/>
              </a:ext>
            </a:extLst>
          </p:cNvPr>
          <p:cNvSpPr/>
          <p:nvPr/>
        </p:nvSpPr>
        <p:spPr bwMode="auto">
          <a:xfrm>
            <a:off x="1722273" y="3962295"/>
            <a:ext cx="1304339" cy="1994760"/>
          </a:xfrm>
          <a:prstGeom prst="rect">
            <a:avLst/>
          </a:prstGeom>
          <a:noFill/>
          <a:ln w="9525" cap="flat" cmpd="sng" algn="ctr">
            <a:noFill/>
            <a:prstDash val="solid"/>
            <a:miter lim="800000"/>
            <a:headEnd type="none" w="med" len="med"/>
            <a:tailEnd type="none" w="med" len="med"/>
          </a:ln>
          <a:effectLst/>
        </p:spPr>
        <p:txBody>
          <a:bodyPr rot="0" spcFirstLastPara="0" vertOverflow="overflow" horzOverflow="overflow" vert="horz" wrap="square" lIns="90000" tIns="46800" rIns="90000" bIns="46800" numCol="1" spcCol="0" rtlCol="0" fromWordArt="0" anchor="t" anchorCtr="0" forceAA="0" compatLnSpc="1">
            <a:prstTxWarp prst="textNoShape">
              <a:avLst/>
            </a:prstTxWarp>
            <a:noAutofit/>
          </a:bodyPr>
          <a:lstStyle/>
          <a:p>
            <a:pPr lvl="0"/>
            <a:r>
              <a:rPr lang="da-DK" sz="1800" b="1" dirty="0">
                <a:latin typeface="Neo Sans Pro" panose="020B0504030504040204" pitchFamily="34" charset="0"/>
              </a:rPr>
              <a:t>5 A. </a:t>
            </a:r>
            <a:br>
              <a:rPr lang="da-DK" sz="1400" b="1" dirty="0">
                <a:latin typeface="Neo Sans Pro" panose="020B0504030504040204" pitchFamily="34" charset="0"/>
              </a:rPr>
            </a:br>
            <a:r>
              <a:rPr lang="da-DK" sz="1400" dirty="0">
                <a:latin typeface="Neo Sans Pro" panose="020B0504030504040204" pitchFamily="34" charset="0"/>
              </a:rPr>
              <a:t>Vi gør ikke videre i denne omgang og lader øvelsen stå alene.</a:t>
            </a:r>
          </a:p>
          <a:p>
            <a:pPr lvl="0"/>
            <a:endParaRPr lang="da-DK" sz="1400" dirty="0">
              <a:latin typeface="Neo Sans Pro" panose="020B0504030504040204" pitchFamily="34" charset="0"/>
            </a:endParaRPr>
          </a:p>
          <a:p>
            <a:pPr lvl="0"/>
            <a:endParaRPr lang="da-DK" sz="1400" dirty="0">
              <a:latin typeface="Neo Sans Pro" panose="020B0504030504040204" pitchFamily="34" charset="0"/>
            </a:endParaRPr>
          </a:p>
        </p:txBody>
      </p:sp>
      <p:sp>
        <p:nvSpPr>
          <p:cNvPr id="11" name="Rectangle 10">
            <a:extLst>
              <a:ext uri="{FF2B5EF4-FFF2-40B4-BE49-F238E27FC236}">
                <a16:creationId xmlns:a16="http://schemas.microsoft.com/office/drawing/2014/main" id="{D9650A24-D72D-FD1B-6863-C194945256CE}"/>
              </a:ext>
            </a:extLst>
          </p:cNvPr>
          <p:cNvSpPr/>
          <p:nvPr/>
        </p:nvSpPr>
        <p:spPr bwMode="auto">
          <a:xfrm>
            <a:off x="3314644" y="3962295"/>
            <a:ext cx="1431338" cy="2247064"/>
          </a:xfrm>
          <a:prstGeom prst="rect">
            <a:avLst/>
          </a:prstGeom>
          <a:noFill/>
          <a:ln w="9525" cap="flat" cmpd="sng" algn="ctr">
            <a:noFill/>
            <a:prstDash val="solid"/>
            <a:miter lim="800000"/>
            <a:headEnd type="none" w="med" len="med"/>
            <a:tailEnd type="none" w="med" len="med"/>
          </a:ln>
          <a:effectLst/>
        </p:spPr>
        <p:txBody>
          <a:bodyPr rot="0" spcFirstLastPara="0" vertOverflow="overflow" horzOverflow="overflow" vert="horz" wrap="square" lIns="90000" tIns="46800" rIns="90000" bIns="46800" numCol="1" spcCol="0" rtlCol="0" fromWordArt="0" anchor="t" anchorCtr="0" forceAA="0" compatLnSpc="1">
            <a:prstTxWarp prst="textNoShape">
              <a:avLst/>
            </a:prstTxWarp>
            <a:noAutofit/>
          </a:bodyPr>
          <a:lstStyle/>
          <a:p>
            <a:pPr lvl="0"/>
            <a:r>
              <a:rPr lang="da-DK" sz="1800" b="1" dirty="0">
                <a:latin typeface="Neo Sans Pro" panose="020B0504030504040204" pitchFamily="34" charset="0"/>
              </a:rPr>
              <a:t>5 B. </a:t>
            </a:r>
            <a:br>
              <a:rPr lang="da-DK" sz="1400" b="1" dirty="0">
                <a:latin typeface="Neo Sans Pro" panose="020B0504030504040204" pitchFamily="34" charset="0"/>
              </a:rPr>
            </a:br>
            <a:r>
              <a:rPr lang="da-DK" sz="1400" dirty="0">
                <a:latin typeface="Neo Sans Pro" panose="020B0504030504040204" pitchFamily="34" charset="0"/>
              </a:rPr>
              <a:t>Vi nedsætter en eller flere arbejdsgrupper, der arbejder videre med et udvalgt tema (temaer).</a:t>
            </a:r>
          </a:p>
        </p:txBody>
      </p:sp>
      <p:sp>
        <p:nvSpPr>
          <p:cNvPr id="12" name="Rectangle 11">
            <a:extLst>
              <a:ext uri="{FF2B5EF4-FFF2-40B4-BE49-F238E27FC236}">
                <a16:creationId xmlns:a16="http://schemas.microsoft.com/office/drawing/2014/main" id="{6ABD64BB-1A5E-7E54-CCBC-79E740800228}"/>
              </a:ext>
            </a:extLst>
          </p:cNvPr>
          <p:cNvSpPr/>
          <p:nvPr/>
        </p:nvSpPr>
        <p:spPr bwMode="auto">
          <a:xfrm>
            <a:off x="5035723" y="3962295"/>
            <a:ext cx="2109380" cy="2368985"/>
          </a:xfrm>
          <a:prstGeom prst="rect">
            <a:avLst/>
          </a:prstGeom>
          <a:noFill/>
          <a:ln w="9525" cap="flat" cmpd="sng" algn="ctr">
            <a:noFill/>
            <a:prstDash val="solid"/>
            <a:miter lim="800000"/>
            <a:headEnd type="none" w="med" len="med"/>
            <a:tailEnd type="none" w="med" len="med"/>
          </a:ln>
          <a:effectLst/>
        </p:spPr>
        <p:txBody>
          <a:bodyPr rot="0" spcFirstLastPara="0" vertOverflow="overflow" horzOverflow="overflow" vert="horz" wrap="square" lIns="90000" tIns="46800" rIns="90000" bIns="46800" numCol="1" spcCol="0" rtlCol="0" fromWordArt="0" anchor="t" anchorCtr="0" forceAA="0" compatLnSpc="1">
            <a:prstTxWarp prst="textNoShape">
              <a:avLst/>
            </a:prstTxWarp>
            <a:noAutofit/>
          </a:bodyPr>
          <a:lstStyle/>
          <a:p>
            <a:pPr lvl="0"/>
            <a:r>
              <a:rPr lang="da-DK" sz="1800" b="1" dirty="0">
                <a:latin typeface="Neo Sans Pro" panose="020B0504030504040204" pitchFamily="34" charset="0"/>
              </a:rPr>
              <a:t>5 C. </a:t>
            </a:r>
            <a:br>
              <a:rPr lang="da-DK" sz="1400" b="1" dirty="0">
                <a:latin typeface="Neo Sans Pro" panose="020B0504030504040204" pitchFamily="34" charset="0"/>
              </a:rPr>
            </a:br>
            <a:r>
              <a:rPr lang="da-DK" sz="1400" dirty="0">
                <a:latin typeface="Neo Sans Pro" panose="020B0504030504040204" pitchFamily="34" charset="0"/>
              </a:rPr>
              <a:t>Vi beslutter hvilke temaer vi tager med på næste lokale samarbejdsudvalg/</a:t>
            </a:r>
            <a:r>
              <a:rPr lang="da-DK" sz="1400" dirty="0" err="1">
                <a:latin typeface="Neo Sans Pro" panose="020B0504030504040204" pitchFamily="34" charset="0"/>
              </a:rPr>
              <a:t>arb.miljø</a:t>
            </a:r>
            <a:r>
              <a:rPr lang="da-DK" sz="1400" dirty="0">
                <a:latin typeface="Neo Sans Pro" panose="020B0504030504040204" pitchFamily="34" charset="0"/>
              </a:rPr>
              <a:t>-gruppemøde (f.eks. hvordan kan kontoret indrettes, så alle trives bedst muligt).</a:t>
            </a:r>
          </a:p>
        </p:txBody>
      </p:sp>
      <p:sp>
        <p:nvSpPr>
          <p:cNvPr id="13" name="Rectangle 12">
            <a:extLst>
              <a:ext uri="{FF2B5EF4-FFF2-40B4-BE49-F238E27FC236}">
                <a16:creationId xmlns:a16="http://schemas.microsoft.com/office/drawing/2014/main" id="{D3E3EC2B-AB82-0A55-D165-C1E35A0BD496}"/>
              </a:ext>
            </a:extLst>
          </p:cNvPr>
          <p:cNvSpPr/>
          <p:nvPr/>
        </p:nvSpPr>
        <p:spPr bwMode="auto">
          <a:xfrm>
            <a:off x="7312680" y="3962295"/>
            <a:ext cx="1590838" cy="2779073"/>
          </a:xfrm>
          <a:prstGeom prst="rect">
            <a:avLst/>
          </a:prstGeom>
          <a:noFill/>
          <a:ln w="9525" cap="flat" cmpd="sng" algn="ctr">
            <a:noFill/>
            <a:prstDash val="solid"/>
            <a:miter lim="800000"/>
            <a:headEnd type="none" w="med" len="med"/>
            <a:tailEnd type="none" w="med" len="med"/>
          </a:ln>
          <a:effectLst/>
        </p:spPr>
        <p:txBody>
          <a:bodyPr rot="0" spcFirstLastPara="0" vertOverflow="overflow" horzOverflow="overflow" vert="horz" wrap="square" lIns="90000" tIns="46800" rIns="90000" bIns="46800" numCol="1" spcCol="0" rtlCol="0" fromWordArt="0" anchor="t" anchorCtr="0" forceAA="0" compatLnSpc="1">
            <a:prstTxWarp prst="textNoShape">
              <a:avLst/>
            </a:prstTxWarp>
            <a:noAutofit/>
          </a:bodyPr>
          <a:lstStyle/>
          <a:p>
            <a:r>
              <a:rPr lang="da-DK" sz="1800" b="1" dirty="0">
                <a:latin typeface="Neo Sans Pro" panose="020B0504030504040204" pitchFamily="34" charset="0"/>
              </a:rPr>
              <a:t>5 D. </a:t>
            </a:r>
            <a:br>
              <a:rPr lang="da-DK" sz="1400" b="1" dirty="0">
                <a:latin typeface="Neo Sans Pro" panose="020B0504030504040204" pitchFamily="34" charset="0"/>
              </a:rPr>
            </a:br>
            <a:r>
              <a:rPr lang="da-DK" sz="1400" dirty="0">
                <a:latin typeface="Neo Sans Pro" panose="020B0504030504040204" pitchFamily="34" charset="0"/>
              </a:rPr>
              <a:t>Vi udvælger et eller flere temaer og beder vores leder om at sætte dem på dagsordenen til næste fællesmøde.</a:t>
            </a:r>
          </a:p>
          <a:p>
            <a:pPr lvl="0"/>
            <a:endParaRPr lang="da-DK" sz="1400" b="1" dirty="0">
              <a:latin typeface="Neo Sans Pro" panose="020B0504030504040204" pitchFamily="34" charset="0"/>
            </a:endParaRPr>
          </a:p>
        </p:txBody>
      </p:sp>
      <p:sp>
        <p:nvSpPr>
          <p:cNvPr id="17" name="Rectangle 16">
            <a:extLst>
              <a:ext uri="{FF2B5EF4-FFF2-40B4-BE49-F238E27FC236}">
                <a16:creationId xmlns:a16="http://schemas.microsoft.com/office/drawing/2014/main" id="{8B2507DE-5446-7D75-9BFE-F2DF514C528B}"/>
              </a:ext>
            </a:extLst>
          </p:cNvPr>
          <p:cNvSpPr/>
          <p:nvPr/>
        </p:nvSpPr>
        <p:spPr bwMode="auto">
          <a:xfrm>
            <a:off x="9186702" y="3962295"/>
            <a:ext cx="1209493" cy="2206620"/>
          </a:xfrm>
          <a:prstGeom prst="rect">
            <a:avLst/>
          </a:prstGeom>
          <a:noFill/>
          <a:ln w="9525" cap="flat" cmpd="sng" algn="ctr">
            <a:noFill/>
            <a:prstDash val="solid"/>
            <a:miter lim="800000"/>
            <a:headEnd type="none" w="med" len="med"/>
            <a:tailEnd type="none" w="med" len="med"/>
          </a:ln>
          <a:effectLst/>
        </p:spPr>
        <p:txBody>
          <a:bodyPr rot="0" spcFirstLastPara="0" vertOverflow="overflow" horzOverflow="overflow" vert="horz" wrap="square" lIns="90000" tIns="46800" rIns="90000" bIns="46800" numCol="1" spcCol="0" rtlCol="0" fromWordArt="0" anchor="t" anchorCtr="0" forceAA="0" compatLnSpc="1">
            <a:prstTxWarp prst="textNoShape">
              <a:avLst/>
            </a:prstTxWarp>
            <a:noAutofit/>
          </a:bodyPr>
          <a:lstStyle/>
          <a:p>
            <a:pPr lvl="0"/>
            <a:r>
              <a:rPr lang="da-DK" sz="1800" b="1" dirty="0">
                <a:latin typeface="Neo Sans Pro" panose="020B0504030504040204" pitchFamily="34" charset="0"/>
              </a:rPr>
              <a:t>5 E. </a:t>
            </a:r>
            <a:br>
              <a:rPr lang="da-DK" sz="1400" b="1" dirty="0">
                <a:latin typeface="Neo Sans Pro" panose="020B0504030504040204" pitchFamily="34" charset="0"/>
              </a:rPr>
            </a:br>
            <a:r>
              <a:rPr lang="da-DK" sz="1400" dirty="0">
                <a:latin typeface="Neo Sans Pro" panose="020B0504030504040204" pitchFamily="34" charset="0"/>
              </a:rPr>
              <a:t>Et andet næste skridt, som vi selv finder på.</a:t>
            </a:r>
          </a:p>
          <a:p>
            <a:pPr lvl="0"/>
            <a:endParaRPr lang="da-DK" sz="1400" dirty="0">
              <a:latin typeface="Neo Sans Pro" panose="020B0504030504040204" pitchFamily="34" charset="0"/>
            </a:endParaRPr>
          </a:p>
          <a:p>
            <a:pPr lvl="0"/>
            <a:endParaRPr lang="da-DK" sz="1400" dirty="0">
              <a:latin typeface="Neo Sans Pro" panose="020B0504030504040204" pitchFamily="34" charset="0"/>
            </a:endParaRPr>
          </a:p>
        </p:txBody>
      </p:sp>
      <p:grpSp>
        <p:nvGrpSpPr>
          <p:cNvPr id="21" name="Group 20">
            <a:extLst>
              <a:ext uri="{FF2B5EF4-FFF2-40B4-BE49-F238E27FC236}">
                <a16:creationId xmlns:a16="http://schemas.microsoft.com/office/drawing/2014/main" id="{33F52ECD-3752-27B8-9E6B-F92801ADE52C}"/>
              </a:ext>
            </a:extLst>
          </p:cNvPr>
          <p:cNvGrpSpPr/>
          <p:nvPr/>
        </p:nvGrpSpPr>
        <p:grpSpPr>
          <a:xfrm>
            <a:off x="1774726" y="3112739"/>
            <a:ext cx="8358199" cy="744684"/>
            <a:chOff x="1386936" y="3031106"/>
            <a:chExt cx="8797167" cy="744684"/>
          </a:xfrm>
        </p:grpSpPr>
        <p:sp>
          <p:nvSpPr>
            <p:cNvPr id="9" name="Flowchart: Merge 8">
              <a:extLst>
                <a:ext uri="{FF2B5EF4-FFF2-40B4-BE49-F238E27FC236}">
                  <a16:creationId xmlns:a16="http://schemas.microsoft.com/office/drawing/2014/main" id="{40597024-2780-3B4C-2947-C140E27A2E49}"/>
                </a:ext>
              </a:extLst>
            </p:cNvPr>
            <p:cNvSpPr/>
            <p:nvPr/>
          </p:nvSpPr>
          <p:spPr bwMode="auto">
            <a:xfrm>
              <a:off x="1386936" y="3347907"/>
              <a:ext cx="8797167" cy="427883"/>
            </a:xfrm>
            <a:prstGeom prst="flowChartMerge">
              <a:avLst/>
            </a:prstGeom>
            <a:solidFill>
              <a:srgbClr val="FC7634"/>
            </a:solidFill>
            <a:ln w="9525" cap="flat" cmpd="sng" algn="ctr">
              <a:noFill/>
              <a:prstDash val="solid"/>
              <a:miter lim="800000"/>
              <a:headEnd type="none" w="med" len="med"/>
              <a:tailEnd type="none" w="med" len="med"/>
            </a:ln>
            <a:effectLst/>
          </p:spPr>
          <p:txBody>
            <a:bodyPr rot="0" spcFirstLastPara="0" vertOverflow="overflow" horzOverflow="overflow" vert="horz" wrap="square" lIns="90000" tIns="46800" rIns="90000" bIns="4680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da-DK" sz="1600" b="0" i="0" u="none" strike="noStrike" cap="none" normalizeH="0" baseline="0" dirty="0" err="1">
                <a:ln>
                  <a:noFill/>
                </a:ln>
                <a:solidFill>
                  <a:srgbClr val="FFFFFF"/>
                </a:solidFill>
                <a:effectLst/>
                <a:latin typeface="+mn-lt"/>
                <a:ea typeface="ＭＳ Ｐゴシック" pitchFamily="-80" charset="-128"/>
              </a:endParaRPr>
            </a:p>
          </p:txBody>
        </p:sp>
        <p:sp>
          <p:nvSpPr>
            <p:cNvPr id="8" name="Rectangle 7">
              <a:extLst>
                <a:ext uri="{FF2B5EF4-FFF2-40B4-BE49-F238E27FC236}">
                  <a16:creationId xmlns:a16="http://schemas.microsoft.com/office/drawing/2014/main" id="{3DCBD8C7-216C-1025-7A3B-42108EEA3262}"/>
                </a:ext>
              </a:extLst>
            </p:cNvPr>
            <p:cNvSpPr/>
            <p:nvPr/>
          </p:nvSpPr>
          <p:spPr bwMode="auto">
            <a:xfrm>
              <a:off x="1386936" y="3031106"/>
              <a:ext cx="8797167" cy="324851"/>
            </a:xfrm>
            <a:prstGeom prst="rect">
              <a:avLst/>
            </a:prstGeom>
            <a:solidFill>
              <a:srgbClr val="FC7634"/>
            </a:solidFill>
            <a:ln w="9525" cap="flat" cmpd="sng" algn="ctr">
              <a:noFill/>
              <a:prstDash val="solid"/>
              <a:miter lim="800000"/>
              <a:headEnd type="none" w="med" len="med"/>
              <a:tailEnd type="none" w="med" len="med"/>
            </a:ln>
            <a:effectLst/>
          </p:spPr>
          <p:txBody>
            <a:bodyPr rot="0" spcFirstLastPara="0" vertOverflow="overflow" horzOverflow="overflow" vert="horz" wrap="square" lIns="90000" tIns="46800" rIns="90000" bIns="4680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ts val="0"/>
                </a:spcBef>
                <a:spcAft>
                  <a:spcPct val="0"/>
                </a:spcAft>
                <a:buClrTx/>
                <a:buSzTx/>
                <a:buFontTx/>
                <a:buNone/>
                <a:tabLst/>
              </a:pPr>
              <a:endParaRPr kumimoji="0" lang="da-DK" sz="1800" b="1" i="0" u="none" strike="noStrike" cap="none" normalizeH="0" baseline="0" dirty="0">
                <a:ln>
                  <a:noFill/>
                </a:ln>
                <a:solidFill>
                  <a:schemeClr val="bg1"/>
                </a:solidFill>
                <a:effectLst/>
                <a:latin typeface="+mn-lt"/>
                <a:ea typeface="ＭＳ Ｐゴシック" pitchFamily="-80" charset="-128"/>
              </a:endParaRPr>
            </a:p>
          </p:txBody>
        </p:sp>
      </p:grpSp>
      <p:sp>
        <p:nvSpPr>
          <p:cNvPr id="20" name="TextBox 19">
            <a:extLst>
              <a:ext uri="{FF2B5EF4-FFF2-40B4-BE49-F238E27FC236}">
                <a16:creationId xmlns:a16="http://schemas.microsoft.com/office/drawing/2014/main" id="{C690EE4C-57F8-3435-9207-A5A45CDFF849}"/>
              </a:ext>
            </a:extLst>
          </p:cNvPr>
          <p:cNvSpPr txBox="1"/>
          <p:nvPr/>
        </p:nvSpPr>
        <p:spPr>
          <a:xfrm>
            <a:off x="4812078" y="3167566"/>
            <a:ext cx="2333024" cy="553998"/>
          </a:xfrm>
          <a:prstGeom prst="rect">
            <a:avLst/>
          </a:prstGeom>
          <a:noFill/>
        </p:spPr>
        <p:txBody>
          <a:bodyPr wrap="square" lIns="0" tIns="0" rIns="0" bIns="0" rtlCol="0">
            <a:spAutoFit/>
          </a:bodyPr>
          <a:lstStyle/>
          <a:p>
            <a:pPr marL="0" marR="0" indent="0" algn="ctr" defTabSz="914400" rtl="0" eaLnBrk="1" fontAlgn="base" latinLnBrk="0" hangingPunct="1">
              <a:lnSpc>
                <a:spcPct val="100000"/>
              </a:lnSpc>
              <a:spcBef>
                <a:spcPts val="0"/>
              </a:spcBef>
              <a:spcAft>
                <a:spcPct val="0"/>
              </a:spcAft>
              <a:buClrTx/>
              <a:buSzTx/>
              <a:buFontTx/>
              <a:buNone/>
              <a:tabLst/>
            </a:pPr>
            <a:r>
              <a:rPr kumimoji="0" lang="da-DK" sz="1800" b="1" i="0" u="none" strike="noStrike" cap="none" normalizeH="0" baseline="0" dirty="0">
                <a:ln>
                  <a:noFill/>
                </a:ln>
                <a:solidFill>
                  <a:schemeClr val="bg1"/>
                </a:solidFill>
                <a:effectLst/>
                <a:latin typeface="Neo Sans Pro" panose="020B0504030504040204" pitchFamily="34" charset="0"/>
              </a:rPr>
              <a:t>5. </a:t>
            </a:r>
          </a:p>
          <a:p>
            <a:pPr marL="0" marR="0" indent="0" algn="ctr" defTabSz="914400" rtl="0" eaLnBrk="1" fontAlgn="base" latinLnBrk="0" hangingPunct="1">
              <a:lnSpc>
                <a:spcPct val="100000"/>
              </a:lnSpc>
              <a:spcBef>
                <a:spcPts val="0"/>
              </a:spcBef>
              <a:spcAft>
                <a:spcPct val="0"/>
              </a:spcAft>
              <a:buClrTx/>
              <a:buSzTx/>
              <a:buFontTx/>
              <a:buNone/>
              <a:tabLst/>
            </a:pPr>
            <a:r>
              <a:rPr kumimoji="0" lang="da-DK" sz="1800" b="1" i="0" u="none" strike="noStrike" cap="none" normalizeH="0" baseline="0" dirty="0">
                <a:ln>
                  <a:noFill/>
                </a:ln>
                <a:solidFill>
                  <a:schemeClr val="bg1"/>
                </a:solidFill>
                <a:effectLst/>
                <a:latin typeface="Neo Sans Pro" panose="020B0504030504040204" pitchFamily="34" charset="0"/>
              </a:rPr>
              <a:t>Næste skridt </a:t>
            </a:r>
          </a:p>
        </p:txBody>
      </p:sp>
      <p:sp>
        <p:nvSpPr>
          <p:cNvPr id="23" name="Flowchart: Merge 22">
            <a:extLst>
              <a:ext uri="{FF2B5EF4-FFF2-40B4-BE49-F238E27FC236}">
                <a16:creationId xmlns:a16="http://schemas.microsoft.com/office/drawing/2014/main" id="{C5CB361D-83FC-A361-8459-87986611338E}"/>
              </a:ext>
            </a:extLst>
          </p:cNvPr>
          <p:cNvSpPr/>
          <p:nvPr/>
        </p:nvSpPr>
        <p:spPr bwMode="auto">
          <a:xfrm rot="16200000">
            <a:off x="9821217" y="2012517"/>
            <a:ext cx="1149956" cy="526535"/>
          </a:xfrm>
          <a:prstGeom prst="flowChartMerge">
            <a:avLst/>
          </a:prstGeom>
          <a:solidFill>
            <a:srgbClr val="FC7634"/>
          </a:solidFill>
          <a:ln w="9525" cap="flat" cmpd="sng" algn="ctr">
            <a:noFill/>
            <a:prstDash val="solid"/>
            <a:miter lim="800000"/>
            <a:headEnd type="none" w="med" len="med"/>
            <a:tailEnd type="none" w="med" len="med"/>
          </a:ln>
          <a:effectLst/>
        </p:spPr>
        <p:txBody>
          <a:bodyPr rot="0" spcFirstLastPara="0" vertOverflow="overflow" horzOverflow="overflow" vert="horz" wrap="square" lIns="90000" tIns="46800" rIns="90000" bIns="4680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da-DK" sz="1600" b="0" i="0" u="none" strike="noStrike" cap="none" normalizeH="0" baseline="0" dirty="0" err="1">
              <a:ln>
                <a:noFill/>
              </a:ln>
              <a:solidFill>
                <a:srgbClr val="FFFFFF"/>
              </a:solidFill>
              <a:effectLst/>
              <a:latin typeface="+mn-lt"/>
              <a:ea typeface="ＭＳ Ｐゴシック" pitchFamily="-80" charset="-128"/>
            </a:endParaRPr>
          </a:p>
        </p:txBody>
      </p:sp>
    </p:spTree>
    <p:custDataLst>
      <p:custData r:id="rId1"/>
      <p:custData r:id="rId2"/>
    </p:custDataLst>
    <p:extLst>
      <p:ext uri="{BB962C8B-B14F-4D97-AF65-F5344CB8AC3E}">
        <p14:creationId xmlns:p14="http://schemas.microsoft.com/office/powerpoint/2010/main" val="3948256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50B35-B68A-F5F2-841F-D6DF0291EB68}"/>
              </a:ext>
            </a:extLst>
          </p:cNvPr>
          <p:cNvSpPr>
            <a:spLocks noGrp="1"/>
          </p:cNvSpPr>
          <p:nvPr>
            <p:ph type="title"/>
          </p:nvPr>
        </p:nvSpPr>
        <p:spPr/>
        <p:txBody>
          <a:bodyPr/>
          <a:lstStyle/>
          <a:p>
            <a:r>
              <a:rPr lang="da-DK" dirty="0"/>
              <a:t>Gruppedannelse</a:t>
            </a:r>
          </a:p>
        </p:txBody>
      </p:sp>
      <p:sp>
        <p:nvSpPr>
          <p:cNvPr id="3" name="Content Placeholder 2">
            <a:extLst>
              <a:ext uri="{FF2B5EF4-FFF2-40B4-BE49-F238E27FC236}">
                <a16:creationId xmlns:a16="http://schemas.microsoft.com/office/drawing/2014/main" id="{D071E5EB-BCC1-FEB7-16DC-935B5F97C882}"/>
              </a:ext>
            </a:extLst>
          </p:cNvPr>
          <p:cNvSpPr>
            <a:spLocks noGrp="1"/>
          </p:cNvSpPr>
          <p:nvPr>
            <p:ph idx="1"/>
          </p:nvPr>
        </p:nvSpPr>
        <p:spPr/>
        <p:txBody>
          <a:bodyPr/>
          <a:lstStyle/>
          <a:p>
            <a:endParaRPr lang="da-DK" dirty="0"/>
          </a:p>
        </p:txBody>
      </p:sp>
      <p:sp>
        <p:nvSpPr>
          <p:cNvPr id="4" name="Footer Placeholder 3">
            <a:extLst>
              <a:ext uri="{FF2B5EF4-FFF2-40B4-BE49-F238E27FC236}">
                <a16:creationId xmlns:a16="http://schemas.microsoft.com/office/drawing/2014/main" id="{6996B737-BC5F-3349-9C2A-27E587BC43B0}"/>
              </a:ext>
            </a:extLst>
          </p:cNvPr>
          <p:cNvSpPr>
            <a:spLocks noGrp="1"/>
          </p:cNvSpPr>
          <p:nvPr>
            <p:ph type="ftr" sz="quarter" idx="10"/>
          </p:nvPr>
        </p:nvSpPr>
        <p:spPr/>
        <p:txBody>
          <a:bodyPr/>
          <a:lstStyle/>
          <a:p>
            <a:r>
              <a:rPr lang="en-GB"/>
              <a:t>Titel</a:t>
            </a:r>
            <a:endParaRPr lang="en-GB" dirty="0"/>
          </a:p>
        </p:txBody>
      </p:sp>
      <p:sp>
        <p:nvSpPr>
          <p:cNvPr id="5" name="Slide Number Placeholder 4">
            <a:extLst>
              <a:ext uri="{FF2B5EF4-FFF2-40B4-BE49-F238E27FC236}">
                <a16:creationId xmlns:a16="http://schemas.microsoft.com/office/drawing/2014/main" id="{DA5C6A64-9D60-AF5F-30E1-C8E7690E210F}"/>
              </a:ext>
            </a:extLst>
          </p:cNvPr>
          <p:cNvSpPr>
            <a:spLocks noGrp="1"/>
          </p:cNvSpPr>
          <p:nvPr>
            <p:ph type="sldNum" sz="quarter" idx="11"/>
          </p:nvPr>
        </p:nvSpPr>
        <p:spPr/>
        <p:txBody>
          <a:bodyPr/>
          <a:lstStyle/>
          <a:p>
            <a:fld id="{103EA872-A674-449B-A120-B97244F8E91D}" type="slidenum">
              <a:rPr lang="en-GB" smtClean="0"/>
              <a:pPr/>
              <a:t>4</a:t>
            </a:fld>
            <a:endParaRPr lang="en-GB" dirty="0"/>
          </a:p>
        </p:txBody>
      </p:sp>
      <p:sp>
        <p:nvSpPr>
          <p:cNvPr id="6" name="Date Placeholder 5">
            <a:extLst>
              <a:ext uri="{FF2B5EF4-FFF2-40B4-BE49-F238E27FC236}">
                <a16:creationId xmlns:a16="http://schemas.microsoft.com/office/drawing/2014/main" id="{96F38D8B-AC0E-F13E-4D7C-5C822FC7F414}"/>
              </a:ext>
            </a:extLst>
          </p:cNvPr>
          <p:cNvSpPr>
            <a:spLocks noGrp="1"/>
          </p:cNvSpPr>
          <p:nvPr>
            <p:ph type="dt" sz="half" idx="12"/>
          </p:nvPr>
        </p:nvSpPr>
        <p:spPr/>
        <p:txBody>
          <a:bodyPr/>
          <a:lstStyle/>
          <a:p>
            <a:r>
              <a:rPr lang="en-GB"/>
              <a:t>Dato</a:t>
            </a:r>
            <a:endParaRPr lang="en-GB" dirty="0"/>
          </a:p>
        </p:txBody>
      </p:sp>
    </p:spTree>
    <p:extLst>
      <p:ext uri="{BB962C8B-B14F-4D97-AF65-F5344CB8AC3E}">
        <p14:creationId xmlns:p14="http://schemas.microsoft.com/office/powerpoint/2010/main" val="1757695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F5CD7-AE31-51A8-DED1-02F4A388DCE7}"/>
              </a:ext>
            </a:extLst>
          </p:cNvPr>
          <p:cNvSpPr>
            <a:spLocks noGrp="1"/>
          </p:cNvSpPr>
          <p:nvPr>
            <p:ph type="title"/>
          </p:nvPr>
        </p:nvSpPr>
        <p:spPr/>
        <p:txBody>
          <a:bodyPr/>
          <a:lstStyle/>
          <a:p>
            <a:r>
              <a:rPr lang="da-DK" dirty="0"/>
              <a:t>Gruppedialog</a:t>
            </a:r>
          </a:p>
        </p:txBody>
      </p:sp>
      <p:sp>
        <p:nvSpPr>
          <p:cNvPr id="3" name="Content Placeholder 2">
            <a:extLst>
              <a:ext uri="{FF2B5EF4-FFF2-40B4-BE49-F238E27FC236}">
                <a16:creationId xmlns:a16="http://schemas.microsoft.com/office/drawing/2014/main" id="{98433693-C2F9-62A7-EE2B-DBFCE0443BF1}"/>
              </a:ext>
            </a:extLst>
          </p:cNvPr>
          <p:cNvSpPr>
            <a:spLocks noGrp="1"/>
          </p:cNvSpPr>
          <p:nvPr>
            <p:ph idx="1"/>
          </p:nvPr>
        </p:nvSpPr>
        <p:spPr>
          <a:xfrm>
            <a:off x="1798252" y="2108575"/>
            <a:ext cx="4080930" cy="4545578"/>
          </a:xfrm>
        </p:spPr>
        <p:txBody>
          <a:bodyPr/>
          <a:lstStyle/>
          <a:p>
            <a:pPr marL="342900" indent="-342900">
              <a:buFont typeface="+mj-lt"/>
              <a:buAutoNum type="alphaUcPeriod"/>
            </a:pPr>
            <a:r>
              <a:rPr lang="da-DK" b="1" dirty="0"/>
              <a:t>Udvælg hver især tre kort, der siger noget om din oplevelse med diversitet, lighed og inklusion i din enhed </a:t>
            </a:r>
            <a:r>
              <a:rPr lang="da-DK" dirty="0"/>
              <a:t>(kortene kan tolkes frit).</a:t>
            </a:r>
          </a:p>
          <a:p>
            <a:pPr marL="342900" indent="-342900">
              <a:buFont typeface="+mj-lt"/>
              <a:buAutoNum type="alphaUcPeriod"/>
            </a:pPr>
            <a:endParaRPr lang="da-DK" dirty="0"/>
          </a:p>
          <a:p>
            <a:pPr marL="342900" indent="-342900">
              <a:buFont typeface="+mj-lt"/>
              <a:buAutoNum type="alphaUcPeriod"/>
            </a:pPr>
            <a:r>
              <a:rPr lang="da-DK" b="1" dirty="0"/>
              <a:t>Gennemfør tre runder, hvor deltagerne på skift uddyber valg af kort </a:t>
            </a:r>
            <a:r>
              <a:rPr lang="da-DK" dirty="0"/>
              <a:t>(ét kort per runde). </a:t>
            </a:r>
            <a:r>
              <a:rPr lang="da-DK" b="1" dirty="0"/>
              <a:t>Gruppen kan spørge ind til kortet uden at dømme og diskutere.</a:t>
            </a:r>
          </a:p>
          <a:p>
            <a:pPr marL="342900" indent="-342900">
              <a:buFont typeface="+mj-lt"/>
              <a:buAutoNum type="alphaUcPeriod"/>
            </a:pPr>
            <a:endParaRPr lang="da-DK" b="1" dirty="0"/>
          </a:p>
          <a:p>
            <a:pPr marL="342900" indent="-342900">
              <a:buFont typeface="+mj-lt"/>
              <a:buAutoNum type="alphaUcPeriod"/>
            </a:pPr>
            <a:endParaRPr lang="da-DK" dirty="0"/>
          </a:p>
          <a:p>
            <a:pPr marL="342900" indent="-342900">
              <a:buFont typeface="+mj-lt"/>
              <a:buAutoNum type="alphaUcPeriod"/>
            </a:pPr>
            <a:endParaRPr lang="da-DK" dirty="0"/>
          </a:p>
        </p:txBody>
      </p:sp>
      <p:sp>
        <p:nvSpPr>
          <p:cNvPr id="4" name="Footer Placeholder 3">
            <a:extLst>
              <a:ext uri="{FF2B5EF4-FFF2-40B4-BE49-F238E27FC236}">
                <a16:creationId xmlns:a16="http://schemas.microsoft.com/office/drawing/2014/main" id="{3FC89897-20DE-CA0F-8B9D-15BF3D65FF0E}"/>
              </a:ext>
            </a:extLst>
          </p:cNvPr>
          <p:cNvSpPr>
            <a:spLocks noGrp="1"/>
          </p:cNvSpPr>
          <p:nvPr>
            <p:ph type="ftr" sz="quarter" idx="10"/>
          </p:nvPr>
        </p:nvSpPr>
        <p:spPr/>
        <p:txBody>
          <a:bodyPr/>
          <a:lstStyle/>
          <a:p>
            <a:r>
              <a:rPr lang="en-GB"/>
              <a:t>Titel</a:t>
            </a:r>
            <a:endParaRPr lang="en-GB" dirty="0"/>
          </a:p>
        </p:txBody>
      </p:sp>
      <p:sp>
        <p:nvSpPr>
          <p:cNvPr id="5" name="Slide Number Placeholder 4">
            <a:extLst>
              <a:ext uri="{FF2B5EF4-FFF2-40B4-BE49-F238E27FC236}">
                <a16:creationId xmlns:a16="http://schemas.microsoft.com/office/drawing/2014/main" id="{F447FB67-70CC-926A-9DA4-EF021A426DA3}"/>
              </a:ext>
            </a:extLst>
          </p:cNvPr>
          <p:cNvSpPr>
            <a:spLocks noGrp="1"/>
          </p:cNvSpPr>
          <p:nvPr>
            <p:ph type="sldNum" sz="quarter" idx="11"/>
          </p:nvPr>
        </p:nvSpPr>
        <p:spPr/>
        <p:txBody>
          <a:bodyPr/>
          <a:lstStyle/>
          <a:p>
            <a:fld id="{103EA872-A674-449B-A120-B97244F8E91D}" type="slidenum">
              <a:rPr lang="en-GB" smtClean="0"/>
              <a:pPr/>
              <a:t>5</a:t>
            </a:fld>
            <a:endParaRPr lang="en-GB" dirty="0"/>
          </a:p>
        </p:txBody>
      </p:sp>
      <p:sp>
        <p:nvSpPr>
          <p:cNvPr id="6" name="Date Placeholder 5">
            <a:extLst>
              <a:ext uri="{FF2B5EF4-FFF2-40B4-BE49-F238E27FC236}">
                <a16:creationId xmlns:a16="http://schemas.microsoft.com/office/drawing/2014/main" id="{B5F0A781-178F-B7CA-55DE-3E08744A4AAC}"/>
              </a:ext>
            </a:extLst>
          </p:cNvPr>
          <p:cNvSpPr>
            <a:spLocks noGrp="1"/>
          </p:cNvSpPr>
          <p:nvPr>
            <p:ph type="dt" sz="half" idx="12"/>
          </p:nvPr>
        </p:nvSpPr>
        <p:spPr/>
        <p:txBody>
          <a:bodyPr/>
          <a:lstStyle/>
          <a:p>
            <a:r>
              <a:rPr lang="en-GB"/>
              <a:t>Dato</a:t>
            </a:r>
            <a:endParaRPr lang="en-GB" dirty="0"/>
          </a:p>
        </p:txBody>
      </p:sp>
      <p:sp>
        <p:nvSpPr>
          <p:cNvPr id="11" name="Text Box 1">
            <a:extLst>
              <a:ext uri="{FF2B5EF4-FFF2-40B4-BE49-F238E27FC236}">
                <a16:creationId xmlns:a16="http://schemas.microsoft.com/office/drawing/2014/main" id="{5622D448-6C68-5864-692A-45D046DAF347}"/>
              </a:ext>
            </a:extLst>
          </p:cNvPr>
          <p:cNvSpPr txBox="1">
            <a:spLocks noChangeArrowheads="1"/>
          </p:cNvSpPr>
          <p:nvPr/>
        </p:nvSpPr>
        <p:spPr bwMode="auto">
          <a:xfrm>
            <a:off x="526256" y="324409"/>
            <a:ext cx="212725" cy="166688"/>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a-DK" altLang="da-DK" sz="1100" b="0" i="0" u="none" strike="noStrike" cap="none" normalizeH="0" baseline="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1.</a:t>
            </a:r>
            <a:endParaRPr kumimoji="0" lang="da-DK" altLang="da-DK" sz="1800" b="0" i="0" u="none" strike="noStrike" cap="none" normalizeH="0" baseline="0">
              <a:ln>
                <a:noFill/>
              </a:ln>
              <a:solidFill>
                <a:schemeClr val="tx1"/>
              </a:solidFill>
              <a:effectLst/>
              <a:latin typeface="Arial" panose="020B0604020202020204" pitchFamily="34" charset="0"/>
            </a:endParaRPr>
          </a:p>
        </p:txBody>
      </p:sp>
      <p:sp>
        <p:nvSpPr>
          <p:cNvPr id="12" name="Rectangle 5">
            <a:extLst>
              <a:ext uri="{FF2B5EF4-FFF2-40B4-BE49-F238E27FC236}">
                <a16:creationId xmlns:a16="http://schemas.microsoft.com/office/drawing/2014/main" id="{1013640F-14DB-B87D-D427-4566DB5BA88E}"/>
              </a:ext>
            </a:extLst>
          </p:cNvPr>
          <p:cNvSpPr>
            <a:spLocks noChangeArrowheads="1"/>
          </p:cNvSpPr>
          <p:nvPr/>
        </p:nvSpPr>
        <p:spPr bwMode="auto">
          <a:xfrm rot="382114">
            <a:off x="8521890" y="1398020"/>
            <a:ext cx="1074354" cy="756615"/>
          </a:xfrm>
          <a:prstGeom prst="rect">
            <a:avLst/>
          </a:prstGeom>
          <a:solidFill>
            <a:srgbClr val="E97132"/>
          </a:solidFill>
          <a:ln w="12700">
            <a:noFill/>
            <a:miter lim="800000"/>
            <a:headEnd/>
            <a:tailEnd/>
          </a:ln>
          <a:effectLst>
            <a:outerShdw blurRad="50800" dist="38100" dir="2700000" algn="tl" rotWithShape="0">
              <a:prstClr val="black">
                <a:alpha val="40000"/>
              </a:prst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da-DK" altLang="da-DK" sz="2000" b="1" i="0" u="none" strike="noStrike" cap="none" normalizeH="0" baseline="0" dirty="0">
                <a:ln>
                  <a:noFill/>
                </a:ln>
                <a:solidFill>
                  <a:schemeClr val="bg1"/>
                </a:solidFill>
                <a:effectLst/>
                <a:latin typeface="Neo Sans Pro Medium" panose="020B0704030504040204" pitchFamily="34" charset="0"/>
                <a:ea typeface="Aptos" panose="020B0004020202020204" pitchFamily="34" charset="0"/>
                <a:cs typeface="Times New Roman" panose="02020603050405020304" pitchFamily="18" charset="0"/>
              </a:rPr>
              <a:t>1</a:t>
            </a:r>
            <a:endParaRPr kumimoji="0" lang="da-DK" altLang="da-DK" sz="2000" b="1" i="0" u="none" strike="noStrike" cap="none" normalizeH="0" baseline="0" dirty="0">
              <a:ln>
                <a:noFill/>
              </a:ln>
              <a:solidFill>
                <a:schemeClr val="bg1"/>
              </a:solidFill>
              <a:effectLst/>
              <a:latin typeface="Neo Sans Pro Medium" panose="020B0704030504040204" pitchFamily="34" charset="0"/>
            </a:endParaRPr>
          </a:p>
        </p:txBody>
      </p:sp>
      <p:sp>
        <p:nvSpPr>
          <p:cNvPr id="15" name="Rectangle 5">
            <a:extLst>
              <a:ext uri="{FF2B5EF4-FFF2-40B4-BE49-F238E27FC236}">
                <a16:creationId xmlns:a16="http://schemas.microsoft.com/office/drawing/2014/main" id="{DD0EE7D1-7D50-2CF4-9923-E3502D2459DC}"/>
              </a:ext>
            </a:extLst>
          </p:cNvPr>
          <p:cNvSpPr>
            <a:spLocks noChangeArrowheads="1"/>
          </p:cNvSpPr>
          <p:nvPr/>
        </p:nvSpPr>
        <p:spPr bwMode="auto">
          <a:xfrm>
            <a:off x="-48419" y="-155016"/>
            <a:ext cx="121904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a-DK" altLang="da-DK" sz="1800" b="0" i="0" u="none" strike="noStrike" cap="none" normalizeH="0" baseline="0">
              <a:ln>
                <a:noFill/>
              </a:ln>
              <a:solidFill>
                <a:schemeClr val="tx1"/>
              </a:solidFill>
              <a:effectLst/>
              <a:latin typeface="Arial" panose="020B0604020202020204" pitchFamily="34" charset="0"/>
            </a:endParaRPr>
          </a:p>
        </p:txBody>
      </p:sp>
      <p:sp>
        <p:nvSpPr>
          <p:cNvPr id="16" name="Rectangle 9">
            <a:extLst>
              <a:ext uri="{FF2B5EF4-FFF2-40B4-BE49-F238E27FC236}">
                <a16:creationId xmlns:a16="http://schemas.microsoft.com/office/drawing/2014/main" id="{3D458CD6-663F-CC81-F2A1-302DDAA9FC60}"/>
              </a:ext>
            </a:extLst>
          </p:cNvPr>
          <p:cNvSpPr>
            <a:spLocks noChangeArrowheads="1"/>
          </p:cNvSpPr>
          <p:nvPr/>
        </p:nvSpPr>
        <p:spPr bwMode="auto">
          <a:xfrm>
            <a:off x="-48419" y="302184"/>
            <a:ext cx="1219041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a-DK"/>
          </a:p>
        </p:txBody>
      </p:sp>
      <p:sp>
        <p:nvSpPr>
          <p:cNvPr id="17" name="Rectangle 11">
            <a:extLst>
              <a:ext uri="{FF2B5EF4-FFF2-40B4-BE49-F238E27FC236}">
                <a16:creationId xmlns:a16="http://schemas.microsoft.com/office/drawing/2014/main" id="{12FD95AA-9709-B822-553F-152C305C7EEE}"/>
              </a:ext>
            </a:extLst>
          </p:cNvPr>
          <p:cNvSpPr>
            <a:spLocks noChangeArrowheads="1"/>
          </p:cNvSpPr>
          <p:nvPr/>
        </p:nvSpPr>
        <p:spPr bwMode="auto">
          <a:xfrm>
            <a:off x="408781" y="302184"/>
            <a:ext cx="1219041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a-DK"/>
          </a:p>
        </p:txBody>
      </p:sp>
      <p:sp>
        <p:nvSpPr>
          <p:cNvPr id="7" name="Rectangle 5">
            <a:extLst>
              <a:ext uri="{FF2B5EF4-FFF2-40B4-BE49-F238E27FC236}">
                <a16:creationId xmlns:a16="http://schemas.microsoft.com/office/drawing/2014/main" id="{8BF527DC-EADF-65BD-1A73-3F46E1CE0556}"/>
              </a:ext>
            </a:extLst>
          </p:cNvPr>
          <p:cNvSpPr>
            <a:spLocks noChangeArrowheads="1"/>
          </p:cNvSpPr>
          <p:nvPr/>
        </p:nvSpPr>
        <p:spPr bwMode="auto">
          <a:xfrm rot="21342186">
            <a:off x="8219300" y="2101868"/>
            <a:ext cx="1074354" cy="756615"/>
          </a:xfrm>
          <a:prstGeom prst="rect">
            <a:avLst/>
          </a:prstGeom>
          <a:solidFill>
            <a:srgbClr val="E97132"/>
          </a:solidFill>
          <a:ln w="12700">
            <a:noFill/>
            <a:miter lim="800000"/>
            <a:headEnd/>
            <a:tailEnd/>
          </a:ln>
          <a:effectLst>
            <a:outerShdw blurRad="50800" dist="38100" dir="2700000" algn="tl" rotWithShape="0">
              <a:prstClr val="black">
                <a:alpha val="40000"/>
              </a:prst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da-DK" altLang="da-DK" sz="2000" b="1" i="0" u="none" strike="noStrike" cap="none" normalizeH="0" baseline="0" dirty="0">
                <a:ln>
                  <a:noFill/>
                </a:ln>
                <a:solidFill>
                  <a:schemeClr val="bg1"/>
                </a:solidFill>
                <a:effectLst/>
                <a:latin typeface="Neo Sans Pro Medium" panose="020B0704030504040204" pitchFamily="34" charset="0"/>
                <a:ea typeface="Aptos" panose="020B0004020202020204" pitchFamily="34" charset="0"/>
                <a:cs typeface="Times New Roman" panose="02020603050405020304" pitchFamily="18" charset="0"/>
              </a:rPr>
              <a:t>2</a:t>
            </a:r>
            <a:endParaRPr kumimoji="0" lang="da-DK" altLang="da-DK" sz="2000" b="1" i="0" u="none" strike="noStrike" cap="none" normalizeH="0" baseline="0" dirty="0">
              <a:ln>
                <a:noFill/>
              </a:ln>
              <a:solidFill>
                <a:schemeClr val="bg1"/>
              </a:solidFill>
              <a:effectLst/>
              <a:latin typeface="Neo Sans Pro Medium" panose="020B0704030504040204" pitchFamily="34" charset="0"/>
            </a:endParaRPr>
          </a:p>
        </p:txBody>
      </p:sp>
      <p:sp>
        <p:nvSpPr>
          <p:cNvPr id="18" name="Rectangle 5">
            <a:extLst>
              <a:ext uri="{FF2B5EF4-FFF2-40B4-BE49-F238E27FC236}">
                <a16:creationId xmlns:a16="http://schemas.microsoft.com/office/drawing/2014/main" id="{1AE73F3D-6EB5-1D14-529F-BC9E71467CFD}"/>
              </a:ext>
            </a:extLst>
          </p:cNvPr>
          <p:cNvSpPr>
            <a:spLocks noChangeArrowheads="1"/>
          </p:cNvSpPr>
          <p:nvPr/>
        </p:nvSpPr>
        <p:spPr bwMode="auto">
          <a:xfrm rot="21156859">
            <a:off x="8947691" y="2371224"/>
            <a:ext cx="1074354" cy="756615"/>
          </a:xfrm>
          <a:prstGeom prst="rect">
            <a:avLst/>
          </a:prstGeom>
          <a:solidFill>
            <a:srgbClr val="E97132"/>
          </a:solidFill>
          <a:ln w="12700">
            <a:noFill/>
            <a:miter lim="800000"/>
            <a:headEnd/>
            <a:tailEnd/>
          </a:ln>
          <a:effectLst>
            <a:outerShdw blurRad="50800" dist="38100" dir="2700000" algn="tl" rotWithShape="0">
              <a:prstClr val="black">
                <a:alpha val="40000"/>
              </a:prst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da-DK" altLang="da-DK" sz="2000" b="1" i="0" u="none" strike="noStrike" cap="none" normalizeH="0" baseline="0" dirty="0">
                <a:ln>
                  <a:noFill/>
                </a:ln>
                <a:solidFill>
                  <a:schemeClr val="bg1"/>
                </a:solidFill>
                <a:effectLst/>
                <a:latin typeface="Neo Sans Pro Medium" panose="020B0704030504040204" pitchFamily="34" charset="0"/>
                <a:ea typeface="Aptos" panose="020B0004020202020204" pitchFamily="34" charset="0"/>
                <a:cs typeface="Times New Roman" panose="02020603050405020304" pitchFamily="18" charset="0"/>
              </a:rPr>
              <a:t>3</a:t>
            </a:r>
            <a:endParaRPr kumimoji="0" lang="da-DK" altLang="da-DK" sz="2000" b="1" i="0" u="none" strike="noStrike" cap="none" normalizeH="0" baseline="0" dirty="0">
              <a:ln>
                <a:noFill/>
              </a:ln>
              <a:solidFill>
                <a:schemeClr val="bg1"/>
              </a:solidFill>
              <a:effectLst/>
              <a:latin typeface="Neo Sans Pro Medium" panose="020B0704030504040204" pitchFamily="34" charset="0"/>
            </a:endParaRPr>
          </a:p>
        </p:txBody>
      </p:sp>
      <p:grpSp>
        <p:nvGrpSpPr>
          <p:cNvPr id="30" name="Group 29">
            <a:extLst>
              <a:ext uri="{FF2B5EF4-FFF2-40B4-BE49-F238E27FC236}">
                <a16:creationId xmlns:a16="http://schemas.microsoft.com/office/drawing/2014/main" id="{35E4AC5B-C624-9836-B9D0-E9A3268828B9}"/>
              </a:ext>
            </a:extLst>
          </p:cNvPr>
          <p:cNvGrpSpPr/>
          <p:nvPr/>
        </p:nvGrpSpPr>
        <p:grpSpPr>
          <a:xfrm>
            <a:off x="8111430" y="3593552"/>
            <a:ext cx="2172623" cy="2172623"/>
            <a:chOff x="8111430" y="3788031"/>
            <a:chExt cx="2172623" cy="2172623"/>
          </a:xfrm>
        </p:grpSpPr>
        <p:pic>
          <p:nvPicPr>
            <p:cNvPr id="8" name="Graphic 7" descr="Meeting outline">
              <a:extLst>
                <a:ext uri="{FF2B5EF4-FFF2-40B4-BE49-F238E27FC236}">
                  <a16:creationId xmlns:a16="http://schemas.microsoft.com/office/drawing/2014/main" id="{C5CFFF15-DF98-5814-B019-748432893C0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111430" y="3788031"/>
              <a:ext cx="2172623" cy="2172623"/>
            </a:xfrm>
            <a:prstGeom prst="rect">
              <a:avLst/>
            </a:prstGeom>
          </p:spPr>
        </p:pic>
        <p:grpSp>
          <p:nvGrpSpPr>
            <p:cNvPr id="28" name="Group 27">
              <a:extLst>
                <a:ext uri="{FF2B5EF4-FFF2-40B4-BE49-F238E27FC236}">
                  <a16:creationId xmlns:a16="http://schemas.microsoft.com/office/drawing/2014/main" id="{6E8BD025-8A31-D45A-3A0E-3B44E4E50963}"/>
                </a:ext>
              </a:extLst>
            </p:cNvPr>
            <p:cNvGrpSpPr/>
            <p:nvPr/>
          </p:nvGrpSpPr>
          <p:grpSpPr>
            <a:xfrm>
              <a:off x="8745556" y="5008204"/>
              <a:ext cx="904369" cy="639829"/>
              <a:chOff x="2643273" y="3010616"/>
              <a:chExt cx="5492095" cy="3885583"/>
            </a:xfrm>
          </p:grpSpPr>
          <p:sp>
            <p:nvSpPr>
              <p:cNvPr id="26" name="Arrow: U-Turn 25">
                <a:extLst>
                  <a:ext uri="{FF2B5EF4-FFF2-40B4-BE49-F238E27FC236}">
                    <a16:creationId xmlns:a16="http://schemas.microsoft.com/office/drawing/2014/main" id="{4369DB65-DB92-38A6-5DD9-DEA332A0889A}"/>
                  </a:ext>
                </a:extLst>
              </p:cNvPr>
              <p:cNvSpPr/>
              <p:nvPr/>
            </p:nvSpPr>
            <p:spPr bwMode="auto">
              <a:xfrm rot="16200000">
                <a:off x="2794701" y="2859188"/>
                <a:ext cx="3515793" cy="3818649"/>
              </a:xfrm>
              <a:prstGeom prst="uturnArrow">
                <a:avLst>
                  <a:gd name="adj1" fmla="val 14823"/>
                  <a:gd name="adj2" fmla="val 17791"/>
                  <a:gd name="adj3" fmla="val 21891"/>
                  <a:gd name="adj4" fmla="val 50000"/>
                  <a:gd name="adj5" fmla="val 80739"/>
                </a:avLst>
              </a:prstGeom>
              <a:solidFill>
                <a:schemeClr val="accent6">
                  <a:lumMod val="40000"/>
                  <a:lumOff val="60000"/>
                </a:schemeClr>
              </a:solidFill>
              <a:ln w="9525" cap="flat" cmpd="sng" algn="ctr">
                <a:noFill/>
                <a:prstDash val="solid"/>
                <a:miter lim="800000"/>
                <a:headEnd type="none" w="med" len="med"/>
                <a:tailEnd type="none" w="med" len="med"/>
              </a:ln>
              <a:effectLst/>
            </p:spPr>
            <p:txBody>
              <a:bodyPr rot="0" spcFirstLastPara="0" vertOverflow="overflow" horzOverflow="overflow" vert="horz" wrap="square" lIns="90000" tIns="46800" rIns="90000" bIns="4680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da-DK" sz="1600" b="0" i="0" u="none" strike="noStrike" cap="none" normalizeH="0" baseline="0" dirty="0" err="1">
                  <a:ln>
                    <a:noFill/>
                  </a:ln>
                  <a:solidFill>
                    <a:srgbClr val="FFFFFF"/>
                  </a:solidFill>
                  <a:effectLst/>
                  <a:latin typeface="+mn-lt"/>
                  <a:ea typeface="ＭＳ Ｐゴシック" pitchFamily="-80" charset="-128"/>
                </a:endParaRPr>
              </a:p>
            </p:txBody>
          </p:sp>
          <p:sp>
            <p:nvSpPr>
              <p:cNvPr id="27" name="Arrow: U-Turn 26">
                <a:extLst>
                  <a:ext uri="{FF2B5EF4-FFF2-40B4-BE49-F238E27FC236}">
                    <a16:creationId xmlns:a16="http://schemas.microsoft.com/office/drawing/2014/main" id="{EC552B2A-0E1E-7440-9CB8-0D06B5892AFE}"/>
                  </a:ext>
                </a:extLst>
              </p:cNvPr>
              <p:cNvSpPr/>
              <p:nvPr/>
            </p:nvSpPr>
            <p:spPr bwMode="auto">
              <a:xfrm rot="5400000">
                <a:off x="4468147" y="3228978"/>
                <a:ext cx="3515793" cy="3818649"/>
              </a:xfrm>
              <a:prstGeom prst="uturnArrow">
                <a:avLst>
                  <a:gd name="adj1" fmla="val 14823"/>
                  <a:gd name="adj2" fmla="val 17791"/>
                  <a:gd name="adj3" fmla="val 21891"/>
                  <a:gd name="adj4" fmla="val 50000"/>
                  <a:gd name="adj5" fmla="val 80739"/>
                </a:avLst>
              </a:prstGeom>
              <a:solidFill>
                <a:schemeClr val="accent6">
                  <a:lumMod val="40000"/>
                  <a:lumOff val="60000"/>
                </a:schemeClr>
              </a:solidFill>
              <a:ln w="9525" cap="flat" cmpd="sng" algn="ctr">
                <a:noFill/>
                <a:prstDash val="solid"/>
                <a:miter lim="800000"/>
                <a:headEnd type="none" w="med" len="med"/>
                <a:tailEnd type="none" w="med" len="med"/>
              </a:ln>
              <a:effectLst/>
            </p:spPr>
            <p:txBody>
              <a:bodyPr rot="0" spcFirstLastPara="0" vertOverflow="overflow" horzOverflow="overflow" vert="horz" wrap="square" lIns="90000" tIns="46800" rIns="90000" bIns="46800" numCol="1" spcCol="0" rtlCol="0" fromWordArt="0" anchor="ctr" anchorCtr="0" forceAA="0" compatLnSpc="1">
                <a:prstTxWarp prst="textNoShape">
                  <a:avLst/>
                </a:prstTxWarp>
                <a:noAutofit/>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da-DK" sz="1600" b="0" i="0" u="none" strike="noStrike" cap="none" normalizeH="0" baseline="0" dirty="0" err="1">
                  <a:ln>
                    <a:noFill/>
                  </a:ln>
                  <a:solidFill>
                    <a:srgbClr val="FFFFFF"/>
                  </a:solidFill>
                  <a:effectLst/>
                  <a:latin typeface="+mn-lt"/>
                  <a:ea typeface="ＭＳ Ｐゴシック" pitchFamily="-80" charset="-128"/>
                </a:endParaRPr>
              </a:p>
            </p:txBody>
          </p:sp>
        </p:grpSp>
        <p:sp>
          <p:nvSpPr>
            <p:cNvPr id="29" name="TextBox 28">
              <a:extLst>
                <a:ext uri="{FF2B5EF4-FFF2-40B4-BE49-F238E27FC236}">
                  <a16:creationId xmlns:a16="http://schemas.microsoft.com/office/drawing/2014/main" id="{714823E8-2A45-7D05-3747-1E4DF6A7DC59}"/>
                </a:ext>
              </a:extLst>
            </p:cNvPr>
            <p:cNvSpPr txBox="1"/>
            <p:nvPr/>
          </p:nvSpPr>
          <p:spPr>
            <a:xfrm>
              <a:off x="9103966" y="5174989"/>
              <a:ext cx="601987" cy="307777"/>
            </a:xfrm>
            <a:prstGeom prst="rect">
              <a:avLst/>
            </a:prstGeom>
            <a:noFill/>
          </p:spPr>
          <p:txBody>
            <a:bodyPr wrap="square" lIns="0" tIns="0" rIns="0" bIns="0" rtlCol="0">
              <a:spAutoFit/>
            </a:bodyPr>
            <a:lstStyle/>
            <a:p>
              <a:pPr algn="l">
                <a:spcBef>
                  <a:spcPts val="432"/>
                </a:spcBef>
              </a:pPr>
              <a:r>
                <a:rPr lang="da-DK" sz="2000" b="1" dirty="0">
                  <a:solidFill>
                    <a:srgbClr val="FC7634"/>
                  </a:solidFill>
                  <a:latin typeface="Neo Sans Pro Medium" panose="020B0704030504040204" pitchFamily="34" charset="0"/>
                </a:rPr>
                <a:t>3</a:t>
              </a:r>
            </a:p>
          </p:txBody>
        </p:sp>
      </p:grpSp>
    </p:spTree>
    <p:extLst>
      <p:ext uri="{BB962C8B-B14F-4D97-AF65-F5344CB8AC3E}">
        <p14:creationId xmlns:p14="http://schemas.microsoft.com/office/powerpoint/2010/main" val="1680459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aper with text on it&#10;&#10;Description automatically generated">
            <a:extLst>
              <a:ext uri="{FF2B5EF4-FFF2-40B4-BE49-F238E27FC236}">
                <a16:creationId xmlns:a16="http://schemas.microsoft.com/office/drawing/2014/main" id="{5658547B-47CB-6AC8-DAF0-509C42B4E9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32581" y="1860216"/>
            <a:ext cx="2966442" cy="4196080"/>
          </a:xfrm>
          <a:prstGeom prst="rect">
            <a:avLst/>
          </a:prstGeom>
          <a:effectLst>
            <a:outerShdw blurRad="76200" dist="25400" dir="2700000" algn="tl" rotWithShape="0">
              <a:prstClr val="black">
                <a:alpha val="22000"/>
              </a:prstClr>
            </a:outerShdw>
          </a:effectLst>
        </p:spPr>
      </p:pic>
      <p:sp>
        <p:nvSpPr>
          <p:cNvPr id="2" name="Title 1">
            <a:extLst>
              <a:ext uri="{FF2B5EF4-FFF2-40B4-BE49-F238E27FC236}">
                <a16:creationId xmlns:a16="http://schemas.microsoft.com/office/drawing/2014/main" id="{5649FEB1-0E86-DFB4-2519-6BFB06605E8D}"/>
              </a:ext>
            </a:extLst>
          </p:cNvPr>
          <p:cNvSpPr>
            <a:spLocks noGrp="1"/>
          </p:cNvSpPr>
          <p:nvPr>
            <p:ph type="title"/>
          </p:nvPr>
        </p:nvSpPr>
        <p:spPr/>
        <p:txBody>
          <a:bodyPr/>
          <a:lstStyle/>
          <a:p>
            <a:r>
              <a:rPr lang="da-DK" dirty="0"/>
              <a:t>Egen refleksion</a:t>
            </a:r>
          </a:p>
        </p:txBody>
      </p:sp>
      <p:pic>
        <p:nvPicPr>
          <p:cNvPr id="8" name="Content Placeholder 7" descr="Head with gears with solid fill">
            <a:extLst>
              <a:ext uri="{FF2B5EF4-FFF2-40B4-BE49-F238E27FC236}">
                <a16:creationId xmlns:a16="http://schemas.microsoft.com/office/drawing/2014/main" id="{6F559410-D356-6C06-8DF5-F2E756377319}"/>
              </a:ext>
            </a:extLst>
          </p:cNvPr>
          <p:cNvPicPr>
            <a:picLocks noGrp="1" noChangeAspect="1"/>
          </p:cNvPicPr>
          <p:nvPr>
            <p:ph idx="1"/>
          </p:nvPr>
        </p:nvPicPr>
        <p:blipFill>
          <a:blip r:embed="rId4">
            <a:extLst>
              <a:ext uri="{96DAC541-7B7A-43D3-8B79-37D633B846F1}">
                <asvg:svgBlip xmlns:asvg="http://schemas.microsoft.com/office/drawing/2016/SVG/main" r:embed="rId5"/>
              </a:ext>
            </a:extLst>
          </a:blip>
          <a:stretch>
            <a:fillRect/>
          </a:stretch>
        </p:blipFill>
        <p:spPr>
          <a:xfrm>
            <a:off x="2484309" y="1932243"/>
            <a:ext cx="3311696" cy="3311696"/>
          </a:xfrm>
        </p:spPr>
      </p:pic>
      <p:sp>
        <p:nvSpPr>
          <p:cNvPr id="4" name="Footer Placeholder 3">
            <a:extLst>
              <a:ext uri="{FF2B5EF4-FFF2-40B4-BE49-F238E27FC236}">
                <a16:creationId xmlns:a16="http://schemas.microsoft.com/office/drawing/2014/main" id="{ADC32772-40CB-3C67-34AA-7092DB38E84A}"/>
              </a:ext>
            </a:extLst>
          </p:cNvPr>
          <p:cNvSpPr>
            <a:spLocks noGrp="1"/>
          </p:cNvSpPr>
          <p:nvPr>
            <p:ph type="ftr" sz="quarter" idx="10"/>
          </p:nvPr>
        </p:nvSpPr>
        <p:spPr/>
        <p:txBody>
          <a:bodyPr/>
          <a:lstStyle/>
          <a:p>
            <a:r>
              <a:rPr lang="en-GB"/>
              <a:t>Titel</a:t>
            </a:r>
            <a:endParaRPr lang="en-GB" dirty="0"/>
          </a:p>
        </p:txBody>
      </p:sp>
      <p:sp>
        <p:nvSpPr>
          <p:cNvPr id="5" name="Slide Number Placeholder 4">
            <a:extLst>
              <a:ext uri="{FF2B5EF4-FFF2-40B4-BE49-F238E27FC236}">
                <a16:creationId xmlns:a16="http://schemas.microsoft.com/office/drawing/2014/main" id="{CC417B08-C559-948D-C66E-0ABCAAA03227}"/>
              </a:ext>
            </a:extLst>
          </p:cNvPr>
          <p:cNvSpPr>
            <a:spLocks noGrp="1"/>
          </p:cNvSpPr>
          <p:nvPr>
            <p:ph type="sldNum" sz="quarter" idx="11"/>
          </p:nvPr>
        </p:nvSpPr>
        <p:spPr/>
        <p:txBody>
          <a:bodyPr/>
          <a:lstStyle/>
          <a:p>
            <a:fld id="{103EA872-A674-449B-A120-B97244F8E91D}" type="slidenum">
              <a:rPr lang="en-GB" smtClean="0"/>
              <a:pPr/>
              <a:t>6</a:t>
            </a:fld>
            <a:endParaRPr lang="en-GB" dirty="0"/>
          </a:p>
        </p:txBody>
      </p:sp>
      <p:sp>
        <p:nvSpPr>
          <p:cNvPr id="6" name="Date Placeholder 5">
            <a:extLst>
              <a:ext uri="{FF2B5EF4-FFF2-40B4-BE49-F238E27FC236}">
                <a16:creationId xmlns:a16="http://schemas.microsoft.com/office/drawing/2014/main" id="{0B4DD274-EB3B-91E1-0049-D4CEEC36DE26}"/>
              </a:ext>
            </a:extLst>
          </p:cNvPr>
          <p:cNvSpPr>
            <a:spLocks noGrp="1"/>
          </p:cNvSpPr>
          <p:nvPr>
            <p:ph type="dt" sz="half" idx="12"/>
          </p:nvPr>
        </p:nvSpPr>
        <p:spPr/>
        <p:txBody>
          <a:bodyPr/>
          <a:lstStyle/>
          <a:p>
            <a:r>
              <a:rPr lang="en-GB"/>
              <a:t>Dato</a:t>
            </a:r>
            <a:endParaRPr lang="en-GB" dirty="0"/>
          </a:p>
        </p:txBody>
      </p:sp>
      <p:pic>
        <p:nvPicPr>
          <p:cNvPr id="12" name="Graphic 11" descr="Pen outline">
            <a:extLst>
              <a:ext uri="{FF2B5EF4-FFF2-40B4-BE49-F238E27FC236}">
                <a16:creationId xmlns:a16="http://schemas.microsoft.com/office/drawing/2014/main" id="{44A39570-C7F5-1278-D4A5-1A0EEC3912E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607374" y="2481858"/>
            <a:ext cx="914400" cy="914400"/>
          </a:xfrm>
          <a:prstGeom prst="rect">
            <a:avLst/>
          </a:prstGeom>
        </p:spPr>
      </p:pic>
    </p:spTree>
    <p:extLst>
      <p:ext uri="{BB962C8B-B14F-4D97-AF65-F5344CB8AC3E}">
        <p14:creationId xmlns:p14="http://schemas.microsoft.com/office/powerpoint/2010/main" val="2045348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BE49C-A778-C22C-9244-A69D9E330682}"/>
              </a:ext>
            </a:extLst>
          </p:cNvPr>
          <p:cNvSpPr>
            <a:spLocks noGrp="1"/>
          </p:cNvSpPr>
          <p:nvPr>
            <p:ph type="title"/>
          </p:nvPr>
        </p:nvSpPr>
        <p:spPr/>
        <p:txBody>
          <a:bodyPr/>
          <a:lstStyle/>
          <a:p>
            <a:r>
              <a:rPr lang="da-DK" dirty="0"/>
              <a:t>Dialog</a:t>
            </a:r>
          </a:p>
        </p:txBody>
      </p:sp>
      <p:sp>
        <p:nvSpPr>
          <p:cNvPr id="3" name="Content Placeholder 2">
            <a:extLst>
              <a:ext uri="{FF2B5EF4-FFF2-40B4-BE49-F238E27FC236}">
                <a16:creationId xmlns:a16="http://schemas.microsoft.com/office/drawing/2014/main" id="{B6226099-32CB-A689-D4B3-AC3DE2B1668C}"/>
              </a:ext>
            </a:extLst>
          </p:cNvPr>
          <p:cNvSpPr>
            <a:spLocks noGrp="1"/>
          </p:cNvSpPr>
          <p:nvPr>
            <p:ph idx="1"/>
          </p:nvPr>
        </p:nvSpPr>
        <p:spPr>
          <a:xfrm>
            <a:off x="1800000" y="2109600"/>
            <a:ext cx="3483764" cy="4545578"/>
          </a:xfrm>
        </p:spPr>
        <p:txBody>
          <a:bodyPr/>
          <a:lstStyle/>
          <a:p>
            <a:pPr marL="342900" indent="-342900">
              <a:buAutoNum type="alphaUcPeriod"/>
            </a:pPr>
            <a:r>
              <a:rPr lang="da-DK" b="1" dirty="0"/>
              <a:t>Find sammen to + to.</a:t>
            </a:r>
          </a:p>
          <a:p>
            <a:pPr marL="342900" indent="-342900">
              <a:buAutoNum type="alphaUcPeriod"/>
            </a:pPr>
            <a:endParaRPr lang="da-DK" b="1" dirty="0"/>
          </a:p>
          <a:p>
            <a:pPr marL="342900" indent="-342900">
              <a:buAutoNum type="alphaUcPeriod"/>
            </a:pPr>
            <a:endParaRPr lang="da-DK" b="1" dirty="0"/>
          </a:p>
          <a:p>
            <a:pPr marL="342900" indent="-342900">
              <a:buAutoNum type="alphaUcPeriod"/>
            </a:pPr>
            <a:endParaRPr lang="da-DK" b="1" dirty="0"/>
          </a:p>
          <a:p>
            <a:pPr marL="342900" indent="-342900">
              <a:buAutoNum type="alphaUcPeriod"/>
            </a:pPr>
            <a:endParaRPr lang="da-DK" b="1" dirty="0"/>
          </a:p>
          <a:p>
            <a:pPr marL="342900" indent="-342900">
              <a:buAutoNum type="alphaUcPeriod"/>
            </a:pPr>
            <a:r>
              <a:rPr lang="da-DK" b="1" dirty="0"/>
              <a:t>Stil hinanden spørgsmål med afsæt i ”Spørgeramme dialog” </a:t>
            </a:r>
            <a:r>
              <a:rPr lang="da-DK" dirty="0"/>
              <a:t>(15 min. per</a:t>
            </a:r>
            <a:r>
              <a:rPr lang="da-DK" dirty="0">
                <a:solidFill>
                  <a:srgbClr val="FF0000"/>
                </a:solidFill>
              </a:rPr>
              <a:t> </a:t>
            </a:r>
            <a:r>
              <a:rPr lang="da-DK" dirty="0"/>
              <a:t>deltager).</a:t>
            </a:r>
          </a:p>
        </p:txBody>
      </p:sp>
      <p:sp>
        <p:nvSpPr>
          <p:cNvPr id="4" name="Footer Placeholder 3">
            <a:extLst>
              <a:ext uri="{FF2B5EF4-FFF2-40B4-BE49-F238E27FC236}">
                <a16:creationId xmlns:a16="http://schemas.microsoft.com/office/drawing/2014/main" id="{C3580194-5F47-3CE8-FE13-91217F399FCC}"/>
              </a:ext>
            </a:extLst>
          </p:cNvPr>
          <p:cNvSpPr>
            <a:spLocks noGrp="1"/>
          </p:cNvSpPr>
          <p:nvPr>
            <p:ph type="ftr" sz="quarter" idx="10"/>
          </p:nvPr>
        </p:nvSpPr>
        <p:spPr/>
        <p:txBody>
          <a:bodyPr/>
          <a:lstStyle/>
          <a:p>
            <a:r>
              <a:rPr lang="en-GB"/>
              <a:t>Titel</a:t>
            </a:r>
            <a:endParaRPr lang="en-GB" dirty="0"/>
          </a:p>
        </p:txBody>
      </p:sp>
      <p:sp>
        <p:nvSpPr>
          <p:cNvPr id="5" name="Slide Number Placeholder 4">
            <a:extLst>
              <a:ext uri="{FF2B5EF4-FFF2-40B4-BE49-F238E27FC236}">
                <a16:creationId xmlns:a16="http://schemas.microsoft.com/office/drawing/2014/main" id="{92F0FDD2-4652-FAB7-6454-CEC9257F814C}"/>
              </a:ext>
            </a:extLst>
          </p:cNvPr>
          <p:cNvSpPr>
            <a:spLocks noGrp="1"/>
          </p:cNvSpPr>
          <p:nvPr>
            <p:ph type="sldNum" sz="quarter" idx="11"/>
          </p:nvPr>
        </p:nvSpPr>
        <p:spPr/>
        <p:txBody>
          <a:bodyPr/>
          <a:lstStyle/>
          <a:p>
            <a:fld id="{103EA872-A674-449B-A120-B97244F8E91D}" type="slidenum">
              <a:rPr lang="en-GB" smtClean="0"/>
              <a:pPr/>
              <a:t>7</a:t>
            </a:fld>
            <a:endParaRPr lang="en-GB" dirty="0"/>
          </a:p>
        </p:txBody>
      </p:sp>
      <p:sp>
        <p:nvSpPr>
          <p:cNvPr id="6" name="Date Placeholder 5">
            <a:extLst>
              <a:ext uri="{FF2B5EF4-FFF2-40B4-BE49-F238E27FC236}">
                <a16:creationId xmlns:a16="http://schemas.microsoft.com/office/drawing/2014/main" id="{F76C1E26-E426-E7AD-197F-3E2D9C311520}"/>
              </a:ext>
            </a:extLst>
          </p:cNvPr>
          <p:cNvSpPr>
            <a:spLocks noGrp="1"/>
          </p:cNvSpPr>
          <p:nvPr>
            <p:ph type="dt" sz="half" idx="12"/>
          </p:nvPr>
        </p:nvSpPr>
        <p:spPr/>
        <p:txBody>
          <a:bodyPr/>
          <a:lstStyle/>
          <a:p>
            <a:r>
              <a:rPr lang="en-GB"/>
              <a:t>Dato</a:t>
            </a:r>
            <a:endParaRPr lang="en-GB" dirty="0"/>
          </a:p>
        </p:txBody>
      </p:sp>
      <p:pic>
        <p:nvPicPr>
          <p:cNvPr id="8" name="Graphic 7" descr="Man and woman outline">
            <a:extLst>
              <a:ext uri="{FF2B5EF4-FFF2-40B4-BE49-F238E27FC236}">
                <a16:creationId xmlns:a16="http://schemas.microsoft.com/office/drawing/2014/main" id="{C7CE37D9-DA66-25AB-B5F8-D84F044043B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383238" y="1652400"/>
            <a:ext cx="914400" cy="914400"/>
          </a:xfrm>
          <a:prstGeom prst="rect">
            <a:avLst/>
          </a:prstGeom>
        </p:spPr>
      </p:pic>
      <p:pic>
        <p:nvPicPr>
          <p:cNvPr id="10" name="Graphic 9" descr="Two Men outline">
            <a:extLst>
              <a:ext uri="{FF2B5EF4-FFF2-40B4-BE49-F238E27FC236}">
                <a16:creationId xmlns:a16="http://schemas.microsoft.com/office/drawing/2014/main" id="{90150576-4DF0-875A-41F1-4EEF2E5A588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416380" y="1652400"/>
            <a:ext cx="914400" cy="914400"/>
          </a:xfrm>
          <a:prstGeom prst="rect">
            <a:avLst/>
          </a:prstGeom>
        </p:spPr>
      </p:pic>
      <p:pic>
        <p:nvPicPr>
          <p:cNvPr id="12" name="Graphic 11" descr="Two women outline">
            <a:extLst>
              <a:ext uri="{FF2B5EF4-FFF2-40B4-BE49-F238E27FC236}">
                <a16:creationId xmlns:a16="http://schemas.microsoft.com/office/drawing/2014/main" id="{1ED23DCC-868A-7EA2-F702-C4BAD175E5B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471470" y="1652400"/>
            <a:ext cx="914400" cy="914400"/>
          </a:xfrm>
          <a:prstGeom prst="rect">
            <a:avLst/>
          </a:prstGeom>
        </p:spPr>
      </p:pic>
      <p:pic>
        <p:nvPicPr>
          <p:cNvPr id="11" name="Picture 10" descr="A paper with text on it&#10;&#10;Description automatically generated">
            <a:extLst>
              <a:ext uri="{FF2B5EF4-FFF2-40B4-BE49-F238E27FC236}">
                <a16:creationId xmlns:a16="http://schemas.microsoft.com/office/drawing/2014/main" id="{28244D69-9A45-761D-0992-92D96BD1A030}"/>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rot="421962">
            <a:off x="6319134" y="3380032"/>
            <a:ext cx="2988653" cy="4227498"/>
          </a:xfrm>
          <a:prstGeom prst="rect">
            <a:avLst/>
          </a:prstGeom>
          <a:effectLst>
            <a:outerShdw blurRad="76200" dist="25400" dir="2700000" algn="tl" rotWithShape="0">
              <a:prstClr val="black">
                <a:alpha val="22000"/>
              </a:prstClr>
            </a:outerShdw>
          </a:effectLst>
        </p:spPr>
      </p:pic>
    </p:spTree>
    <p:extLst>
      <p:ext uri="{BB962C8B-B14F-4D97-AF65-F5344CB8AC3E}">
        <p14:creationId xmlns:p14="http://schemas.microsoft.com/office/powerpoint/2010/main" val="2202505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0EFBF-8EC7-34BF-6A60-538516CCDBCB}"/>
              </a:ext>
            </a:extLst>
          </p:cNvPr>
          <p:cNvSpPr>
            <a:spLocks noGrp="1"/>
          </p:cNvSpPr>
          <p:nvPr>
            <p:ph type="title"/>
          </p:nvPr>
        </p:nvSpPr>
        <p:spPr/>
        <p:txBody>
          <a:bodyPr/>
          <a:lstStyle/>
          <a:p>
            <a:r>
              <a:rPr lang="da-DK" dirty="0"/>
              <a:t>Plenum</a:t>
            </a:r>
          </a:p>
        </p:txBody>
      </p:sp>
      <p:sp>
        <p:nvSpPr>
          <p:cNvPr id="3" name="Content Placeholder 2">
            <a:extLst>
              <a:ext uri="{FF2B5EF4-FFF2-40B4-BE49-F238E27FC236}">
                <a16:creationId xmlns:a16="http://schemas.microsoft.com/office/drawing/2014/main" id="{8D19EC44-A5B6-617E-4142-4524853ECF1F}"/>
              </a:ext>
            </a:extLst>
          </p:cNvPr>
          <p:cNvSpPr>
            <a:spLocks noGrp="1"/>
          </p:cNvSpPr>
          <p:nvPr>
            <p:ph idx="1"/>
          </p:nvPr>
        </p:nvSpPr>
        <p:spPr>
          <a:xfrm>
            <a:off x="1774726" y="1706328"/>
            <a:ext cx="8136904" cy="4545578"/>
          </a:xfrm>
        </p:spPr>
        <p:txBody>
          <a:bodyPr/>
          <a:lstStyle/>
          <a:p>
            <a:pPr marL="342900" lvl="0" indent="-342900">
              <a:lnSpc>
                <a:spcPct val="107000"/>
              </a:lnSpc>
              <a:buFont typeface="+mj-lt"/>
              <a:buAutoNum type="alphaUcPeriod"/>
            </a:pPr>
            <a:r>
              <a:rPr lang="da-DK" sz="1800" b="1" kern="100" dirty="0">
                <a:effectLst/>
                <a:ea typeface="Aptos" panose="020B0004020202020204" pitchFamily="34" charset="0"/>
                <a:cs typeface="Times New Roman" panose="02020603050405020304" pitchFamily="18" charset="0"/>
              </a:rPr>
              <a:t>De oprindelige grupper går sammen igen.</a:t>
            </a:r>
          </a:p>
          <a:p>
            <a:pPr marL="342900" lvl="0" indent="-342900">
              <a:lnSpc>
                <a:spcPct val="107000"/>
              </a:lnSpc>
              <a:buFont typeface="+mj-lt"/>
              <a:buAutoNum type="alphaUcPeriod"/>
            </a:pPr>
            <a:endParaRPr lang="da-DK" sz="1800" b="1" kern="100" dirty="0">
              <a:effectLst/>
              <a:ea typeface="Aptos" panose="020B0004020202020204" pitchFamily="34" charset="0"/>
              <a:cs typeface="Times New Roman" panose="02020603050405020304" pitchFamily="18" charset="0"/>
            </a:endParaRPr>
          </a:p>
          <a:p>
            <a:pPr marL="342900" lvl="0" indent="-342900">
              <a:lnSpc>
                <a:spcPct val="107000"/>
              </a:lnSpc>
              <a:buFont typeface="+mj-lt"/>
              <a:buAutoNum type="alphaUcPeriod"/>
            </a:pPr>
            <a:r>
              <a:rPr lang="da-DK" sz="1800" b="1" kern="100" dirty="0">
                <a:effectLst/>
                <a:ea typeface="Aptos" panose="020B0004020202020204" pitchFamily="34" charset="0"/>
                <a:cs typeface="Times New Roman" panose="02020603050405020304" pitchFamily="18" charset="0"/>
              </a:rPr>
              <a:t>I grupperne udvælges en referent og en fremlægger.</a:t>
            </a:r>
          </a:p>
          <a:p>
            <a:pPr marL="342900" lvl="0" indent="-342900">
              <a:lnSpc>
                <a:spcPct val="107000"/>
              </a:lnSpc>
              <a:buFont typeface="+mj-lt"/>
              <a:buAutoNum type="alphaUcPeriod"/>
            </a:pPr>
            <a:endParaRPr lang="da-DK" sz="1800" b="1" kern="100" dirty="0">
              <a:effectLst/>
              <a:ea typeface="Aptos" panose="020B0004020202020204" pitchFamily="34" charset="0"/>
              <a:cs typeface="Times New Roman" panose="02020603050405020304" pitchFamily="18" charset="0"/>
            </a:endParaRPr>
          </a:p>
          <a:p>
            <a:pPr marL="342900" lvl="0" indent="-342900">
              <a:lnSpc>
                <a:spcPct val="107000"/>
              </a:lnSpc>
              <a:buFont typeface="+mj-lt"/>
              <a:buAutoNum type="alphaUcPeriod"/>
            </a:pPr>
            <a:r>
              <a:rPr lang="da-DK" sz="1800" b="1" kern="100" dirty="0">
                <a:effectLst/>
                <a:ea typeface="Aptos" panose="020B0004020202020204" pitchFamily="34" charset="0"/>
                <a:cs typeface="Times New Roman" panose="02020603050405020304" pitchFamily="18" charset="0"/>
              </a:rPr>
              <a:t>På skift</a:t>
            </a:r>
            <a:r>
              <a:rPr lang="da-DK" sz="1800" b="1" kern="100" dirty="0">
                <a:solidFill>
                  <a:srgbClr val="FF0000"/>
                </a:solidFill>
                <a:effectLst/>
                <a:ea typeface="Aptos" panose="020B0004020202020204" pitchFamily="34" charset="0"/>
                <a:cs typeface="Times New Roman" panose="02020603050405020304" pitchFamily="18" charset="0"/>
              </a:rPr>
              <a:t> </a:t>
            </a:r>
            <a:r>
              <a:rPr lang="da-DK" sz="1800" b="1" kern="100" dirty="0">
                <a:effectLst/>
                <a:ea typeface="Aptos" panose="020B0004020202020204" pitchFamily="34" charset="0"/>
                <a:cs typeface="Times New Roman" panose="02020603050405020304" pitchFamily="18" charset="0"/>
              </a:rPr>
              <a:t>deler I, hvad I er kommet frem til i to-personers-grupperne, mens referenten skriver ned på opsamlingsskemaet  </a:t>
            </a:r>
            <a:r>
              <a:rPr lang="da-DK" sz="1800" kern="100" dirty="0">
                <a:effectLst/>
                <a:ea typeface="Aptos" panose="020B0004020202020204" pitchFamily="34" charset="0"/>
                <a:cs typeface="Times New Roman" panose="02020603050405020304" pitchFamily="18" charset="0"/>
              </a:rPr>
              <a:t>(15 min.)</a:t>
            </a:r>
            <a:r>
              <a:rPr lang="da-DK" sz="1800" b="1" kern="100" dirty="0">
                <a:effectLst/>
                <a:ea typeface="Aptos" panose="020B0004020202020204" pitchFamily="34" charset="0"/>
                <a:cs typeface="Times New Roman" panose="02020603050405020304" pitchFamily="18" charset="0"/>
              </a:rPr>
              <a:t>.</a:t>
            </a:r>
          </a:p>
          <a:p>
            <a:pPr marL="342900" lvl="0" indent="-342900">
              <a:lnSpc>
                <a:spcPct val="107000"/>
              </a:lnSpc>
              <a:buFont typeface="+mj-lt"/>
              <a:buAutoNum type="alphaUcPeriod"/>
            </a:pPr>
            <a:endParaRPr lang="da-DK" sz="1800" b="1" kern="100" dirty="0">
              <a:effectLst/>
              <a:ea typeface="Aptos" panose="020B0004020202020204" pitchFamily="34" charset="0"/>
              <a:cs typeface="Times New Roman" panose="02020603050405020304" pitchFamily="18" charset="0"/>
            </a:endParaRPr>
          </a:p>
          <a:p>
            <a:pPr marL="342900" lvl="0" indent="-342900">
              <a:lnSpc>
                <a:spcPct val="107000"/>
              </a:lnSpc>
              <a:buFont typeface="+mj-lt"/>
              <a:buAutoNum type="alphaUcPeriod"/>
            </a:pPr>
            <a:r>
              <a:rPr lang="da-DK" sz="1800" b="1" kern="100" dirty="0">
                <a:effectLst/>
                <a:ea typeface="Aptos" panose="020B0004020202020204" pitchFamily="34" charset="0"/>
                <a:cs typeface="Times New Roman" panose="02020603050405020304" pitchFamily="18" charset="0"/>
              </a:rPr>
              <a:t>Facilitator beder hver gruppe præsentere: </a:t>
            </a:r>
          </a:p>
          <a:p>
            <a:pPr marL="720000" lvl="0" indent="-342900">
              <a:lnSpc>
                <a:spcPct val="107000"/>
              </a:lnSpc>
              <a:buAutoNum type="arabicPeriod"/>
            </a:pPr>
            <a:r>
              <a:rPr lang="da-DK" sz="1800" kern="100" dirty="0">
                <a:effectLst/>
                <a:ea typeface="Aptos" panose="020B0004020202020204" pitchFamily="34" charset="0"/>
                <a:cs typeface="Times New Roman" panose="02020603050405020304" pitchFamily="18" charset="0"/>
              </a:rPr>
              <a:t>Hvad grupperne har valgt at fremhæve som vigtige temaer.</a:t>
            </a:r>
          </a:p>
          <a:p>
            <a:pPr marL="720000" lvl="0" indent="-342900">
              <a:lnSpc>
                <a:spcPct val="107000"/>
              </a:lnSpc>
              <a:buFont typeface="+mj-lt"/>
              <a:buAutoNum type="arabicPeriod"/>
            </a:pPr>
            <a:r>
              <a:rPr lang="da-DK" sz="1800" kern="100" dirty="0">
                <a:effectLst/>
                <a:ea typeface="Aptos" panose="020B0004020202020204" pitchFamily="34" charset="0"/>
                <a:cs typeface="Times New Roman" panose="02020603050405020304" pitchFamily="18" charset="0"/>
              </a:rPr>
              <a:t>Og hvorfor de er vigtige. </a:t>
            </a:r>
          </a:p>
          <a:p>
            <a:pPr marL="342900" lvl="0" indent="-342900">
              <a:lnSpc>
                <a:spcPct val="107000"/>
              </a:lnSpc>
              <a:buFont typeface="+mj-lt"/>
              <a:buAutoNum type="alphaUcPeriod"/>
            </a:pPr>
            <a:endParaRPr lang="da-DK" sz="1800" b="1" kern="100" dirty="0">
              <a:effectLst/>
              <a:ea typeface="Aptos" panose="020B0004020202020204" pitchFamily="34" charset="0"/>
              <a:cs typeface="Times New Roman" panose="02020603050405020304" pitchFamily="18" charset="0"/>
            </a:endParaRPr>
          </a:p>
          <a:p>
            <a:pPr marL="0" lvl="0" indent="0">
              <a:lnSpc>
                <a:spcPct val="107000"/>
              </a:lnSpc>
              <a:spcAft>
                <a:spcPts val="800"/>
              </a:spcAft>
              <a:buNone/>
            </a:pPr>
            <a:r>
              <a:rPr lang="da-DK" sz="1800" b="1" kern="100" dirty="0">
                <a:effectLst/>
                <a:ea typeface="Aptos" panose="020B0004020202020204" pitchFamily="34" charset="0"/>
                <a:cs typeface="Times New Roman" panose="02020603050405020304" pitchFamily="18" charset="0"/>
              </a:rPr>
              <a:t>E.   Opsamlingsskemaerne hænges op på væggen.</a:t>
            </a:r>
          </a:p>
          <a:p>
            <a:endParaRPr lang="da-DK" b="1" dirty="0"/>
          </a:p>
        </p:txBody>
      </p:sp>
      <p:sp>
        <p:nvSpPr>
          <p:cNvPr id="4" name="Footer Placeholder 3">
            <a:extLst>
              <a:ext uri="{FF2B5EF4-FFF2-40B4-BE49-F238E27FC236}">
                <a16:creationId xmlns:a16="http://schemas.microsoft.com/office/drawing/2014/main" id="{2DC36EF1-BE4C-C48F-51D7-CE7648F76173}"/>
              </a:ext>
            </a:extLst>
          </p:cNvPr>
          <p:cNvSpPr>
            <a:spLocks noGrp="1"/>
          </p:cNvSpPr>
          <p:nvPr>
            <p:ph type="ftr" sz="quarter" idx="10"/>
          </p:nvPr>
        </p:nvSpPr>
        <p:spPr/>
        <p:txBody>
          <a:bodyPr/>
          <a:lstStyle/>
          <a:p>
            <a:r>
              <a:rPr lang="en-GB"/>
              <a:t>Titel</a:t>
            </a:r>
            <a:endParaRPr lang="en-GB" dirty="0"/>
          </a:p>
        </p:txBody>
      </p:sp>
      <p:sp>
        <p:nvSpPr>
          <p:cNvPr id="5" name="Slide Number Placeholder 4">
            <a:extLst>
              <a:ext uri="{FF2B5EF4-FFF2-40B4-BE49-F238E27FC236}">
                <a16:creationId xmlns:a16="http://schemas.microsoft.com/office/drawing/2014/main" id="{0D5B8826-DA2B-1118-3BD9-32CBED2D58CC}"/>
              </a:ext>
            </a:extLst>
          </p:cNvPr>
          <p:cNvSpPr>
            <a:spLocks noGrp="1"/>
          </p:cNvSpPr>
          <p:nvPr>
            <p:ph type="sldNum" sz="quarter" idx="11"/>
          </p:nvPr>
        </p:nvSpPr>
        <p:spPr/>
        <p:txBody>
          <a:bodyPr/>
          <a:lstStyle/>
          <a:p>
            <a:fld id="{103EA872-A674-449B-A120-B97244F8E91D}" type="slidenum">
              <a:rPr lang="en-GB" smtClean="0"/>
              <a:pPr/>
              <a:t>8</a:t>
            </a:fld>
            <a:endParaRPr lang="en-GB" dirty="0"/>
          </a:p>
        </p:txBody>
      </p:sp>
      <p:sp>
        <p:nvSpPr>
          <p:cNvPr id="6" name="Date Placeholder 5">
            <a:extLst>
              <a:ext uri="{FF2B5EF4-FFF2-40B4-BE49-F238E27FC236}">
                <a16:creationId xmlns:a16="http://schemas.microsoft.com/office/drawing/2014/main" id="{08FB9005-4D8A-EEAF-5139-E85F01C621CC}"/>
              </a:ext>
            </a:extLst>
          </p:cNvPr>
          <p:cNvSpPr>
            <a:spLocks noGrp="1"/>
          </p:cNvSpPr>
          <p:nvPr>
            <p:ph type="dt" sz="half" idx="12"/>
          </p:nvPr>
        </p:nvSpPr>
        <p:spPr/>
        <p:txBody>
          <a:bodyPr/>
          <a:lstStyle/>
          <a:p>
            <a:r>
              <a:rPr lang="en-GB"/>
              <a:t>Dato</a:t>
            </a:r>
            <a:endParaRPr lang="en-GB" dirty="0"/>
          </a:p>
        </p:txBody>
      </p:sp>
    </p:spTree>
    <p:extLst>
      <p:ext uri="{BB962C8B-B14F-4D97-AF65-F5344CB8AC3E}">
        <p14:creationId xmlns:p14="http://schemas.microsoft.com/office/powerpoint/2010/main" val="2963889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11580-6D84-EF7B-64D2-B2347D11222B}"/>
              </a:ext>
            </a:extLst>
          </p:cNvPr>
          <p:cNvSpPr>
            <a:spLocks noGrp="1"/>
          </p:cNvSpPr>
          <p:nvPr>
            <p:ph type="title"/>
          </p:nvPr>
        </p:nvSpPr>
        <p:spPr/>
        <p:txBody>
          <a:bodyPr/>
          <a:lstStyle/>
          <a:p>
            <a:r>
              <a:rPr lang="da-DK" dirty="0"/>
              <a:t>Næste skridt</a:t>
            </a:r>
          </a:p>
        </p:txBody>
      </p:sp>
      <p:sp>
        <p:nvSpPr>
          <p:cNvPr id="3" name="Content Placeholder 2">
            <a:extLst>
              <a:ext uri="{FF2B5EF4-FFF2-40B4-BE49-F238E27FC236}">
                <a16:creationId xmlns:a16="http://schemas.microsoft.com/office/drawing/2014/main" id="{E06A62F6-90FA-0A31-AEC9-4263E94C844D}"/>
              </a:ext>
            </a:extLst>
          </p:cNvPr>
          <p:cNvSpPr>
            <a:spLocks noGrp="1"/>
          </p:cNvSpPr>
          <p:nvPr>
            <p:ph idx="1"/>
          </p:nvPr>
        </p:nvSpPr>
        <p:spPr/>
        <p:txBody>
          <a:bodyPr/>
          <a:lstStyle/>
          <a:p>
            <a:endParaRPr lang="da-DK"/>
          </a:p>
        </p:txBody>
      </p:sp>
      <p:sp>
        <p:nvSpPr>
          <p:cNvPr id="4" name="Footer Placeholder 3">
            <a:extLst>
              <a:ext uri="{FF2B5EF4-FFF2-40B4-BE49-F238E27FC236}">
                <a16:creationId xmlns:a16="http://schemas.microsoft.com/office/drawing/2014/main" id="{9BCE9FEC-B8E6-4B27-EAC3-D50D99CA8D31}"/>
              </a:ext>
            </a:extLst>
          </p:cNvPr>
          <p:cNvSpPr>
            <a:spLocks noGrp="1"/>
          </p:cNvSpPr>
          <p:nvPr>
            <p:ph type="ftr" sz="quarter" idx="10"/>
          </p:nvPr>
        </p:nvSpPr>
        <p:spPr/>
        <p:txBody>
          <a:bodyPr/>
          <a:lstStyle/>
          <a:p>
            <a:r>
              <a:rPr lang="en-GB"/>
              <a:t>Titel</a:t>
            </a:r>
            <a:endParaRPr lang="en-GB" dirty="0"/>
          </a:p>
        </p:txBody>
      </p:sp>
      <p:sp>
        <p:nvSpPr>
          <p:cNvPr id="5" name="Slide Number Placeholder 4">
            <a:extLst>
              <a:ext uri="{FF2B5EF4-FFF2-40B4-BE49-F238E27FC236}">
                <a16:creationId xmlns:a16="http://schemas.microsoft.com/office/drawing/2014/main" id="{8057AF16-3C47-872D-AB6E-2D7E5358D02C}"/>
              </a:ext>
            </a:extLst>
          </p:cNvPr>
          <p:cNvSpPr>
            <a:spLocks noGrp="1"/>
          </p:cNvSpPr>
          <p:nvPr>
            <p:ph type="sldNum" sz="quarter" idx="11"/>
          </p:nvPr>
        </p:nvSpPr>
        <p:spPr/>
        <p:txBody>
          <a:bodyPr/>
          <a:lstStyle/>
          <a:p>
            <a:fld id="{103EA872-A674-449B-A120-B97244F8E91D}" type="slidenum">
              <a:rPr lang="en-GB" smtClean="0"/>
              <a:pPr/>
              <a:t>9</a:t>
            </a:fld>
            <a:endParaRPr lang="en-GB" dirty="0"/>
          </a:p>
        </p:txBody>
      </p:sp>
      <p:sp>
        <p:nvSpPr>
          <p:cNvPr id="6" name="Date Placeholder 5">
            <a:extLst>
              <a:ext uri="{FF2B5EF4-FFF2-40B4-BE49-F238E27FC236}">
                <a16:creationId xmlns:a16="http://schemas.microsoft.com/office/drawing/2014/main" id="{C3A9DC06-36F2-8D3E-FC3B-F2E7F97068CB}"/>
              </a:ext>
            </a:extLst>
          </p:cNvPr>
          <p:cNvSpPr>
            <a:spLocks noGrp="1"/>
          </p:cNvSpPr>
          <p:nvPr>
            <p:ph type="dt" sz="half" idx="12"/>
          </p:nvPr>
        </p:nvSpPr>
        <p:spPr/>
        <p:txBody>
          <a:bodyPr/>
          <a:lstStyle/>
          <a:p>
            <a:r>
              <a:rPr lang="en-GB"/>
              <a:t>Dato</a:t>
            </a:r>
            <a:endParaRPr lang="en-GB" dirty="0"/>
          </a:p>
        </p:txBody>
      </p:sp>
    </p:spTree>
    <p:extLst>
      <p:ext uri="{BB962C8B-B14F-4D97-AF65-F5344CB8AC3E}">
        <p14:creationId xmlns:p14="http://schemas.microsoft.com/office/powerpoint/2010/main" val="16535126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DNEW" val="False"/>
</p:tagLst>
</file>

<file path=ppt/tags/tag2.xml><?xml version="1.0" encoding="utf-8"?>
<p:tagLst xmlns:a="http://schemas.openxmlformats.org/drawingml/2006/main" xmlns:r="http://schemas.openxmlformats.org/officeDocument/2006/relationships" xmlns:p="http://schemas.openxmlformats.org/presentationml/2006/main">
  <p:tag name="SHAPE_LOCKS" val="0"/>
</p:tagLst>
</file>

<file path=ppt/tags/tag3.xml><?xml version="1.0" encoding="utf-8"?>
<p:tagLst xmlns:a="http://schemas.openxmlformats.org/drawingml/2006/main" xmlns:r="http://schemas.openxmlformats.org/officeDocument/2006/relationships" xmlns:p="http://schemas.openxmlformats.org/presentationml/2006/main">
  <p:tag name="SHAPE_LOCKS" val="0"/>
</p:tagLst>
</file>

<file path=ppt/tags/tag4.xml><?xml version="1.0" encoding="utf-8"?>
<p:tagLst xmlns:a="http://schemas.openxmlformats.org/drawingml/2006/main" xmlns:r="http://schemas.openxmlformats.org/officeDocument/2006/relationships" xmlns:p="http://schemas.openxmlformats.org/presentationml/2006/main">
  <p:tag name="SHAPE_LOCKS" val="0"/>
</p:tagLst>
</file>

<file path=ppt/tags/tag5.xml><?xml version="1.0" encoding="utf-8"?>
<p:tagLst xmlns:a="http://schemas.openxmlformats.org/drawingml/2006/main" xmlns:r="http://schemas.openxmlformats.org/officeDocument/2006/relationships" xmlns:p="http://schemas.openxmlformats.org/presentationml/2006/main">
  <p:tag name="SHAPE_LOCKS" val="0"/>
</p:tagLst>
</file>

<file path=ppt/theme/theme1.xml><?xml version="1.0" encoding="utf-8"?>
<a:theme xmlns:a="http://schemas.openxmlformats.org/drawingml/2006/main" name="Blank">
  <a:themeElements>
    <a:clrScheme name="DTU">
      <a:dk1>
        <a:srgbClr val="000000"/>
      </a:dk1>
      <a:lt1>
        <a:srgbClr val="FFFFFF"/>
      </a:lt1>
      <a:dk2>
        <a:srgbClr val="990000"/>
      </a:dk2>
      <a:lt2>
        <a:srgbClr val="79238E"/>
      </a:lt2>
      <a:accent1>
        <a:srgbClr val="990000"/>
      </a:accent1>
      <a:accent2>
        <a:srgbClr val="2F3EEA"/>
      </a:accent2>
      <a:accent3>
        <a:srgbClr val="1FD082"/>
      </a:accent3>
      <a:accent4>
        <a:srgbClr val="171748"/>
      </a:accent4>
      <a:accent5>
        <a:srgbClr val="F6D04D"/>
      </a:accent5>
      <a:accent6>
        <a:srgbClr val="FC7634"/>
      </a:accent6>
      <a:hlink>
        <a:srgbClr val="2F3EEA"/>
      </a:hlink>
      <a:folHlink>
        <a:srgbClr val="990000"/>
      </a:folHlink>
    </a:clrScheme>
    <a:fontScheme name="DT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C7634"/>
        </a:solidFill>
        <a:ln w="9525" cap="flat" cmpd="sng" algn="ctr">
          <a:solidFill>
            <a:schemeClr val="accent6"/>
          </a:solidFill>
          <a:prstDash val="solid"/>
          <a:miter lim="800000"/>
          <a:headEnd type="none" w="med" len="med"/>
          <a:tailEnd type="none" w="med" len="med"/>
        </a:ln>
        <a:effectLst/>
      </a:spPr>
      <a:bodyPr rot="0" spcFirstLastPara="0" vertOverflow="overflow" horzOverflow="overflow" vert="horz" wrap="square" lIns="90000" tIns="46800" rIns="90000" bIns="46800" numCol="1" spcCol="0" rtlCol="0" fromWordArt="0" anchor="ctr" anchorCtr="0" forceAA="0" compatLnSpc="1">
        <a:prstTxWarp prst="textNoShape">
          <a:avLst/>
        </a:prstTxWarp>
        <a:noAutofit/>
      </a:bodyPr>
      <a:lstStyle>
        <a:defPPr marL="0" marR="0" indent="0" algn="ctr" defTabSz="914400" rtl="0" eaLnBrk="1" fontAlgn="base" latinLnBrk="0" hangingPunct="1">
          <a:lnSpc>
            <a:spcPct val="100000"/>
          </a:lnSpc>
          <a:spcBef>
            <a:spcPts val="432"/>
          </a:spcBef>
          <a:spcAft>
            <a:spcPct val="0"/>
          </a:spcAft>
          <a:buClrTx/>
          <a:buSzTx/>
          <a:buFontTx/>
          <a:buNone/>
          <a:tabLst/>
          <a:defRPr kumimoji="0" sz="1600" b="0" i="0" u="none" strike="noStrike" cap="none" normalizeH="0" baseline="0" dirty="0" err="1" smtClean="0">
            <a:ln>
              <a:noFill/>
            </a:ln>
            <a:solidFill>
              <a:srgbClr val="FFFFFF"/>
            </a:solidFill>
            <a:effectLst/>
            <a:latin typeface="+mn-lt"/>
            <a:ea typeface="ＭＳ Ｐゴシック" pitchFamily="-80" charset="-128"/>
          </a:defRPr>
        </a:defPPr>
      </a:lstStyle>
    </a:spDef>
    <a:lnDef>
      <a:spPr bwMode="auto">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square" lIns="0" tIns="0" rIns="0" bIns="0" rtlCol="0">
        <a:spAutoFit/>
      </a:bodyPr>
      <a:lstStyle>
        <a:defPPr algn="l">
          <a:spcBef>
            <a:spcPts val="432"/>
          </a:spcBef>
          <a:defRPr dirty="0" err="1" smtClean="0">
            <a:latin typeface="+mn-lt"/>
          </a:defRPr>
        </a:defPPr>
      </a:lstStyle>
    </a:txDef>
  </a:objectDefaults>
  <a:extraClrSchemeLst/>
  <a:extLst>
    <a:ext uri="{05A4C25C-085E-4340-85A3-A5531E510DB2}">
      <thm15:themeFamily xmlns:thm15="http://schemas.microsoft.com/office/thememl/2012/main" name="DTU Template 16_9 - Orange.pptx" id="{A475149E-9650-46DA-B3A3-B534C234603C}" vid="{222637C2-F810-4D46-8C47-5244401C1DA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10.xml><?xml version="1.0" encoding="utf-8"?>
<ct:contentTypeSchema xmlns:ct="http://schemas.microsoft.com/office/2006/metadata/contentType" xmlns:ma="http://schemas.microsoft.com/office/2006/metadata/properties/metaAttributes" ct:_="" ma:_="" ma:contentTypeName="Dokument" ma:contentTypeID="0x0101009ADA1FD2B40FDA458284BB6FCA763489" ma:contentTypeVersion="5" ma:contentTypeDescription="Opprett et nytt dokument." ma:contentTypeScope="" ma:versionID="fd13edf5101e3b5e1dee61cb844bc2d6">
  <xsd:schema xmlns:xsd="http://www.w3.org/2001/XMLSchema" xmlns:xs="http://www.w3.org/2001/XMLSchema" xmlns:p="http://schemas.microsoft.com/office/2006/metadata/properties" xmlns:ns2="683dcda1-f8c3-442f-ae64-e236c052732d" xmlns:ns3="715bde23-c48d-41ea-a697-dffaa8fbae8d" targetNamespace="http://schemas.microsoft.com/office/2006/metadata/properties" ma:root="true" ma:fieldsID="e626b0b9908ce5fda91bb59bc65d097a" ns2:_="" ns3:_="">
    <xsd:import namespace="683dcda1-f8c3-442f-ae64-e236c052732d"/>
    <xsd:import namespace="715bde23-c48d-41ea-a697-dffaa8fbae8d"/>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3dcda1-f8c3-442f-ae64-e236c05273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5bde23-c48d-41ea-a697-dffaa8fbae8d" elementFormDefault="qualified">
    <xsd:import namespace="http://schemas.microsoft.com/office/2006/documentManagement/types"/>
    <xsd:import namespace="http://schemas.microsoft.com/office/infopath/2007/PartnerControls"/>
    <xsd:element name="SharedWithUsers" ma:index="11"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Delings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11.xml><?xml version="1.0" encoding="utf-8"?>
<TemplafySlideTemplateConfiguration><![CDATA[{"elementsMetadata":[],"documentContentValidatorConfiguration":{"enableDocumentContentValidator":false,"documentContentValidatorVersion":0},"slideId":"636957681830325550","enableDocumentContentUpdater":true,"version":"1.2"}]]></TemplafySlideTemplateConfiguration>
</file>

<file path=customXml/item2.xml><?xml version="1.0" encoding="utf-8"?>
<TemplafySlideFormConfiguration><![CDATA[{"formFields":[],"formDataEntries":[]}]]></TemplafySlideFormConfiguration>
</file>

<file path=customXml/item3.xml><?xml version="1.0" encoding="utf-8"?>
<TemplafySlideTemplateConfiguration><![CDATA[{"elementsMetadata":[],"documentContentValidatorConfiguration":{"enableDocumentContentValidator":false,"documentContentValidatorVersion":0},"slideId":"636957681829076562","enableDocumentContentUpdater":true,"version":"1.2"}]]></TemplafySlideTemplateConfiguration>
</file>

<file path=customXml/item4.xml><?xml version="1.0" encoding="utf-8"?>
<TemplafySlideTemplateConfiguration><![CDATA[{"elementsMetadata":[],"documentContentValidatorConfiguration":{"enableDocumentContentValidator":false,"documentContentValidatorVersion":0},"slideId":"636957681830325549","enableDocumentContentUpdater":true,"version":"1.2"}]]></TemplafySlideTemplateConfiguration>
</file>

<file path=customXml/item5.xml><?xml version="1.0" encoding="utf-8"?>
<TemplafyTemplateConfiguration><![CDATA[{"elementsMetadata":[],"transformationConfigurations":[{"language":"{{DocumentLanguage}}","disableUpdates":false,"type":"proofingLanguage"}],"templateName":"DTU Template 16_9 - Orange","templateDescription":"","enableDocumentContentUpdater":true,"version":"1.2"}]]></TemplafyTemplateConfiguration>
</file>

<file path=customXml/item6.xml><?xml version="1.0" encoding="utf-8"?>
<TemplafySlideFormConfiguration><![CDATA[{"formFields":[],"formDataEntries":[]}]]></TemplafySlideFormConfiguration>
</file>

<file path=customXml/item7.xml><?xml version="1.0" encoding="utf-8"?>
<?mso-contentType ?>
<FormTemplates xmlns="http://schemas.microsoft.com/sharepoint/v3/contenttype/forms">
  <Display>DocumentLibraryForm</Display>
  <Edit>DocumentLibraryForm</Edit>
  <New>DocumentLibraryForm</New>
</FormTemplates>
</file>

<file path=customXml/item8.xml><?xml version="1.0" encoding="utf-8"?>
<TemplafySlideFormConfiguration><![CDATA[{"formFields":[],"formDataEntries":[]}]]></TemplafySlideFormConfiguration>
</file>

<file path=customXml/item9.xml><?xml version="1.0" encoding="utf-8"?>
<TemplafyFormConfiguration><![CDATA[{"formFields":[{"required":false,"type":"datePicker","name":"Date","label":"Date","helpTexts":{"prefix":"","postfix":""},"spacing":{},"fullyQualifiedName":"Date"},{"required":false,"placeholder":"","lines":0,"type":"textBox","name":"PresentationTitle","label":"Presentation title","helpTexts":{"prefix":"","postfix":""},"spacing":{},"fullyQualifiedName":"PresentationTitle"}],"formDataEntries":[]}]]></TemplafyFormConfiguration>
</file>

<file path=customXml/itemProps1.xml><?xml version="1.0" encoding="utf-8"?>
<ds:datastoreItem xmlns:ds="http://schemas.openxmlformats.org/officeDocument/2006/customXml" ds:itemID="{13ED98DB-719C-43EE-B16F-8CD498E97E2F}">
  <ds:schemaRefs>
    <ds:schemaRef ds:uri="http://schemas.microsoft.com/office/2006/metadata/properties"/>
    <ds:schemaRef ds:uri="http://schemas.microsoft.com/office/infopath/2007/PartnerControls"/>
  </ds:schemaRefs>
</ds:datastoreItem>
</file>

<file path=customXml/itemProps10.xml><?xml version="1.0" encoding="utf-8"?>
<ds:datastoreItem xmlns:ds="http://schemas.openxmlformats.org/officeDocument/2006/customXml" ds:itemID="{A71BB3CE-805A-4262-BA92-56FA3F7BF6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3dcda1-f8c3-442f-ae64-e236c052732d"/>
    <ds:schemaRef ds:uri="715bde23-c48d-41ea-a697-dffaa8fbae8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11.xml><?xml version="1.0" encoding="utf-8"?>
<ds:datastoreItem xmlns:ds="http://schemas.openxmlformats.org/officeDocument/2006/customXml" ds:itemID="{8433D0E2-2EB9-4105-85A1-BF8BD68BC035}">
  <ds:schemaRefs/>
</ds:datastoreItem>
</file>

<file path=customXml/itemProps2.xml><?xml version="1.0" encoding="utf-8"?>
<ds:datastoreItem xmlns:ds="http://schemas.openxmlformats.org/officeDocument/2006/customXml" ds:itemID="{C6886480-E4F2-4649-A101-D81C4A6C1350}">
  <ds:schemaRefs/>
</ds:datastoreItem>
</file>

<file path=customXml/itemProps3.xml><?xml version="1.0" encoding="utf-8"?>
<ds:datastoreItem xmlns:ds="http://schemas.openxmlformats.org/officeDocument/2006/customXml" ds:itemID="{FDE56520-EF11-46A5-BA3F-9CB3C9AB1CE7}">
  <ds:schemaRefs/>
</ds:datastoreItem>
</file>

<file path=customXml/itemProps4.xml><?xml version="1.0" encoding="utf-8"?>
<ds:datastoreItem xmlns:ds="http://schemas.openxmlformats.org/officeDocument/2006/customXml" ds:itemID="{64167C79-4424-41FD-A23D-1FFDFC31709F}">
  <ds:schemaRefs/>
</ds:datastoreItem>
</file>

<file path=customXml/itemProps5.xml><?xml version="1.0" encoding="utf-8"?>
<ds:datastoreItem xmlns:ds="http://schemas.openxmlformats.org/officeDocument/2006/customXml" ds:itemID="{1334258C-C3E7-4029-A615-C886A240FB15}">
  <ds:schemaRefs/>
</ds:datastoreItem>
</file>

<file path=customXml/itemProps6.xml><?xml version="1.0" encoding="utf-8"?>
<ds:datastoreItem xmlns:ds="http://schemas.openxmlformats.org/officeDocument/2006/customXml" ds:itemID="{DB4D895E-B4E0-4105-997C-D605DC24C8D0}">
  <ds:schemaRefs/>
</ds:datastoreItem>
</file>

<file path=customXml/itemProps7.xml><?xml version="1.0" encoding="utf-8"?>
<ds:datastoreItem xmlns:ds="http://schemas.openxmlformats.org/officeDocument/2006/customXml" ds:itemID="{6B5370FF-F383-454D-8B50-57454D0A3DA2}">
  <ds:schemaRefs>
    <ds:schemaRef ds:uri="http://schemas.microsoft.com/sharepoint/v3/contenttype/forms"/>
  </ds:schemaRefs>
</ds:datastoreItem>
</file>

<file path=customXml/itemProps8.xml><?xml version="1.0" encoding="utf-8"?>
<ds:datastoreItem xmlns:ds="http://schemas.openxmlformats.org/officeDocument/2006/customXml" ds:itemID="{98A8915E-5650-4CB3-AE25-656C5753629D}">
  <ds:schemaRefs/>
</ds:datastoreItem>
</file>

<file path=customXml/itemProps9.xml><?xml version="1.0" encoding="utf-8"?>
<ds:datastoreItem xmlns:ds="http://schemas.openxmlformats.org/officeDocument/2006/customXml" ds:itemID="{32380D25-DF6E-4164-BBCB-B0CC432066AA}">
  <ds:schemaRefs/>
</ds:datastoreItem>
</file>

<file path=docProps/app.xml><?xml version="1.0" encoding="utf-8"?>
<Properties xmlns="http://schemas.openxmlformats.org/officeDocument/2006/extended-properties" xmlns:vt="http://schemas.openxmlformats.org/officeDocument/2006/docPropsVTypes">
  <Template>DTU Template 16_9 - Orange</Template>
  <TotalTime>330</TotalTime>
  <Words>608</Words>
  <Application>Microsoft Office PowerPoint</Application>
  <PresentationFormat>Custom</PresentationFormat>
  <Paragraphs>98</Paragraphs>
  <Slides>9</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Verdana</vt:lpstr>
      <vt:lpstr>Neo Sans Pro Medium</vt:lpstr>
      <vt:lpstr>Aptos</vt:lpstr>
      <vt:lpstr>Neo Sans Pro</vt:lpstr>
      <vt:lpstr>Symbol</vt:lpstr>
      <vt:lpstr>Arial</vt:lpstr>
      <vt:lpstr>Blank</vt:lpstr>
      <vt:lpstr>PowerPoint Presentation</vt:lpstr>
      <vt:lpstr>Kortlæg diversitet, lighed og inklusion i din enhed</vt:lpstr>
      <vt:lpstr>Proces for øvelsen</vt:lpstr>
      <vt:lpstr>Gruppedannelse</vt:lpstr>
      <vt:lpstr>Gruppedialog</vt:lpstr>
      <vt:lpstr>Egen refleksion</vt:lpstr>
      <vt:lpstr>Dialog</vt:lpstr>
      <vt:lpstr>Plenum</vt:lpstr>
      <vt:lpstr>Næste skridt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Maya Bram Sommer</dc:creator>
  <cp:lastModifiedBy>Maya Bram Sommer</cp:lastModifiedBy>
  <cp:revision>10</cp:revision>
  <dcterms:created xsi:type="dcterms:W3CDTF">2025-01-03T11:30:20Z</dcterms:created>
  <dcterms:modified xsi:type="dcterms:W3CDTF">2025-02-06T13:34:05Z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dIsCodeFreeTemplate">
    <vt:lpwstr>True</vt:lpwstr>
  </property>
  <property fmtid="{D5CDD505-2E9C-101B-9397-08002B2CF9AE}" pid="3" name="TemplafyTimeStamp">
    <vt:lpwstr>2019-06-10T12:56:22.6932297Z</vt:lpwstr>
  </property>
  <property fmtid="{D5CDD505-2E9C-101B-9397-08002B2CF9AE}" pid="4" name="ContentTypeId">
    <vt:lpwstr>0x0101009ADA1FD2B40FDA458284BB6FCA763489</vt:lpwstr>
  </property>
</Properties>
</file>