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93" d="100"/>
          <a:sy n="93" d="100"/>
        </p:scale>
        <p:origin x="91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ront 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ckground"/>
          <p:cNvSpPr/>
          <p:nvPr userDrawn="1"/>
        </p:nvSpPr>
        <p:spPr bwMode="auto">
          <a:xfrm>
            <a:off x="1" y="0"/>
            <a:ext cx="12192000" cy="68616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11" name="Logo white">
            <a:extLst>
              <a:ext uri="{FF2B5EF4-FFF2-40B4-BE49-F238E27FC236}">
                <a16:creationId xmlns:a16="http://schemas.microsoft.com/office/drawing/2014/main" id="{275A6477-FE3A-4D40-B1FE-E46C11E344A5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252033" y="252000"/>
            <a:ext cx="419666" cy="612000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 sz="1800"/>
          </a:p>
        </p:txBody>
      </p:sp>
      <p:sp>
        <p:nvSpPr>
          <p:cNvPr id="1146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9892" y="3545117"/>
            <a:ext cx="10841439" cy="2706458"/>
          </a:xfrm>
        </p:spPr>
        <p:txBody>
          <a:bodyPr anchor="t" anchorCtr="0"/>
          <a:lstStyle>
            <a:lvl1pPr>
              <a:lnSpc>
                <a:spcPct val="93000"/>
              </a:lnSpc>
              <a:defRPr sz="8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GB" noProof="0" dirty="0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7104" y="1704975"/>
            <a:ext cx="10841439" cy="1660654"/>
          </a:xfrm>
        </p:spPr>
        <p:txBody>
          <a:bodyPr anchor="b" anchorCtr="0"/>
          <a:lstStyle>
            <a:lvl1pPr marL="0" indent="0">
              <a:lnSpc>
                <a:spcPct val="110000"/>
              </a:lnSpc>
              <a:spcBef>
                <a:spcPts val="0"/>
              </a:spcBef>
              <a:buFontTx/>
              <a:buNone/>
              <a:defRPr sz="3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GB" noProof="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117C6C-7BC3-4888-BC29-FAB17565D11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7E4668-D07F-4B96-9755-175402734855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2" name="text" descr="{&quot;templafy&quot;:{&quot;id&quot;:&quot;8d5b95d1-8a23-4044-9620-bf5e7305a170&quot;}}" title="UserProfile.Offices.Workarea_{{DocumentLanguage}}">
            <a:extLst>
              <a:ext uri="{FF2B5EF4-FFF2-40B4-BE49-F238E27FC236}">
                <a16:creationId xmlns:a16="http://schemas.microsoft.com/office/drawing/2014/main" id="{88D4F65B-7B1E-4E1A-AD30-98C826D9001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74958" y="6541200"/>
            <a:ext cx="3397513" cy="31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0"/>
          <a:lstStyle/>
          <a:p>
            <a:pPr algn="l" eaLnBrk="0" hangingPunct="0">
              <a:spcBef>
                <a:spcPct val="0"/>
              </a:spcBef>
            </a:pPr>
            <a:r>
              <a:rPr lang="en-GB" sz="700" b="1" dirty="0">
                <a:solidFill>
                  <a:srgbClr val="FFFFFF"/>
                </a:solidFill>
                <a:latin typeface="+mn-lt"/>
              </a:rPr>
              <a:t>DTU</a:t>
            </a:r>
          </a:p>
        </p:txBody>
      </p:sp>
      <p:sp>
        <p:nvSpPr>
          <p:cNvPr id="16" name="date" descr="{&quot;templafy&quot;:{&quot;id&quot;:&quot;79fbb3c3-dd89-47ef-91e9-e0bd2bb0942f&quot;}}" title="Form.Date">
            <a:extLst>
              <a:ext uri="{FF2B5EF4-FFF2-40B4-BE49-F238E27FC236}">
                <a16:creationId xmlns:a16="http://schemas.microsoft.com/office/drawing/2014/main" id="{14EC1005-E0C5-4AE7-8DFC-958CB93AC366}"/>
              </a:ext>
            </a:extLst>
          </p:cNvPr>
          <p:cNvSpPr/>
          <p:nvPr userDrawn="1"/>
        </p:nvSpPr>
        <p:spPr bwMode="auto">
          <a:xfrm>
            <a:off x="251396" y="6541200"/>
            <a:ext cx="1104157" cy="31680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7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+mn-lt"/>
                <a:ea typeface="ＭＳ Ｐゴシック" pitchFamily="-80" charset="-128"/>
              </a:rPr>
              <a:t>Date</a:t>
            </a:r>
          </a:p>
        </p:txBody>
      </p:sp>
      <p:sp>
        <p:nvSpPr>
          <p:cNvPr id="17" name="text" descr="{&quot;templafy&quot;:{&quot;id&quot;:&quot;5e9447ba-0dff-46ec-ac33-540c046ca40a&quot;}}" title="Form.PresentationTitle">
            <a:extLst>
              <a:ext uri="{FF2B5EF4-FFF2-40B4-BE49-F238E27FC236}">
                <a16:creationId xmlns:a16="http://schemas.microsoft.com/office/drawing/2014/main" id="{1E153215-8D65-430A-AB7B-C1174877467B}"/>
              </a:ext>
            </a:extLst>
          </p:cNvPr>
          <p:cNvSpPr txBox="1"/>
          <p:nvPr userDrawn="1"/>
        </p:nvSpPr>
        <p:spPr>
          <a:xfrm>
            <a:off x="5591878" y="6541200"/>
            <a:ext cx="5496664" cy="3168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r>
              <a:rPr lang="en-GB" sz="700" dirty="0">
                <a:solidFill>
                  <a:srgbClr val="FFFFFF"/>
                </a:solidFill>
                <a:latin typeface="+mn-lt"/>
              </a:rPr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36678430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 mod="1">
    <p:ext uri="{DCECCB84-F9BA-43D5-87BE-67443E8EF086}">
      <p15:sldGuideLst xmlns:p15="http://schemas.microsoft.com/office/powerpoint/2012/main">
        <p15:guide id="1" pos="156">
          <p15:clr>
            <a:srgbClr val="F26B43"/>
          </p15:clr>
        </p15:guide>
        <p15:guide id="2" pos="6984">
          <p15:clr>
            <a:srgbClr val="F26B43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ront/Pause A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ackground">
            <a:extLst>
              <a:ext uri="{FF2B5EF4-FFF2-40B4-BE49-F238E27FC236}">
                <a16:creationId xmlns:a16="http://schemas.microsoft.com/office/drawing/2014/main" id="{AF9D3C51-A276-4E1F-B6B6-FD6A4E17EE28}"/>
              </a:ext>
            </a:extLst>
          </p:cNvPr>
          <p:cNvSpPr/>
          <p:nvPr userDrawn="1"/>
        </p:nvSpPr>
        <p:spPr bwMode="auto">
          <a:xfrm>
            <a:off x="0" y="0"/>
            <a:ext cx="12194787" cy="686160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4" name="Date Placeholder 2">
            <a:extLst>
              <a:ext uri="{FF2B5EF4-FFF2-40B4-BE49-F238E27FC236}">
                <a16:creationId xmlns:a16="http://schemas.microsoft.com/office/drawing/2014/main" id="{C9776080-6230-4AB8-AB28-4D6744DD01F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2B7FFAE6-D148-4A15-9DFC-7D71B8202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3125B57E-AFC7-4517-B327-461DB01D2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flipV="1"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fld id="{24C8C45C-947F-4981-8B3F-4F32E973C901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Logo color">
            <a:extLst>
              <a:ext uri="{FF2B5EF4-FFF2-40B4-BE49-F238E27FC236}">
                <a16:creationId xmlns:a16="http://schemas.microsoft.com/office/drawing/2014/main" id="{B0EE486B-843B-49D6-90AE-5093AB56E30F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4871174" y="1651373"/>
            <a:ext cx="2388634" cy="3483354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 sz="1800"/>
          </a:p>
        </p:txBody>
      </p:sp>
    </p:spTree>
    <p:extLst>
      <p:ext uri="{BB962C8B-B14F-4D97-AF65-F5344CB8AC3E}">
        <p14:creationId xmlns:p14="http://schemas.microsoft.com/office/powerpoint/2010/main" val="1632055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/Pause B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ckground">
            <a:extLst>
              <a:ext uri="{FF2B5EF4-FFF2-40B4-BE49-F238E27FC236}">
                <a16:creationId xmlns:a16="http://schemas.microsoft.com/office/drawing/2014/main" id="{A3420087-96DF-432F-B192-585D42BF6A4E}"/>
              </a:ext>
            </a:extLst>
          </p:cNvPr>
          <p:cNvSpPr/>
          <p:nvPr userDrawn="1"/>
        </p:nvSpPr>
        <p:spPr bwMode="auto">
          <a:xfrm>
            <a:off x="0" y="0"/>
            <a:ext cx="12194787" cy="68616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13" name="Logo color">
            <a:extLst>
              <a:ext uri="{FF2B5EF4-FFF2-40B4-BE49-F238E27FC236}">
                <a16:creationId xmlns:a16="http://schemas.microsoft.com/office/drawing/2014/main" id="{09BBEE10-6A59-474F-B766-7643F97F869F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4871174" y="1651373"/>
            <a:ext cx="2388634" cy="3483354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990000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 sz="1800"/>
          </a:p>
        </p:txBody>
      </p:sp>
      <p:sp>
        <p:nvSpPr>
          <p:cNvPr id="6" name="Date Placeholder 2">
            <a:extLst>
              <a:ext uri="{FF2B5EF4-FFF2-40B4-BE49-F238E27FC236}">
                <a16:creationId xmlns:a16="http://schemas.microsoft.com/office/drawing/2014/main" id="{AF062B26-8169-4B93-8FD8-CFDB0855A96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CA59923C-6F09-424E-AF1E-AC62326A9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4C299FA2-BF46-4410-B2CD-E3C80B7A9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flipV="1"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fld id="{24C8C45C-947F-4981-8B3F-4F32E973C901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1" name="Bottom bar">
            <a:extLst>
              <a:ext uri="{FF2B5EF4-FFF2-40B4-BE49-F238E27FC236}">
                <a16:creationId xmlns:a16="http://schemas.microsoft.com/office/drawing/2014/main" id="{495865CE-5BE9-4122-8AB8-48E534DD88F7}"/>
              </a:ext>
            </a:extLst>
          </p:cNvPr>
          <p:cNvSpPr/>
          <p:nvPr userDrawn="1"/>
        </p:nvSpPr>
        <p:spPr bwMode="auto">
          <a:xfrm>
            <a:off x="0" y="6541200"/>
            <a:ext cx="12194787" cy="3168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12" name="Top bar">
            <a:extLst>
              <a:ext uri="{FF2B5EF4-FFF2-40B4-BE49-F238E27FC236}">
                <a16:creationId xmlns:a16="http://schemas.microsoft.com/office/drawing/2014/main" id="{0D436479-94F3-475C-8F8D-D3CDC81793FD}"/>
              </a:ext>
            </a:extLst>
          </p:cNvPr>
          <p:cNvSpPr/>
          <p:nvPr userDrawn="1"/>
        </p:nvSpPr>
        <p:spPr bwMode="auto">
          <a:xfrm>
            <a:off x="0" y="0"/>
            <a:ext cx="12194787" cy="504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832957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 B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9892" y="3545117"/>
            <a:ext cx="10841439" cy="2706458"/>
          </a:xfrm>
        </p:spPr>
        <p:txBody>
          <a:bodyPr anchor="t" anchorCtr="0"/>
          <a:lstStyle>
            <a:lvl1pPr>
              <a:lnSpc>
                <a:spcPct val="93000"/>
              </a:lnSpc>
              <a:defRPr sz="8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GB" noProof="0" dirty="0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7104" y="1704975"/>
            <a:ext cx="10841439" cy="1660654"/>
          </a:xfrm>
        </p:spPr>
        <p:txBody>
          <a:bodyPr anchor="b" anchorCtr="0"/>
          <a:lstStyle>
            <a:lvl1pPr marL="0" indent="0">
              <a:lnSpc>
                <a:spcPct val="110000"/>
              </a:lnSpc>
              <a:spcBef>
                <a:spcPts val="0"/>
              </a:spcBef>
              <a:buFontTx/>
              <a:buNone/>
              <a:defRPr sz="3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GB" noProof="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346B4F-F02C-40EC-9B70-932B18214C6A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7EB69-BB5A-407E-BF0A-1CB9B24506D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314487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 mod="1">
    <p:ext uri="{DCECCB84-F9BA-43D5-87BE-67443E8EF086}">
      <p15:sldGuideLst xmlns:p15="http://schemas.microsoft.com/office/powerpoint/2012/main">
        <p15:guide id="1" pos="156">
          <p15:clr>
            <a:srgbClr val="F26B43"/>
          </p15:clr>
        </p15:guide>
        <p15:guide id="2" pos="6984">
          <p15:clr>
            <a:srgbClr val="F26B43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248A0E3C-0CE1-4BBF-A912-5A81BF3B7B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FCA8860-CDAD-4F91-9292-2B11655C191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C7A21B-9B48-4777-BF0D-9FB95719C2E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218848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6984">
          <p15:clr>
            <a:srgbClr val="F26B43"/>
          </p15:clr>
        </p15:guide>
        <p15:guide id="2" pos="1117">
          <p15:clr>
            <a:srgbClr val="F26B43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5EB1D5E1-0C4E-4A74-BE37-26307F7E2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957" y="426127"/>
            <a:ext cx="9313586" cy="9727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75032" y="1706399"/>
            <a:ext cx="4410751" cy="45468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78870" y="1706399"/>
            <a:ext cx="4409674" cy="45468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02499420-B0E8-4C8A-8C00-E21262271AD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3EE7F0E-E606-41AC-BBBF-B5AECB1112E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916009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118">
          <p15:clr>
            <a:srgbClr val="F26B43"/>
          </p15:clr>
        </p15:guide>
        <p15:guide id="2" pos="3896">
          <p15:clr>
            <a:srgbClr val="F26B43"/>
          </p15:clr>
        </p15:guide>
        <p15:guide id="3" pos="4205">
          <p15:clr>
            <a:srgbClr val="F26B43"/>
          </p15:clr>
        </p15:guide>
        <p15:guide id="4" pos="6984">
          <p15:clr>
            <a:srgbClr val="F26B43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two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>
            <a:extLst>
              <a:ext uri="{FF2B5EF4-FFF2-40B4-BE49-F238E27FC236}">
                <a16:creationId xmlns:a16="http://schemas.microsoft.com/office/drawing/2014/main" id="{90A2595F-A737-4D92-946C-EC0BBF885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957" y="426127"/>
            <a:ext cx="6049459" cy="9727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4957" y="1706328"/>
            <a:ext cx="6049459" cy="454557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565D29D0-EA4F-4318-8A82-6C2B200A712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332298" y="849734"/>
            <a:ext cx="3859702" cy="25056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  <a:endParaRPr lang="en-GB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5B8511D-E10E-40C3-82A6-3DCDC97CF6C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332298" y="3563718"/>
            <a:ext cx="3859702" cy="25056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  <a:endParaRPr lang="en-GB"/>
          </a:p>
          <a:p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2986237-C7E2-4498-82A4-361A340A650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664EEF-2B63-484E-803A-4FCD66F243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3699045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4927">
          <p15:clr>
            <a:srgbClr val="F26B43"/>
          </p15:clr>
        </p15:guide>
        <p15:guide id="2" pos="5247">
          <p15:clr>
            <a:srgbClr val="F26B43"/>
          </p15:clr>
        </p15:guide>
        <p15:guide id="3" pos="1117">
          <p15:clr>
            <a:srgbClr val="F26B43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pictures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>
            <a:extLst>
              <a:ext uri="{FF2B5EF4-FFF2-40B4-BE49-F238E27FC236}">
                <a16:creationId xmlns:a16="http://schemas.microsoft.com/office/drawing/2014/main" id="{92213382-11A1-48CE-B0A0-D8A7D2686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1909" y="426127"/>
            <a:ext cx="6866634" cy="9727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1909" y="1706328"/>
            <a:ext cx="6866634" cy="454557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565D29D0-EA4F-4318-8A82-6C2B200A712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-1" y="1314523"/>
            <a:ext cx="3708483" cy="24552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  <a:endParaRPr lang="en-GB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5B8511D-E10E-40C3-82A6-3DCDC97CF6C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-1" y="3968153"/>
            <a:ext cx="3708483" cy="24552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  <a:endParaRPr lang="en-GB"/>
          </a:p>
          <a:p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E26B732-1A52-4AA9-89FC-8FC5439E40D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25D0DC-E43F-43DA-AA0F-C0C54C8939F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8106797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6984">
          <p15:clr>
            <a:srgbClr val="F26B43"/>
          </p15:clr>
        </p15:guide>
        <p15:guide id="2" pos="2660">
          <p15:clr>
            <a:srgbClr val="F26B43"/>
          </p15:clr>
        </p15:guide>
        <p15:guide id="3" pos="2335">
          <p15:clr>
            <a:srgbClr val="F26B43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8953C3-F3F7-4638-96F8-7CF20CB55E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7682" y="980728"/>
            <a:ext cx="3740887" cy="418115"/>
          </a:xfrm>
        </p:spPr>
        <p:txBody>
          <a:bodyPr/>
          <a:lstStyle>
            <a:lvl1pPr>
              <a:defRPr sz="2400"/>
            </a:lvl1pPr>
          </a:lstStyle>
          <a:p>
            <a:r>
              <a:rPr lang="en-GB" dirty="0"/>
              <a:t>Click to add title one line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CC0DB591-4602-46B3-B1C3-1E64148AB9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7682" y="4407151"/>
            <a:ext cx="3740887" cy="184442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68416079-1CFC-426F-A6ED-5AB355FC545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223300" y="979201"/>
            <a:ext cx="3740887" cy="417767"/>
          </a:xfrm>
        </p:spPr>
        <p:txBody>
          <a:bodyPr anchor="b" anchorCtr="0"/>
          <a:lstStyle>
            <a:lvl1pPr marL="0" indent="0">
              <a:buNone/>
              <a:defRPr sz="2400" b="1"/>
            </a:lvl1pPr>
            <a:lvl2pPr marL="0" indent="0">
              <a:buNone/>
              <a:defRPr sz="2400" b="1"/>
            </a:lvl2pPr>
            <a:lvl3pPr marL="0" indent="0">
              <a:buNone/>
              <a:defRPr sz="2400" b="1"/>
            </a:lvl3pPr>
            <a:lvl4pPr marL="0" indent="0">
              <a:buNone/>
              <a:defRPr sz="2400" b="1"/>
            </a:lvl4pPr>
            <a:lvl5pPr marL="0" indent="0">
              <a:buNone/>
              <a:defRPr sz="2400" b="1"/>
            </a:lvl5pPr>
          </a:lstStyle>
          <a:p>
            <a:pPr lvl="0"/>
            <a:r>
              <a:rPr lang="en-GB" dirty="0"/>
              <a:t>Click to add title one line</a:t>
            </a:r>
            <a:endParaRPr lang="en-GB"/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D358873C-68BF-4E89-B536-B3248F2B25FE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4223300" y="4406900"/>
            <a:ext cx="3740888" cy="184467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69A0E900-1FE2-4CC1-B435-93F3A1189356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198917" y="979201"/>
            <a:ext cx="3740887" cy="417767"/>
          </a:xfrm>
        </p:spPr>
        <p:txBody>
          <a:bodyPr anchor="b" anchorCtr="0"/>
          <a:lstStyle>
            <a:lvl1pPr marL="0" indent="0">
              <a:buNone/>
              <a:defRPr sz="2400" b="1"/>
            </a:lvl1pPr>
            <a:lvl2pPr marL="0" indent="0">
              <a:buNone/>
              <a:defRPr sz="2400" b="1"/>
            </a:lvl2pPr>
            <a:lvl3pPr marL="0" indent="0">
              <a:buNone/>
              <a:defRPr sz="2400" b="1"/>
            </a:lvl3pPr>
            <a:lvl4pPr marL="0" indent="0">
              <a:buNone/>
              <a:defRPr sz="2400" b="1"/>
            </a:lvl4pPr>
            <a:lvl5pPr marL="0" indent="0">
              <a:buNone/>
              <a:defRPr sz="2400" b="1"/>
            </a:lvl5pPr>
          </a:lstStyle>
          <a:p>
            <a:pPr lvl="0"/>
            <a:r>
              <a:rPr lang="en-GB" dirty="0"/>
              <a:t>Click to add title one line</a:t>
            </a:r>
            <a:endParaRPr lang="en-GB"/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E094886A-F110-4851-B1DA-8DFC40D509F8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8198917" y="4406900"/>
            <a:ext cx="3740887" cy="184467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91B02311-54A6-4455-B615-BBCA0DA742E4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247682" y="1546282"/>
            <a:ext cx="3740887" cy="26640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  <a:endParaRPr lang="en-GB"/>
          </a:p>
        </p:txBody>
      </p:sp>
      <p:sp>
        <p:nvSpPr>
          <p:cNvPr id="13" name="Picture Placeholder 8">
            <a:extLst>
              <a:ext uri="{FF2B5EF4-FFF2-40B4-BE49-F238E27FC236}">
                <a16:creationId xmlns:a16="http://schemas.microsoft.com/office/drawing/2014/main" id="{710A5827-3485-49A0-81F0-FF89EE34B804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4223699" y="1548581"/>
            <a:ext cx="3740887" cy="26640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  <a:endParaRPr lang="en-GB"/>
          </a:p>
        </p:txBody>
      </p:sp>
      <p:sp>
        <p:nvSpPr>
          <p:cNvPr id="14" name="Picture Placeholder 8">
            <a:extLst>
              <a:ext uri="{FF2B5EF4-FFF2-40B4-BE49-F238E27FC236}">
                <a16:creationId xmlns:a16="http://schemas.microsoft.com/office/drawing/2014/main" id="{E27B0558-FCB8-4A55-9BA9-182DFF0387F4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8199715" y="1546282"/>
            <a:ext cx="3740887" cy="26640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346B4F-F02C-40EC-9B70-932B18214C6A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7EB69-BB5A-407E-BF0A-1CB9B24506D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21161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 mod="1">
    <p:ext uri="{DCECCB84-F9BA-43D5-87BE-67443E8EF086}">
      <p15:sldGuideLst xmlns:p15="http://schemas.microsoft.com/office/powerpoint/2012/main">
        <p15:guide id="1" pos="156">
          <p15:clr>
            <a:srgbClr val="F26B43"/>
          </p15:clr>
        </p15:guide>
        <p15:guide id="2" pos="7522">
          <p15:clr>
            <a:srgbClr val="F26B43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297DEAA-3B7B-49C7-8C28-3F21F36A9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1F74546-9D06-4CF7-806D-E04B043BF5A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F53AB3-8AAF-469F-AD3F-AE5E1A39D7C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913159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1117">
          <p15:clr>
            <a:srgbClr val="F26B43"/>
          </p15:clr>
        </p15:guide>
        <p15:guide id="2" pos="6984">
          <p15:clr>
            <a:srgbClr val="F26B43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ogo og foo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E75ABF-082F-4A38-B952-09157E37A81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A39F3A-7714-4FD6-9132-D60FFA220D9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3425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Logo color">
            <a:extLst>
              <a:ext uri="{FF2B5EF4-FFF2-40B4-BE49-F238E27FC236}">
                <a16:creationId xmlns:a16="http://schemas.microsoft.com/office/drawing/2014/main" id="{ADC92552-7939-46C1-AAFE-B97F51EBFFE9}"/>
              </a:ext>
            </a:extLst>
          </p:cNvPr>
          <p:cNvSpPr>
            <a:spLocks noChangeAspect="1"/>
          </p:cNvSpPr>
          <p:nvPr userDrawn="1">
            <p:custDataLst>
              <p:tags r:id="rId13"/>
            </p:custDataLst>
          </p:nvPr>
        </p:nvSpPr>
        <p:spPr bwMode="auto">
          <a:xfrm>
            <a:off x="252033" y="252000"/>
            <a:ext cx="419666" cy="612000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99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 sz="1800"/>
          </a:p>
        </p:txBody>
      </p:sp>
      <p:sp>
        <p:nvSpPr>
          <p:cNvPr id="11" name="Bottom bar">
            <a:extLst>
              <a:ext uri="{FF2B5EF4-FFF2-40B4-BE49-F238E27FC236}">
                <a16:creationId xmlns:a16="http://schemas.microsoft.com/office/drawing/2014/main" id="{FFFFD011-0D94-46EE-B45C-787FE82C3B5E}"/>
              </a:ext>
            </a:extLst>
          </p:cNvPr>
          <p:cNvSpPr/>
          <p:nvPr userDrawn="1"/>
        </p:nvSpPr>
        <p:spPr bwMode="auto">
          <a:xfrm>
            <a:off x="0" y="6541200"/>
            <a:ext cx="12194787" cy="3168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3" name="FLD_Presentation Title"/>
          <p:cNvSpPr>
            <a:spLocks noGrp="1"/>
          </p:cNvSpPr>
          <p:nvPr>
            <p:ph type="ftr" sz="quarter" idx="3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spcBef>
                <a:spcPts val="0"/>
              </a:spcBef>
              <a:defRPr sz="700" b="0">
                <a:noFill/>
                <a:latin typeface="+mn-lt"/>
              </a:defRPr>
            </a:lvl1pPr>
          </a:lstStyle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11507948" y="6541200"/>
            <a:ext cx="432656" cy="3168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700" b="1">
                <a:solidFill>
                  <a:schemeClr val="bg1"/>
                </a:solidFill>
                <a:latin typeface="+mn-lt"/>
              </a:defRPr>
            </a:lvl1pPr>
          </a:lstStyle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74957" y="426127"/>
            <a:ext cx="9313586" cy="972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74957" y="1706328"/>
            <a:ext cx="9313586" cy="45455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Edit Master text styles</a:t>
            </a:r>
            <a:endParaRPr lang="en-GB"/>
          </a:p>
          <a:p>
            <a:pPr lvl="1"/>
            <a:r>
              <a:rPr lang="en-GB" dirty="0"/>
              <a:t>Second level</a:t>
            </a:r>
            <a:endParaRPr lang="en-GB"/>
          </a:p>
          <a:p>
            <a:pPr lvl="2"/>
            <a:r>
              <a:rPr lang="en-GB" dirty="0"/>
              <a:t>Third level</a:t>
            </a:r>
            <a:endParaRPr lang="en-GB"/>
          </a:p>
          <a:p>
            <a:pPr lvl="3"/>
            <a:r>
              <a:rPr lang="en-GB" dirty="0"/>
              <a:t>Fourth level</a:t>
            </a:r>
            <a:endParaRPr lang="en-GB"/>
          </a:p>
          <a:p>
            <a:pPr lvl="4"/>
            <a:r>
              <a:rPr lang="en-GB" dirty="0"/>
              <a:t>Fifth level</a:t>
            </a:r>
            <a:endParaRPr lang="en-GB"/>
          </a:p>
          <a:p>
            <a:pPr lvl="5"/>
            <a:endParaRPr lang="en-GB" dirty="0"/>
          </a:p>
        </p:txBody>
      </p:sp>
      <p:sp>
        <p:nvSpPr>
          <p:cNvPr id="113676" name="text" descr="{&quot;templafy&quot;:{&quot;id&quot;:&quot;2fce62a0-f28a-44e1-a519-0cbe37b25f7a&quot;}}" title="UserProfile.Offices.Workarea_{{DocumentLanguage}}"/>
          <p:cNvSpPr>
            <a:spLocks noChangeArrowheads="1"/>
          </p:cNvSpPr>
          <p:nvPr/>
        </p:nvSpPr>
        <p:spPr bwMode="auto">
          <a:xfrm>
            <a:off x="1774958" y="6541200"/>
            <a:ext cx="3397513" cy="31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0"/>
          <a:lstStyle/>
          <a:p>
            <a:pPr algn="l" eaLnBrk="0" hangingPunct="0">
              <a:spcBef>
                <a:spcPct val="0"/>
              </a:spcBef>
            </a:pPr>
            <a:r>
              <a:rPr lang="en-GB" sz="700" b="1" dirty="0">
                <a:solidFill>
                  <a:schemeClr val="bg1"/>
                </a:solidFill>
                <a:latin typeface="+mn-lt"/>
              </a:rPr>
              <a:t>DTU</a:t>
            </a:r>
          </a:p>
        </p:txBody>
      </p:sp>
      <p:sp>
        <p:nvSpPr>
          <p:cNvPr id="5" name="date" descr="{&quot;templafy&quot;:{&quot;id&quot;:&quot;58465eeb-cfe0-4970-97ec-88179dc0a9c2&quot;}}" title="Form.Date">
            <a:extLst>
              <a:ext uri="{FF2B5EF4-FFF2-40B4-BE49-F238E27FC236}">
                <a16:creationId xmlns:a16="http://schemas.microsoft.com/office/drawing/2014/main" id="{792B975C-625D-4095-8E1D-63F20A11B57C}"/>
              </a:ext>
            </a:extLst>
          </p:cNvPr>
          <p:cNvSpPr/>
          <p:nvPr userDrawn="1"/>
        </p:nvSpPr>
        <p:spPr bwMode="auto">
          <a:xfrm>
            <a:off x="251396" y="6541200"/>
            <a:ext cx="1104157" cy="31680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7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  <a:ea typeface="ＭＳ Ｐゴシック" pitchFamily="-80" charset="-128"/>
              </a:rPr>
              <a:t>Date</a:t>
            </a:r>
          </a:p>
        </p:txBody>
      </p:sp>
      <p:sp>
        <p:nvSpPr>
          <p:cNvPr id="7" name="text" descr="{&quot;templafy&quot;:{&quot;id&quot;:&quot;5020bdfb-1912-4d6d-a5c3-71b7da283692&quot;}}" title="Form.PresentationTitle">
            <a:extLst>
              <a:ext uri="{FF2B5EF4-FFF2-40B4-BE49-F238E27FC236}">
                <a16:creationId xmlns:a16="http://schemas.microsoft.com/office/drawing/2014/main" id="{06B09BDB-1C7D-4F8A-8F1B-82D88054A428}"/>
              </a:ext>
            </a:extLst>
          </p:cNvPr>
          <p:cNvSpPr txBox="1"/>
          <p:nvPr userDrawn="1"/>
        </p:nvSpPr>
        <p:spPr>
          <a:xfrm>
            <a:off x="5591878" y="6541200"/>
            <a:ext cx="5496664" cy="3168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r>
              <a:rPr lang="en-GB" sz="700" dirty="0">
                <a:solidFill>
                  <a:schemeClr val="bg1"/>
                </a:solidFill>
                <a:latin typeface="+mn-lt"/>
              </a:rPr>
              <a:t>Title</a:t>
            </a:r>
          </a:p>
        </p:txBody>
      </p:sp>
      <p:sp>
        <p:nvSpPr>
          <p:cNvPr id="2" name="Top bar">
            <a:extLst>
              <a:ext uri="{FF2B5EF4-FFF2-40B4-BE49-F238E27FC236}">
                <a16:creationId xmlns:a16="http://schemas.microsoft.com/office/drawing/2014/main" id="{35912424-89BF-4A93-9096-3282916C71FE}"/>
              </a:ext>
            </a:extLst>
          </p:cNvPr>
          <p:cNvSpPr/>
          <p:nvPr userDrawn="1"/>
        </p:nvSpPr>
        <p:spPr bwMode="auto">
          <a:xfrm>
            <a:off x="0" y="0"/>
            <a:ext cx="12194787" cy="504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9417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9pPr>
    </p:titleStyle>
    <p:bodyStyle>
      <a:lvl1pPr marL="198000" indent="-198000" algn="l" rtl="0" eaLnBrk="1" fontAlgn="base" hangingPunct="1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14000" indent="-198000" algn="l" rtl="0" eaLnBrk="1" fontAlgn="base" hangingPunct="1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  <a:ea typeface="+mn-ea"/>
        </a:defRPr>
      </a:lvl2pPr>
      <a:lvl3pPr marL="615600" indent="-198000" algn="l" rtl="0" eaLnBrk="1" fontAlgn="base" hangingPunct="1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</a:defRPr>
      </a:lvl3pPr>
      <a:lvl4pPr marL="828000" indent="-198000" algn="l" rtl="0" eaLnBrk="1" fontAlgn="base" hangingPunct="1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  <a:ea typeface="+mn-ea"/>
        </a:defRPr>
      </a:lvl4pPr>
      <a:lvl5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5pPr>
      <a:lvl6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6pPr>
      <a:lvl7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7pPr>
      <a:lvl8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8pPr>
      <a:lvl9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268">
          <p15:clr>
            <a:srgbClr val="F26B43"/>
          </p15:clr>
        </p15:guide>
        <p15:guide id="4" orient="horz" pos="881">
          <p15:clr>
            <a:srgbClr val="F26B43"/>
          </p15:clr>
        </p15:guide>
        <p15:guide id="5" orient="horz" pos="1074">
          <p15:clr>
            <a:srgbClr val="F26B43"/>
          </p15:clr>
        </p15:guide>
        <p15:guide id="6" orient="horz" pos="393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GMO-netværket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sz="1400" dirty="0"/>
              <a:t>Medlemmer af netværket er institutter dvs. brugere af GMO områder. </a:t>
            </a:r>
            <a:endParaRPr lang="da-DK" sz="1400" dirty="0" smtClean="0"/>
          </a:p>
          <a:p>
            <a:pPr marL="0" indent="0">
              <a:buNone/>
            </a:pPr>
            <a:r>
              <a:rPr lang="da-DK" sz="1400" dirty="0" smtClean="0"/>
              <a:t>Andre </a:t>
            </a:r>
            <a:r>
              <a:rPr lang="da-DK" sz="1400" dirty="0"/>
              <a:t>fagområder med snitflade til GMO-områder såsom </a:t>
            </a:r>
            <a:r>
              <a:rPr lang="da-DK" sz="1400" dirty="0" smtClean="0"/>
              <a:t>drift/vedligehold,</a:t>
            </a:r>
            <a:br>
              <a:rPr lang="da-DK" sz="1400" dirty="0" smtClean="0"/>
            </a:br>
            <a:r>
              <a:rPr lang="da-DK" sz="1400" dirty="0" smtClean="0"/>
              <a:t>rengøring</a:t>
            </a:r>
            <a:r>
              <a:rPr lang="da-DK" sz="1400" dirty="0"/>
              <a:t>, (bygge-)projekter </a:t>
            </a:r>
            <a:r>
              <a:rPr lang="da-DK" sz="1400" dirty="0" err="1"/>
              <a:t>o.lign</a:t>
            </a:r>
            <a:r>
              <a:rPr lang="da-DK" sz="1400" dirty="0"/>
              <a:t> kan også deltage på møder, men hidtil </a:t>
            </a:r>
            <a:endParaRPr lang="da-DK" sz="1400" dirty="0" smtClean="0"/>
          </a:p>
          <a:p>
            <a:pPr marL="0" indent="0">
              <a:buNone/>
            </a:pPr>
            <a:r>
              <a:rPr lang="da-DK" sz="1400" dirty="0" smtClean="0"/>
              <a:t>har </a:t>
            </a:r>
            <a:r>
              <a:rPr lang="da-DK" sz="1400" dirty="0"/>
              <a:t>dette været på ad- hoc basis.  </a:t>
            </a:r>
          </a:p>
          <a:p>
            <a:pPr marL="0" indent="0">
              <a:buNone/>
            </a:pPr>
            <a:r>
              <a:rPr lang="da-DK" sz="1400" dirty="0"/>
              <a:t>Hvert institut kan være repræsenteret med 1-2 medlemmer</a:t>
            </a:r>
          </a:p>
          <a:p>
            <a:pPr marL="0" indent="0">
              <a:buNone/>
            </a:pPr>
            <a:endParaRPr lang="da-DK" dirty="0" smtClean="0"/>
          </a:p>
          <a:p>
            <a:pPr marL="0" indent="0">
              <a:buNone/>
            </a:pPr>
            <a:r>
              <a:rPr lang="da-DK" sz="1400" b="1" dirty="0" smtClean="0"/>
              <a:t>Kontaktperson: </a:t>
            </a:r>
            <a:r>
              <a:rPr lang="da-DK" sz="1400" dirty="0" smtClean="0"/>
              <a:t>Karin Grønlund Fredborg, kgja@dtu.dk</a:t>
            </a:r>
            <a:endParaRPr lang="da-DK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fld id="{103EA872-A674-449B-A120-B97244F8E91D}" type="slidenum">
              <a:rPr lang="en-GB">
                <a:solidFill>
                  <a:srgbClr val="FFFFFF"/>
                </a:solidFill>
                <a:latin typeface="Arial"/>
                <a:ea typeface="ＭＳ Ｐゴシック" pitchFamily="-80" charset="-128"/>
              </a:rPr>
              <a:pPr fontAlgn="base">
                <a:spcBef>
                  <a:spcPct val="50000"/>
                </a:spcBef>
                <a:spcAft>
                  <a:spcPct val="0"/>
                </a:spcAft>
              </a:pPr>
              <a:t>1</a:t>
            </a:fld>
            <a:endParaRPr lang="en-GB" dirty="0">
              <a:solidFill>
                <a:srgbClr val="FFFFFF"/>
              </a:solidFill>
              <a:latin typeface="Arial"/>
              <a:ea typeface="ＭＳ Ｐゴシック" pitchFamily="-80" charset="-128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84812" y="1299297"/>
            <a:ext cx="3203731" cy="2134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231434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heme/theme1.xml><?xml version="1.0" encoding="utf-8"?>
<a:theme xmlns:a="http://schemas.openxmlformats.org/drawingml/2006/main" name="Blank">
  <a:themeElements>
    <a:clrScheme name="DTU">
      <a:dk1>
        <a:srgbClr val="000000"/>
      </a:dk1>
      <a:lt1>
        <a:srgbClr val="FFFFFF"/>
      </a:lt1>
      <a:dk2>
        <a:srgbClr val="990000"/>
      </a:dk2>
      <a:lt2>
        <a:srgbClr val="79238E"/>
      </a:lt2>
      <a:accent1>
        <a:srgbClr val="990000"/>
      </a:accent1>
      <a:accent2>
        <a:srgbClr val="2F3EEA"/>
      </a:accent2>
      <a:accent3>
        <a:srgbClr val="1FD082"/>
      </a:accent3>
      <a:accent4>
        <a:srgbClr val="171748"/>
      </a:accent4>
      <a:accent5>
        <a:srgbClr val="F6D04D"/>
      </a:accent5>
      <a:accent6>
        <a:srgbClr val="FC7634"/>
      </a:accent6>
      <a:hlink>
        <a:srgbClr val="2F3EEA"/>
      </a:hlink>
      <a:folHlink>
        <a:srgbClr val="990000"/>
      </a:folHlink>
    </a:clrScheme>
    <a:fontScheme name="DTU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 cap="flat" cmpd="sng" algn="ctr">
          <a:solidFill>
            <a:schemeClr val="accent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ts val="432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err="1" smtClean="0">
            <a:ln>
              <a:noFill/>
            </a:ln>
            <a:solidFill>
              <a:srgbClr val="FFFFFF"/>
            </a:solidFill>
            <a:effectLst/>
            <a:latin typeface="+mn-lt"/>
            <a:ea typeface="ＭＳ Ｐゴシック" pitchFamily="-80" charset="-128"/>
          </a:defRPr>
        </a:defPPr>
      </a:lstStyle>
    </a:spDef>
    <a:ln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/>
      <a:lstStyle/>
    </a:lnDef>
    <a:txDef>
      <a:spPr>
        <a:noFill/>
      </a:spPr>
      <a:bodyPr wrap="square" lIns="0" tIns="0" rIns="0" bIns="0" rtlCol="0">
        <a:spAutoFit/>
      </a:bodyPr>
      <a:lstStyle>
        <a:defPPr algn="l">
          <a:spcBef>
            <a:spcPts val="432"/>
          </a:spcBef>
          <a:defRPr dirty="0" err="1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Blank.potx" id="{8E720F17-9F6F-462A-9840-806FB082C846}" vid="{00DD51D2-7D1F-45AD-98D6-66F15724A8C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204140473DBED4A8147D0B3F233126B" ma:contentTypeVersion="14" ma:contentTypeDescription="Opret et nyt dokument." ma:contentTypeScope="" ma:versionID="492dcf0228d42b7d440dc1a0e6b58827">
  <xsd:schema xmlns:xsd="http://www.w3.org/2001/XMLSchema" xmlns:xs="http://www.w3.org/2001/XMLSchema" xmlns:p="http://schemas.microsoft.com/office/2006/metadata/properties" xmlns:ns3="6d5176c5-17ce-4d03-a978-84a97e2ad3f0" xmlns:ns4="8f39601f-7de7-4e7c-8c9a-d0a8a7dc823f" targetNamespace="http://schemas.microsoft.com/office/2006/metadata/properties" ma:root="true" ma:fieldsID="1957af00676ac282aa911368ed73b2fb" ns3:_="" ns4:_="">
    <xsd:import namespace="6d5176c5-17ce-4d03-a978-84a97e2ad3f0"/>
    <xsd:import namespace="8f39601f-7de7-4e7c-8c9a-d0a8a7dc823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5176c5-17ce-4d03-a978-84a97e2ad3f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39601f-7de7-4e7c-8c9a-d0a8a7dc823f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Hashværdi for deling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EE24817-142D-4081-8666-4FB58B44F5C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60EA7B9-60EF-4A9F-B584-BB226F4228C8}">
  <ds:schemaRefs>
    <ds:schemaRef ds:uri="6d5176c5-17ce-4d03-a978-84a97e2ad3f0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8f39601f-7de7-4e7c-8c9a-d0a8a7dc823f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4F3C3ED-BD4B-458A-A5FE-0EF380CE27A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d5176c5-17ce-4d03-a978-84a97e2ad3f0"/>
    <ds:schemaRef ds:uri="8f39601f-7de7-4e7c-8c9a-d0a8a7dc823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62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Verdana</vt:lpstr>
      <vt:lpstr>Blank</vt:lpstr>
      <vt:lpstr>GMO-netværket</vt:lpstr>
    </vt:vector>
  </TitlesOfParts>
  <Company>DTU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Karin Grønlund Fredborg</dc:creator>
  <cp:lastModifiedBy>Leif Leon Warner</cp:lastModifiedBy>
  <cp:revision>5</cp:revision>
  <dcterms:created xsi:type="dcterms:W3CDTF">2020-08-05T06:11:06Z</dcterms:created>
  <dcterms:modified xsi:type="dcterms:W3CDTF">2022-10-11T09:57:13Z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0x0101008204140473DBED4A8147D0B3F233126B</vt:lpwstr>
  </property>
</Properties>
</file>