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13"/>
    <p:sldMasterId id="2147483678" r:id="rId14"/>
  </p:sldMasterIdLst>
  <p:notesMasterIdLst>
    <p:notesMasterId r:id="rId78"/>
  </p:notesMasterIdLst>
  <p:handoutMasterIdLst>
    <p:handoutMasterId r:id="rId79"/>
  </p:handoutMasterIdLst>
  <p:sldIdLst>
    <p:sldId id="256" r:id="rId15"/>
    <p:sldId id="261" r:id="rId16"/>
    <p:sldId id="262" r:id="rId17"/>
    <p:sldId id="266" r:id="rId18"/>
    <p:sldId id="257" r:id="rId19"/>
    <p:sldId id="267"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273"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263" r:id="rId70"/>
    <p:sldId id="264" r:id="rId71"/>
    <p:sldId id="271" r:id="rId72"/>
    <p:sldId id="272" r:id="rId73"/>
    <p:sldId id="275" r:id="rId74"/>
    <p:sldId id="274" r:id="rId75"/>
    <p:sldId id="265" r:id="rId76"/>
    <p:sldId id="300" r:id="rId77"/>
  </p:sldIdLst>
  <p:sldSz cx="12190413" cy="6858000"/>
  <p:notesSz cx="6858000" cy="9144000"/>
  <p:custDataLst>
    <p:tags r:id="rId80"/>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90000"/>
    <a:srgbClr val="000000"/>
    <a:srgbClr val="FFCC00"/>
    <a:srgbClr val="FF6600"/>
    <a:srgbClr val="FF0000"/>
    <a:srgbClr val="FF0099"/>
    <a:srgbClr val="CC3399"/>
    <a:srgbClr val="660066"/>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53017-6C58-496B-9666-AA84B40020BB}" v="64" dt="2022-11-08T19:15:50.8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howGuides="1">
      <p:cViewPr varScale="1">
        <p:scale>
          <a:sx n="64" d="100"/>
          <a:sy n="64" d="100"/>
        </p:scale>
        <p:origin x="744" y="52"/>
      </p:cViewPr>
      <p:guideLst/>
    </p:cSldViewPr>
  </p:slideViewPr>
  <p:notesTextViewPr>
    <p:cViewPr>
      <p:scale>
        <a:sx n="3" d="2"/>
        <a:sy n="3" d="2"/>
      </p:scale>
      <p:origin x="0" y="0"/>
    </p:cViewPr>
  </p:notesText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customXml" Target="../customXml/item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handoutMaster" Target="handoutMasters/handoutMaster1.xml"/><Relationship Id="rId5" Type="http://schemas.openxmlformats.org/officeDocument/2006/relationships/customXml" Target="../customXml/item5.xml"/><Relationship Id="rId61" Type="http://schemas.openxmlformats.org/officeDocument/2006/relationships/slide" Target="slides/slide47.xml"/><Relationship Id="rId82" Type="http://schemas.openxmlformats.org/officeDocument/2006/relationships/viewProps" Target="viewProps.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customXml" Target="../customXml/item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ags" Target="tags/tag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customXml" Target="../customXml/item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notesMaster" Target="notesMasters/notesMaster1.xml"/><Relationship Id="rId81" Type="http://schemas.openxmlformats.org/officeDocument/2006/relationships/presProps" Target="presProps.xml"/><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e Clauwaert" userId="fe7a2fbc-20fb-4db1-90df-cf00f6df05f0" providerId="ADAL" clId="{5F953017-6C58-496B-9666-AA84B40020BB}"/>
    <pc:docChg chg="undo custSel addSld delSld modSld sldOrd">
      <pc:chgData name="Simone Clauwaert" userId="fe7a2fbc-20fb-4db1-90df-cf00f6df05f0" providerId="ADAL" clId="{5F953017-6C58-496B-9666-AA84B40020BB}" dt="2022-11-08T19:17:20.298" v="849" actId="1076"/>
      <pc:docMkLst>
        <pc:docMk/>
      </pc:docMkLst>
      <pc:sldChg chg="modSp mod">
        <pc:chgData name="Simone Clauwaert" userId="fe7a2fbc-20fb-4db1-90df-cf00f6df05f0" providerId="ADAL" clId="{5F953017-6C58-496B-9666-AA84B40020BB}" dt="2022-11-08T19:12:44.198" v="813" actId="20577"/>
        <pc:sldMkLst>
          <pc:docMk/>
          <pc:sldMk cId="1796381250" sldId="257"/>
        </pc:sldMkLst>
        <pc:spChg chg="mod">
          <ac:chgData name="Simone Clauwaert" userId="fe7a2fbc-20fb-4db1-90df-cf00f6df05f0" providerId="ADAL" clId="{5F953017-6C58-496B-9666-AA84B40020BB}" dt="2022-11-08T19:12:44.198" v="813" actId="20577"/>
          <ac:spMkLst>
            <pc:docMk/>
            <pc:sldMk cId="1796381250" sldId="257"/>
            <ac:spMk id="6" creationId="{5A5890CD-8F90-4FE7-841F-F7B0C2865BA2}"/>
          </ac:spMkLst>
        </pc:spChg>
      </pc:sldChg>
      <pc:sldChg chg="modSp mod">
        <pc:chgData name="Simone Clauwaert" userId="fe7a2fbc-20fb-4db1-90df-cf00f6df05f0" providerId="ADAL" clId="{5F953017-6C58-496B-9666-AA84B40020BB}" dt="2022-11-08T18:35:13.327" v="797" actId="20577"/>
        <pc:sldMkLst>
          <pc:docMk/>
          <pc:sldMk cId="3715870765" sldId="261"/>
        </pc:sldMkLst>
        <pc:spChg chg="mod">
          <ac:chgData name="Simone Clauwaert" userId="fe7a2fbc-20fb-4db1-90df-cf00f6df05f0" providerId="ADAL" clId="{5F953017-6C58-496B-9666-AA84B40020BB}" dt="2022-11-08T17:22:10.258" v="282" actId="1076"/>
          <ac:spMkLst>
            <pc:docMk/>
            <pc:sldMk cId="3715870765" sldId="261"/>
            <ac:spMk id="6" creationId="{00000000-0000-0000-0000-000000000000}"/>
          </ac:spMkLst>
        </pc:spChg>
        <pc:spChg chg="mod">
          <ac:chgData name="Simone Clauwaert" userId="fe7a2fbc-20fb-4db1-90df-cf00f6df05f0" providerId="ADAL" clId="{5F953017-6C58-496B-9666-AA84B40020BB}" dt="2022-11-08T18:35:13.327" v="797" actId="20577"/>
          <ac:spMkLst>
            <pc:docMk/>
            <pc:sldMk cId="3715870765" sldId="261"/>
            <ac:spMk id="7" creationId="{00000000-0000-0000-0000-000000000000}"/>
          </ac:spMkLst>
        </pc:spChg>
        <pc:picChg chg="mod">
          <ac:chgData name="Simone Clauwaert" userId="fe7a2fbc-20fb-4db1-90df-cf00f6df05f0" providerId="ADAL" clId="{5F953017-6C58-496B-9666-AA84B40020BB}" dt="2022-11-08T17:21:53.005" v="281" actId="1076"/>
          <ac:picMkLst>
            <pc:docMk/>
            <pc:sldMk cId="3715870765" sldId="261"/>
            <ac:picMk id="5" creationId="{00000000-0000-0000-0000-000000000000}"/>
          </ac:picMkLst>
        </pc:picChg>
      </pc:sldChg>
      <pc:sldChg chg="modNotesTx">
        <pc:chgData name="Simone Clauwaert" userId="fe7a2fbc-20fb-4db1-90df-cf00f6df05f0" providerId="ADAL" clId="{5F953017-6C58-496B-9666-AA84B40020BB}" dt="2022-11-08T17:25:04.554" v="296" actId="20577"/>
        <pc:sldMkLst>
          <pc:docMk/>
          <pc:sldMk cId="855020820" sldId="262"/>
        </pc:sldMkLst>
      </pc:sldChg>
      <pc:sldChg chg="modSp mod">
        <pc:chgData name="Simone Clauwaert" userId="fe7a2fbc-20fb-4db1-90df-cf00f6df05f0" providerId="ADAL" clId="{5F953017-6C58-496B-9666-AA84B40020BB}" dt="2022-11-08T18:09:14.194" v="546" actId="1076"/>
        <pc:sldMkLst>
          <pc:docMk/>
          <pc:sldMk cId="1677608992" sldId="263"/>
        </pc:sldMkLst>
        <pc:spChg chg="mod">
          <ac:chgData name="Simone Clauwaert" userId="fe7a2fbc-20fb-4db1-90df-cf00f6df05f0" providerId="ADAL" clId="{5F953017-6C58-496B-9666-AA84B40020BB}" dt="2022-11-08T18:09:14.194" v="546" actId="1076"/>
          <ac:spMkLst>
            <pc:docMk/>
            <pc:sldMk cId="1677608992" sldId="263"/>
            <ac:spMk id="2" creationId="{00000000-0000-0000-0000-000000000000}"/>
          </ac:spMkLst>
        </pc:spChg>
        <pc:spChg chg="mod">
          <ac:chgData name="Simone Clauwaert" userId="fe7a2fbc-20fb-4db1-90df-cf00f6df05f0" providerId="ADAL" clId="{5F953017-6C58-496B-9666-AA84B40020BB}" dt="2022-11-08T17:58:19.765" v="302" actId="20577"/>
          <ac:spMkLst>
            <pc:docMk/>
            <pc:sldMk cId="1677608992" sldId="263"/>
            <ac:spMk id="3" creationId="{00000000-0000-0000-0000-000000000000}"/>
          </ac:spMkLst>
        </pc:spChg>
      </pc:sldChg>
      <pc:sldChg chg="modSp mod modNotesTx">
        <pc:chgData name="Simone Clauwaert" userId="fe7a2fbc-20fb-4db1-90df-cf00f6df05f0" providerId="ADAL" clId="{5F953017-6C58-496B-9666-AA84B40020BB}" dt="2022-11-08T17:58:39.738" v="303" actId="14100"/>
        <pc:sldMkLst>
          <pc:docMk/>
          <pc:sldMk cId="565546631" sldId="264"/>
        </pc:sldMkLst>
        <pc:spChg chg="mod">
          <ac:chgData name="Simone Clauwaert" userId="fe7a2fbc-20fb-4db1-90df-cf00f6df05f0" providerId="ADAL" clId="{5F953017-6C58-496B-9666-AA84B40020BB}" dt="2022-11-08T17:16:29.744" v="226" actId="6549"/>
          <ac:spMkLst>
            <pc:docMk/>
            <pc:sldMk cId="565546631" sldId="264"/>
            <ac:spMk id="2" creationId="{00000000-0000-0000-0000-000000000000}"/>
          </ac:spMkLst>
        </pc:spChg>
        <pc:spChg chg="mod">
          <ac:chgData name="Simone Clauwaert" userId="fe7a2fbc-20fb-4db1-90df-cf00f6df05f0" providerId="ADAL" clId="{5F953017-6C58-496B-9666-AA84B40020BB}" dt="2022-11-08T17:58:39.738" v="303" actId="14100"/>
          <ac:spMkLst>
            <pc:docMk/>
            <pc:sldMk cId="565546631" sldId="264"/>
            <ac:spMk id="3" creationId="{00000000-0000-0000-0000-000000000000}"/>
          </ac:spMkLst>
        </pc:spChg>
        <pc:picChg chg="mod">
          <ac:chgData name="Simone Clauwaert" userId="fe7a2fbc-20fb-4db1-90df-cf00f6df05f0" providerId="ADAL" clId="{5F953017-6C58-496B-9666-AA84B40020BB}" dt="2022-11-08T17:15:19.353" v="201" actId="1076"/>
          <ac:picMkLst>
            <pc:docMk/>
            <pc:sldMk cId="565546631" sldId="264"/>
            <ac:picMk id="7" creationId="{00000000-0000-0000-0000-000000000000}"/>
          </ac:picMkLst>
        </pc:picChg>
      </pc:sldChg>
      <pc:sldChg chg="modSp mod">
        <pc:chgData name="Simone Clauwaert" userId="fe7a2fbc-20fb-4db1-90df-cf00f6df05f0" providerId="ADAL" clId="{5F953017-6C58-496B-9666-AA84B40020BB}" dt="2022-11-08T18:30:54.845" v="772" actId="14100"/>
        <pc:sldMkLst>
          <pc:docMk/>
          <pc:sldMk cId="362503627" sldId="265"/>
        </pc:sldMkLst>
        <pc:spChg chg="mod">
          <ac:chgData name="Simone Clauwaert" userId="fe7a2fbc-20fb-4db1-90df-cf00f6df05f0" providerId="ADAL" clId="{5F953017-6C58-496B-9666-AA84B40020BB}" dt="2022-11-08T18:30:54.845" v="772" actId="14100"/>
          <ac:spMkLst>
            <pc:docMk/>
            <pc:sldMk cId="362503627" sldId="265"/>
            <ac:spMk id="2" creationId="{00000000-0000-0000-0000-000000000000}"/>
          </ac:spMkLst>
        </pc:spChg>
        <pc:spChg chg="mod">
          <ac:chgData name="Simone Clauwaert" userId="fe7a2fbc-20fb-4db1-90df-cf00f6df05f0" providerId="ADAL" clId="{5F953017-6C58-496B-9666-AA84B40020BB}" dt="2022-11-08T17:17:43.366" v="231" actId="20577"/>
          <ac:spMkLst>
            <pc:docMk/>
            <pc:sldMk cId="362503627" sldId="265"/>
            <ac:spMk id="3" creationId="{00000000-0000-0000-0000-000000000000}"/>
          </ac:spMkLst>
        </pc:spChg>
        <pc:picChg chg="mod">
          <ac:chgData name="Simone Clauwaert" userId="fe7a2fbc-20fb-4db1-90df-cf00f6df05f0" providerId="ADAL" clId="{5F953017-6C58-496B-9666-AA84B40020BB}" dt="2022-11-08T17:17:10.561" v="229" actId="1076"/>
          <ac:picMkLst>
            <pc:docMk/>
            <pc:sldMk cId="362503627" sldId="265"/>
            <ac:picMk id="7" creationId="{00000000-0000-0000-0000-000000000000}"/>
          </ac:picMkLst>
        </pc:picChg>
      </pc:sldChg>
      <pc:sldChg chg="modSp mod">
        <pc:chgData name="Simone Clauwaert" userId="fe7a2fbc-20fb-4db1-90df-cf00f6df05f0" providerId="ADAL" clId="{5F953017-6C58-496B-9666-AA84B40020BB}" dt="2022-11-08T17:21:26.594" v="279" actId="14100"/>
        <pc:sldMkLst>
          <pc:docMk/>
          <pc:sldMk cId="252143874" sldId="266"/>
        </pc:sldMkLst>
        <pc:spChg chg="mod">
          <ac:chgData name="Simone Clauwaert" userId="fe7a2fbc-20fb-4db1-90df-cf00f6df05f0" providerId="ADAL" clId="{5F953017-6C58-496B-9666-AA84B40020BB}" dt="2022-11-08T17:21:26.594" v="279" actId="14100"/>
          <ac:spMkLst>
            <pc:docMk/>
            <pc:sldMk cId="252143874" sldId="266"/>
            <ac:spMk id="3" creationId="{00000000-0000-0000-0000-000000000000}"/>
          </ac:spMkLst>
        </pc:spChg>
        <pc:spChg chg="mod">
          <ac:chgData name="Simone Clauwaert" userId="fe7a2fbc-20fb-4db1-90df-cf00f6df05f0" providerId="ADAL" clId="{5F953017-6C58-496B-9666-AA84B40020BB}" dt="2022-11-08T17:04:48.268" v="91" actId="20577"/>
          <ac:spMkLst>
            <pc:docMk/>
            <pc:sldMk cId="252143874" sldId="266"/>
            <ac:spMk id="4" creationId="{00000000-0000-0000-0000-000000000000}"/>
          </ac:spMkLst>
        </pc:spChg>
        <pc:picChg chg="mod">
          <ac:chgData name="Simone Clauwaert" userId="fe7a2fbc-20fb-4db1-90df-cf00f6df05f0" providerId="ADAL" clId="{5F953017-6C58-496B-9666-AA84B40020BB}" dt="2022-11-08T17:05:03.809" v="92" actId="1076"/>
          <ac:picMkLst>
            <pc:docMk/>
            <pc:sldMk cId="252143874" sldId="266"/>
            <ac:picMk id="6" creationId="{00000000-0000-0000-0000-000000000000}"/>
          </ac:picMkLst>
        </pc:picChg>
      </pc:sldChg>
      <pc:sldChg chg="modSp mod">
        <pc:chgData name="Simone Clauwaert" userId="fe7a2fbc-20fb-4db1-90df-cf00f6df05f0" providerId="ADAL" clId="{5F953017-6C58-496B-9666-AA84B40020BB}" dt="2022-11-08T17:22:58.073" v="286" actId="1076"/>
        <pc:sldMkLst>
          <pc:docMk/>
          <pc:sldMk cId="4192805551" sldId="267"/>
        </pc:sldMkLst>
        <pc:spChg chg="mod">
          <ac:chgData name="Simone Clauwaert" userId="fe7a2fbc-20fb-4db1-90df-cf00f6df05f0" providerId="ADAL" clId="{5F953017-6C58-496B-9666-AA84B40020BB}" dt="2022-11-08T17:22:57.538" v="285" actId="1076"/>
          <ac:spMkLst>
            <pc:docMk/>
            <pc:sldMk cId="4192805551" sldId="267"/>
            <ac:spMk id="2" creationId="{00000000-0000-0000-0000-000000000000}"/>
          </ac:spMkLst>
        </pc:spChg>
        <pc:picChg chg="mod">
          <ac:chgData name="Simone Clauwaert" userId="fe7a2fbc-20fb-4db1-90df-cf00f6df05f0" providerId="ADAL" clId="{5F953017-6C58-496B-9666-AA84B40020BB}" dt="2022-11-08T17:22:58.073" v="286" actId="1076"/>
          <ac:picMkLst>
            <pc:docMk/>
            <pc:sldMk cId="4192805551" sldId="267"/>
            <ac:picMk id="5" creationId="{00000000-0000-0000-0000-000000000000}"/>
          </ac:picMkLst>
        </pc:picChg>
      </pc:sldChg>
      <pc:sldChg chg="modSp mod">
        <pc:chgData name="Simone Clauwaert" userId="fe7a2fbc-20fb-4db1-90df-cf00f6df05f0" providerId="ADAL" clId="{5F953017-6C58-496B-9666-AA84B40020BB}" dt="2022-11-08T18:08:34.597" v="543" actId="14100"/>
        <pc:sldMkLst>
          <pc:docMk/>
          <pc:sldMk cId="3800513716" sldId="268"/>
        </pc:sldMkLst>
        <pc:spChg chg="mod">
          <ac:chgData name="Simone Clauwaert" userId="fe7a2fbc-20fb-4db1-90df-cf00f6df05f0" providerId="ADAL" clId="{5F953017-6C58-496B-9666-AA84B40020BB}" dt="2022-11-08T18:08:29.865" v="542" actId="20577"/>
          <ac:spMkLst>
            <pc:docMk/>
            <pc:sldMk cId="3800513716" sldId="268"/>
            <ac:spMk id="2" creationId="{00000000-0000-0000-0000-000000000000}"/>
          </ac:spMkLst>
        </pc:spChg>
        <pc:spChg chg="mod">
          <ac:chgData name="Simone Clauwaert" userId="fe7a2fbc-20fb-4db1-90df-cf00f6df05f0" providerId="ADAL" clId="{5F953017-6C58-496B-9666-AA84B40020BB}" dt="2022-11-08T18:08:34.597" v="543" actId="14100"/>
          <ac:spMkLst>
            <pc:docMk/>
            <pc:sldMk cId="3800513716" sldId="268"/>
            <ac:spMk id="3" creationId="{00000000-0000-0000-0000-000000000000}"/>
          </ac:spMkLst>
        </pc:spChg>
      </pc:sldChg>
      <pc:sldChg chg="addSp delSp modSp new mod">
        <pc:chgData name="Simone Clauwaert" userId="fe7a2fbc-20fb-4db1-90df-cf00f6df05f0" providerId="ADAL" clId="{5F953017-6C58-496B-9666-AA84B40020BB}" dt="2022-11-08T19:14:23.353" v="815" actId="478"/>
        <pc:sldMkLst>
          <pc:docMk/>
          <pc:sldMk cId="3042618585" sldId="269"/>
        </pc:sldMkLst>
        <pc:spChg chg="mod">
          <ac:chgData name="Simone Clauwaert" userId="fe7a2fbc-20fb-4db1-90df-cf00f6df05f0" providerId="ADAL" clId="{5F953017-6C58-496B-9666-AA84B40020BB}" dt="2022-11-08T18:01:35.410" v="377" actId="20577"/>
          <ac:spMkLst>
            <pc:docMk/>
            <pc:sldMk cId="3042618585" sldId="269"/>
            <ac:spMk id="2" creationId="{EADB2AD2-F843-EF46-BE94-524D06FCD405}"/>
          </ac:spMkLst>
        </pc:spChg>
        <pc:spChg chg="del mod">
          <ac:chgData name="Simone Clauwaert" userId="fe7a2fbc-20fb-4db1-90df-cf00f6df05f0" providerId="ADAL" clId="{5F953017-6C58-496B-9666-AA84B40020BB}" dt="2022-11-08T18:05:37.933" v="391" actId="931"/>
          <ac:spMkLst>
            <pc:docMk/>
            <pc:sldMk cId="3042618585" sldId="269"/>
            <ac:spMk id="3" creationId="{EC07215A-55AC-85F1-CD30-392FC44A8931}"/>
          </ac:spMkLst>
        </pc:spChg>
        <pc:spChg chg="add del mod">
          <ac:chgData name="Simone Clauwaert" userId="fe7a2fbc-20fb-4db1-90df-cf00f6df05f0" providerId="ADAL" clId="{5F953017-6C58-496B-9666-AA84B40020BB}" dt="2022-11-08T19:14:23.353" v="815" actId="478"/>
          <ac:spMkLst>
            <pc:docMk/>
            <pc:sldMk cId="3042618585" sldId="269"/>
            <ac:spMk id="7" creationId="{4CE2C86C-CDBD-9B1B-6698-0B00BBB2EB7A}"/>
          </ac:spMkLst>
        </pc:spChg>
        <pc:picChg chg="add del mod">
          <ac:chgData name="Simone Clauwaert" userId="fe7a2fbc-20fb-4db1-90df-cf00f6df05f0" providerId="ADAL" clId="{5F953017-6C58-496B-9666-AA84B40020BB}" dt="2022-11-08T18:05:47.606" v="394" actId="21"/>
          <ac:picMkLst>
            <pc:docMk/>
            <pc:sldMk cId="3042618585" sldId="269"/>
            <ac:picMk id="6" creationId="{588D1A0D-4117-60B0-6538-F84D03C2CD79}"/>
          </ac:picMkLst>
        </pc:picChg>
      </pc:sldChg>
      <pc:sldChg chg="addSp delSp modSp new del mod">
        <pc:chgData name="Simone Clauwaert" userId="fe7a2fbc-20fb-4db1-90df-cf00f6df05f0" providerId="ADAL" clId="{5F953017-6C58-496B-9666-AA84B40020BB}" dt="2022-11-08T18:34:22.400" v="788" actId="47"/>
        <pc:sldMkLst>
          <pc:docMk/>
          <pc:sldMk cId="3170149373" sldId="270"/>
        </pc:sldMkLst>
        <pc:spChg chg="mod">
          <ac:chgData name="Simone Clauwaert" userId="fe7a2fbc-20fb-4db1-90df-cf00f6df05f0" providerId="ADAL" clId="{5F953017-6C58-496B-9666-AA84B40020BB}" dt="2022-11-08T18:02:30.052" v="390" actId="255"/>
          <ac:spMkLst>
            <pc:docMk/>
            <pc:sldMk cId="3170149373" sldId="270"/>
            <ac:spMk id="2" creationId="{5B629A37-49B4-4C97-A347-0306FF1CE165}"/>
          </ac:spMkLst>
        </pc:spChg>
        <pc:spChg chg="del">
          <ac:chgData name="Simone Clauwaert" userId="fe7a2fbc-20fb-4db1-90df-cf00f6df05f0" providerId="ADAL" clId="{5F953017-6C58-496B-9666-AA84B40020BB}" dt="2022-11-08T18:05:55.640" v="395"/>
          <ac:spMkLst>
            <pc:docMk/>
            <pc:sldMk cId="3170149373" sldId="270"/>
            <ac:spMk id="3" creationId="{71682F44-C643-7D28-42C5-4A90E7CECDB0}"/>
          </ac:spMkLst>
        </pc:spChg>
        <pc:picChg chg="add mod">
          <ac:chgData name="Simone Clauwaert" userId="fe7a2fbc-20fb-4db1-90df-cf00f6df05f0" providerId="ADAL" clId="{5F953017-6C58-496B-9666-AA84B40020BB}" dt="2022-11-08T18:06:21.874" v="401" actId="1076"/>
          <ac:picMkLst>
            <pc:docMk/>
            <pc:sldMk cId="3170149373" sldId="270"/>
            <ac:picMk id="5" creationId="{968A57FB-2E83-1288-D9B2-0A311CA805CB}"/>
          </ac:picMkLst>
        </pc:picChg>
      </pc:sldChg>
      <pc:sldChg chg="addSp delSp modSp new mod">
        <pc:chgData name="Simone Clauwaert" userId="fe7a2fbc-20fb-4db1-90df-cf00f6df05f0" providerId="ADAL" clId="{5F953017-6C58-496B-9666-AA84B40020BB}" dt="2022-11-08T19:15:50.812" v="818" actId="208"/>
        <pc:sldMkLst>
          <pc:docMk/>
          <pc:sldMk cId="3402072697" sldId="271"/>
        </pc:sldMkLst>
        <pc:spChg chg="mod">
          <ac:chgData name="Simone Clauwaert" userId="fe7a2fbc-20fb-4db1-90df-cf00f6df05f0" providerId="ADAL" clId="{5F953017-6C58-496B-9666-AA84B40020BB}" dt="2022-11-08T18:10:13.006" v="559" actId="255"/>
          <ac:spMkLst>
            <pc:docMk/>
            <pc:sldMk cId="3402072697" sldId="271"/>
            <ac:spMk id="2" creationId="{4B168B81-E8EA-EE70-D407-21AB6EDBEF86}"/>
          </ac:spMkLst>
        </pc:spChg>
        <pc:spChg chg="del mod">
          <ac:chgData name="Simone Clauwaert" userId="fe7a2fbc-20fb-4db1-90df-cf00f6df05f0" providerId="ADAL" clId="{5F953017-6C58-496B-9666-AA84B40020BB}" dt="2022-11-08T18:12:09.053" v="561" actId="931"/>
          <ac:spMkLst>
            <pc:docMk/>
            <pc:sldMk cId="3402072697" sldId="271"/>
            <ac:spMk id="3" creationId="{EE9584AA-5417-1219-351C-60902D50A48E}"/>
          </ac:spMkLst>
        </pc:spChg>
        <pc:spChg chg="add del mod">
          <ac:chgData name="Simone Clauwaert" userId="fe7a2fbc-20fb-4db1-90df-cf00f6df05f0" providerId="ADAL" clId="{5F953017-6C58-496B-9666-AA84B40020BB}" dt="2022-11-08T18:12:21.320" v="565" actId="478"/>
          <ac:spMkLst>
            <pc:docMk/>
            <pc:sldMk cId="3402072697" sldId="271"/>
            <ac:spMk id="7" creationId="{A018BF14-4B02-BA2D-085E-E35A9D73CB5F}"/>
          </ac:spMkLst>
        </pc:spChg>
        <pc:spChg chg="add del mod">
          <ac:chgData name="Simone Clauwaert" userId="fe7a2fbc-20fb-4db1-90df-cf00f6df05f0" providerId="ADAL" clId="{5F953017-6C58-496B-9666-AA84B40020BB}" dt="2022-11-08T18:20:29.335" v="566" actId="22"/>
          <ac:spMkLst>
            <pc:docMk/>
            <pc:sldMk cId="3402072697" sldId="271"/>
            <ac:spMk id="8" creationId="{99D963B1-495C-EDB7-E11A-61FF7D5DCF48}"/>
          </ac:spMkLst>
        </pc:spChg>
        <pc:picChg chg="add del mod">
          <ac:chgData name="Simone Clauwaert" userId="fe7a2fbc-20fb-4db1-90df-cf00f6df05f0" providerId="ADAL" clId="{5F953017-6C58-496B-9666-AA84B40020BB}" dt="2022-11-08T18:12:21.320" v="565" actId="478"/>
          <ac:picMkLst>
            <pc:docMk/>
            <pc:sldMk cId="3402072697" sldId="271"/>
            <ac:picMk id="6" creationId="{6BD5E9A7-650C-CA26-82EF-4B6EF662FEC1}"/>
          </ac:picMkLst>
        </pc:picChg>
        <pc:picChg chg="add mod ord">
          <ac:chgData name="Simone Clauwaert" userId="fe7a2fbc-20fb-4db1-90df-cf00f6df05f0" providerId="ADAL" clId="{5F953017-6C58-496B-9666-AA84B40020BB}" dt="2022-11-08T19:15:50.812" v="818" actId="208"/>
          <ac:picMkLst>
            <pc:docMk/>
            <pc:sldMk cId="3402072697" sldId="271"/>
            <ac:picMk id="10" creationId="{1AA771CB-02FC-1485-EFAB-46C6A1BD1B21}"/>
          </ac:picMkLst>
        </pc:picChg>
      </pc:sldChg>
      <pc:sldChg chg="modSp new mod">
        <pc:chgData name="Simone Clauwaert" userId="fe7a2fbc-20fb-4db1-90df-cf00f6df05f0" providerId="ADAL" clId="{5F953017-6C58-496B-9666-AA84B40020BB}" dt="2022-11-08T18:26:45.885" v="666" actId="113"/>
        <pc:sldMkLst>
          <pc:docMk/>
          <pc:sldMk cId="1569485409" sldId="272"/>
        </pc:sldMkLst>
        <pc:spChg chg="mod">
          <ac:chgData name="Simone Clauwaert" userId="fe7a2fbc-20fb-4db1-90df-cf00f6df05f0" providerId="ADAL" clId="{5F953017-6C58-496B-9666-AA84B40020BB}" dt="2022-11-08T18:26:45.885" v="666" actId="113"/>
          <ac:spMkLst>
            <pc:docMk/>
            <pc:sldMk cId="1569485409" sldId="272"/>
            <ac:spMk id="2" creationId="{3C99E451-DFEB-B581-10CF-250B2D3446A7}"/>
          </ac:spMkLst>
        </pc:spChg>
        <pc:spChg chg="mod">
          <ac:chgData name="Simone Clauwaert" userId="fe7a2fbc-20fb-4db1-90df-cf00f6df05f0" providerId="ADAL" clId="{5F953017-6C58-496B-9666-AA84B40020BB}" dt="2022-11-08T18:26:24.708" v="663" actId="14100"/>
          <ac:spMkLst>
            <pc:docMk/>
            <pc:sldMk cId="1569485409" sldId="272"/>
            <ac:spMk id="3" creationId="{B437D766-1D15-8336-9B93-4F7852A06799}"/>
          </ac:spMkLst>
        </pc:spChg>
      </pc:sldChg>
      <pc:sldChg chg="addSp delSp modSp add mod ord">
        <pc:chgData name="Simone Clauwaert" userId="fe7a2fbc-20fb-4db1-90df-cf00f6df05f0" providerId="ADAL" clId="{5F953017-6C58-496B-9666-AA84B40020BB}" dt="2022-11-08T18:34:18.230" v="787"/>
        <pc:sldMkLst>
          <pc:docMk/>
          <pc:sldMk cId="449146868" sldId="273"/>
        </pc:sldMkLst>
        <pc:spChg chg="add del mod">
          <ac:chgData name="Simone Clauwaert" userId="fe7a2fbc-20fb-4db1-90df-cf00f6df05f0" providerId="ADAL" clId="{5F953017-6C58-496B-9666-AA84B40020BB}" dt="2022-11-08T18:32:50.278" v="777" actId="478"/>
          <ac:spMkLst>
            <pc:docMk/>
            <pc:sldMk cId="449146868" sldId="273"/>
            <ac:spMk id="6" creationId="{C6ABC14B-E6A8-FBA7-56D7-4DD0C656B0BB}"/>
          </ac:spMkLst>
        </pc:spChg>
        <pc:spChg chg="add del mod">
          <ac:chgData name="Simone Clauwaert" userId="fe7a2fbc-20fb-4db1-90df-cf00f6df05f0" providerId="ADAL" clId="{5F953017-6C58-496B-9666-AA84B40020BB}" dt="2022-11-08T18:33:27.368" v="783" actId="478"/>
          <ac:spMkLst>
            <pc:docMk/>
            <pc:sldMk cId="449146868" sldId="273"/>
            <ac:spMk id="7" creationId="{2AAAF495-BED5-E580-5958-3342B8783FC1}"/>
          </ac:spMkLst>
        </pc:spChg>
        <pc:picChg chg="add mod">
          <ac:chgData name="Simone Clauwaert" userId="fe7a2fbc-20fb-4db1-90df-cf00f6df05f0" providerId="ADAL" clId="{5F953017-6C58-496B-9666-AA84B40020BB}" dt="2022-11-08T18:33:31.252" v="784" actId="1076"/>
          <ac:picMkLst>
            <pc:docMk/>
            <pc:sldMk cId="449146868" sldId="273"/>
            <ac:picMk id="3" creationId="{C6EAF296-2B45-FD77-AA5B-84794E94E3EC}"/>
          </ac:picMkLst>
        </pc:picChg>
        <pc:picChg chg="add del">
          <ac:chgData name="Simone Clauwaert" userId="fe7a2fbc-20fb-4db1-90df-cf00f6df05f0" providerId="ADAL" clId="{5F953017-6C58-496B-9666-AA84B40020BB}" dt="2022-11-08T18:32:57.640" v="779" actId="478"/>
          <ac:picMkLst>
            <pc:docMk/>
            <pc:sldMk cId="449146868" sldId="273"/>
            <ac:picMk id="5" creationId="{968A57FB-2E83-1288-D9B2-0A311CA805CB}"/>
          </ac:picMkLst>
        </pc:picChg>
      </pc:sldChg>
      <pc:sldChg chg="new del">
        <pc:chgData name="Simone Clauwaert" userId="fe7a2fbc-20fb-4db1-90df-cf00f6df05f0" providerId="ADAL" clId="{5F953017-6C58-496B-9666-AA84B40020BB}" dt="2022-11-08T18:27:12.841" v="668" actId="47"/>
        <pc:sldMkLst>
          <pc:docMk/>
          <pc:sldMk cId="1959863485" sldId="273"/>
        </pc:sldMkLst>
      </pc:sldChg>
      <pc:sldChg chg="addSp modSp add mod ord">
        <pc:chgData name="Simone Clauwaert" userId="fe7a2fbc-20fb-4db1-90df-cf00f6df05f0" providerId="ADAL" clId="{5F953017-6C58-496B-9666-AA84B40020BB}" dt="2022-11-08T19:17:20.298" v="849" actId="1076"/>
        <pc:sldMkLst>
          <pc:docMk/>
          <pc:sldMk cId="1479099785" sldId="274"/>
        </pc:sldMkLst>
        <pc:spChg chg="mod">
          <ac:chgData name="Simone Clauwaert" userId="fe7a2fbc-20fb-4db1-90df-cf00f6df05f0" providerId="ADAL" clId="{5F953017-6C58-496B-9666-AA84B40020BB}" dt="2022-11-08T19:17:12.968" v="848" actId="5793"/>
          <ac:spMkLst>
            <pc:docMk/>
            <pc:sldMk cId="1479099785" sldId="274"/>
            <ac:spMk id="3" creationId="{B437D766-1D15-8336-9B93-4F7852A06799}"/>
          </ac:spMkLst>
        </pc:spChg>
        <pc:picChg chg="add mod">
          <ac:chgData name="Simone Clauwaert" userId="fe7a2fbc-20fb-4db1-90df-cf00f6df05f0" providerId="ADAL" clId="{5F953017-6C58-496B-9666-AA84B40020BB}" dt="2022-11-08T19:17:20.298" v="849" actId="1076"/>
          <ac:picMkLst>
            <pc:docMk/>
            <pc:sldMk cId="1479099785" sldId="274"/>
            <ac:picMk id="5" creationId="{ACF0B4E1-4170-E112-ED7A-5354E9D251AD}"/>
          </ac:picMkLst>
        </pc:picChg>
      </pc:sldChg>
      <pc:sldChg chg="add">
        <pc:chgData name="Simone Clauwaert" userId="fe7a2fbc-20fb-4db1-90df-cf00f6df05f0" providerId="ADAL" clId="{5F953017-6C58-496B-9666-AA84B40020BB}" dt="2022-11-08T18:34:11.300" v="785" actId="2890"/>
        <pc:sldMkLst>
          <pc:docMk/>
          <pc:sldMk cId="2633378424" sldId="27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A71E6-9A05-4D0E-BF5C-D3C312033F9C}" type="doc">
      <dgm:prSet loTypeId="urn:microsoft.com/office/officeart/2005/8/layout/venn1" loCatId="relationship" qsTypeId="urn:microsoft.com/office/officeart/2005/8/quickstyle/simple1" qsCatId="simple" csTypeId="urn:microsoft.com/office/officeart/2005/8/colors/colorful3" csCatId="colorful" phldr="1"/>
      <dgm:spPr/>
    </dgm:pt>
    <dgm:pt modelId="{DFB0A9E2-AE94-4997-A16E-47EABB574EC8}">
      <dgm:prSet phldrT="[Text]"/>
      <dgm:spPr/>
      <dgm:t>
        <a:bodyPr/>
        <a:lstStyle/>
        <a:p>
          <a:endParaRPr lang="en-US" dirty="0"/>
        </a:p>
      </dgm:t>
    </dgm:pt>
    <dgm:pt modelId="{90FE3F28-737D-4CD7-B685-13627B878189}" type="parTrans" cxnId="{B5D5CB41-2A7B-458D-A949-01C9C01A69A1}">
      <dgm:prSet/>
      <dgm:spPr/>
      <dgm:t>
        <a:bodyPr/>
        <a:lstStyle/>
        <a:p>
          <a:endParaRPr lang="en-US"/>
        </a:p>
      </dgm:t>
    </dgm:pt>
    <dgm:pt modelId="{9083ED82-D534-48B6-AD21-93EC6A179C35}" type="sibTrans" cxnId="{B5D5CB41-2A7B-458D-A949-01C9C01A69A1}">
      <dgm:prSet/>
      <dgm:spPr/>
      <dgm:t>
        <a:bodyPr/>
        <a:lstStyle/>
        <a:p>
          <a:endParaRPr lang="en-US"/>
        </a:p>
      </dgm:t>
    </dgm:pt>
    <dgm:pt modelId="{D19DE32C-50DE-427F-A9AD-A5B9CD08D662}">
      <dgm:prSet phldrT="[Text]"/>
      <dgm:spPr/>
      <dgm:t>
        <a:bodyPr/>
        <a:lstStyle/>
        <a:p>
          <a:endParaRPr lang="en-US"/>
        </a:p>
      </dgm:t>
    </dgm:pt>
    <dgm:pt modelId="{27DD619A-B8E0-4A80-B7B1-E45F90DCCDE3}" type="parTrans" cxnId="{8E99C9A7-26FD-4321-80BB-CCDB6AB15F96}">
      <dgm:prSet/>
      <dgm:spPr/>
      <dgm:t>
        <a:bodyPr/>
        <a:lstStyle/>
        <a:p>
          <a:endParaRPr lang="en-US"/>
        </a:p>
      </dgm:t>
    </dgm:pt>
    <dgm:pt modelId="{05A3B829-737E-4B98-985E-74E5B138E2FF}" type="sibTrans" cxnId="{8E99C9A7-26FD-4321-80BB-CCDB6AB15F96}">
      <dgm:prSet/>
      <dgm:spPr/>
      <dgm:t>
        <a:bodyPr/>
        <a:lstStyle/>
        <a:p>
          <a:endParaRPr lang="en-US"/>
        </a:p>
      </dgm:t>
    </dgm:pt>
    <dgm:pt modelId="{7448DDD4-A14B-4420-86A8-F00BC0C4144F}">
      <dgm:prSet phldrT="[Text]"/>
      <dgm:spPr/>
      <dgm:t>
        <a:bodyPr/>
        <a:lstStyle/>
        <a:p>
          <a:endParaRPr lang="en-US"/>
        </a:p>
      </dgm:t>
    </dgm:pt>
    <dgm:pt modelId="{AD01F774-5943-4567-A2F9-9661DF8A31F8}" type="parTrans" cxnId="{F41004A8-DB63-4883-B00B-56029D4AF0F8}">
      <dgm:prSet/>
      <dgm:spPr/>
      <dgm:t>
        <a:bodyPr/>
        <a:lstStyle/>
        <a:p>
          <a:endParaRPr lang="en-US"/>
        </a:p>
      </dgm:t>
    </dgm:pt>
    <dgm:pt modelId="{FCBB30CF-19D2-4580-A318-2D0267A3B3DD}" type="sibTrans" cxnId="{F41004A8-DB63-4883-B00B-56029D4AF0F8}">
      <dgm:prSet/>
      <dgm:spPr/>
      <dgm:t>
        <a:bodyPr/>
        <a:lstStyle/>
        <a:p>
          <a:endParaRPr lang="en-US"/>
        </a:p>
      </dgm:t>
    </dgm:pt>
    <dgm:pt modelId="{04077A3D-D957-4345-A822-94AF1B49DE17}">
      <dgm:prSet phldrT="[Text]"/>
      <dgm:spPr/>
      <dgm:t>
        <a:bodyPr/>
        <a:lstStyle/>
        <a:p>
          <a:endParaRPr lang="en-US"/>
        </a:p>
      </dgm:t>
    </dgm:pt>
    <dgm:pt modelId="{F584EBC3-209E-4466-A015-ED7902685DD5}" type="parTrans" cxnId="{D40DAF28-71E0-4FAC-BB34-20CFF772A2CC}">
      <dgm:prSet/>
      <dgm:spPr/>
      <dgm:t>
        <a:bodyPr/>
        <a:lstStyle/>
        <a:p>
          <a:endParaRPr lang="en-US"/>
        </a:p>
      </dgm:t>
    </dgm:pt>
    <dgm:pt modelId="{5F73F58B-8464-4015-B679-9184979858B0}" type="sibTrans" cxnId="{D40DAF28-71E0-4FAC-BB34-20CFF772A2CC}">
      <dgm:prSet/>
      <dgm:spPr/>
      <dgm:t>
        <a:bodyPr/>
        <a:lstStyle/>
        <a:p>
          <a:endParaRPr lang="en-US"/>
        </a:p>
      </dgm:t>
    </dgm:pt>
    <dgm:pt modelId="{013425CA-61DA-4446-802D-2BCA661D5B3D}">
      <dgm:prSet phldrT="[Text]"/>
      <dgm:spPr/>
      <dgm:t>
        <a:bodyPr/>
        <a:lstStyle/>
        <a:p>
          <a:endParaRPr lang="en-US" dirty="0"/>
        </a:p>
      </dgm:t>
    </dgm:pt>
    <dgm:pt modelId="{397CA888-4814-45D5-A61B-7E058122EDC2}" type="parTrans" cxnId="{845FE1E5-7A63-4E87-80FB-26BFC11C83AD}">
      <dgm:prSet/>
      <dgm:spPr/>
      <dgm:t>
        <a:bodyPr/>
        <a:lstStyle/>
        <a:p>
          <a:endParaRPr lang="en-US"/>
        </a:p>
      </dgm:t>
    </dgm:pt>
    <dgm:pt modelId="{B27178CB-5B07-49AD-BE76-213FEB61546A}" type="sibTrans" cxnId="{845FE1E5-7A63-4E87-80FB-26BFC11C83AD}">
      <dgm:prSet/>
      <dgm:spPr/>
      <dgm:t>
        <a:bodyPr/>
        <a:lstStyle/>
        <a:p>
          <a:endParaRPr lang="en-US"/>
        </a:p>
      </dgm:t>
    </dgm:pt>
    <dgm:pt modelId="{7995E3EE-91C8-4C5B-A7DC-4B2C35FB80BC}">
      <dgm:prSet phldrT="[Text]"/>
      <dgm:spPr/>
      <dgm:t>
        <a:bodyPr/>
        <a:lstStyle/>
        <a:p>
          <a:endParaRPr lang="en-US" dirty="0"/>
        </a:p>
      </dgm:t>
    </dgm:pt>
    <dgm:pt modelId="{4FC09CF5-8D37-4B10-ABD2-1799EC990305}" type="parTrans" cxnId="{ABCDC1CA-2B52-481B-BC8C-B5657065F6E4}">
      <dgm:prSet/>
      <dgm:spPr/>
      <dgm:t>
        <a:bodyPr/>
        <a:lstStyle/>
        <a:p>
          <a:endParaRPr lang="en-US"/>
        </a:p>
      </dgm:t>
    </dgm:pt>
    <dgm:pt modelId="{606DA07F-7C67-42BD-B40D-4E64DD88E31C}" type="sibTrans" cxnId="{ABCDC1CA-2B52-481B-BC8C-B5657065F6E4}">
      <dgm:prSet/>
      <dgm:spPr/>
      <dgm:t>
        <a:bodyPr/>
        <a:lstStyle/>
        <a:p>
          <a:endParaRPr lang="en-US"/>
        </a:p>
      </dgm:t>
    </dgm:pt>
    <dgm:pt modelId="{3C0F3BC2-E853-41A3-9CF5-16ACF9B4FC8A}">
      <dgm:prSet phldrT="[Text]"/>
      <dgm:spPr/>
      <dgm:t>
        <a:bodyPr/>
        <a:lstStyle/>
        <a:p>
          <a:endParaRPr lang="en-US" dirty="0"/>
        </a:p>
      </dgm:t>
    </dgm:pt>
    <dgm:pt modelId="{98190E1A-C501-4538-86BF-6DD03E680597}" type="parTrans" cxnId="{F384A070-4044-4CC9-8157-E20DAA2C8F72}">
      <dgm:prSet/>
      <dgm:spPr/>
      <dgm:t>
        <a:bodyPr/>
        <a:lstStyle/>
        <a:p>
          <a:endParaRPr lang="en-US"/>
        </a:p>
      </dgm:t>
    </dgm:pt>
    <dgm:pt modelId="{6D64309B-211F-4C64-8744-EF0A779CDDA9}" type="sibTrans" cxnId="{F384A070-4044-4CC9-8157-E20DAA2C8F72}">
      <dgm:prSet/>
      <dgm:spPr/>
      <dgm:t>
        <a:bodyPr/>
        <a:lstStyle/>
        <a:p>
          <a:endParaRPr lang="en-US"/>
        </a:p>
      </dgm:t>
    </dgm:pt>
    <dgm:pt modelId="{996AAF94-E3EB-4B37-BA0B-B0DE5EED0389}" type="pres">
      <dgm:prSet presAssocID="{038A71E6-9A05-4D0E-BF5C-D3C312033F9C}" presName="compositeShape" presStyleCnt="0">
        <dgm:presLayoutVars>
          <dgm:chMax val="7"/>
          <dgm:dir/>
          <dgm:resizeHandles val="exact"/>
        </dgm:presLayoutVars>
      </dgm:prSet>
      <dgm:spPr/>
    </dgm:pt>
    <dgm:pt modelId="{3FD56CB6-BF47-4D87-936A-156B576EB7B7}" type="pres">
      <dgm:prSet presAssocID="{7448DDD4-A14B-4420-86A8-F00BC0C4144F}" presName="circ1" presStyleLbl="vennNode1" presStyleIdx="0" presStyleCnt="7"/>
      <dgm:spPr/>
    </dgm:pt>
    <dgm:pt modelId="{B0A51482-9065-4BCE-A8E8-8C49E4624B98}" type="pres">
      <dgm:prSet presAssocID="{7448DDD4-A14B-4420-86A8-F00BC0C4144F}" presName="circ1Tx" presStyleLbl="revTx" presStyleIdx="0" presStyleCnt="0">
        <dgm:presLayoutVars>
          <dgm:chMax val="0"/>
          <dgm:chPref val="0"/>
          <dgm:bulletEnabled val="1"/>
        </dgm:presLayoutVars>
      </dgm:prSet>
      <dgm:spPr/>
      <dgm:t>
        <a:bodyPr/>
        <a:lstStyle/>
        <a:p>
          <a:endParaRPr lang="en-US"/>
        </a:p>
      </dgm:t>
    </dgm:pt>
    <dgm:pt modelId="{AB3B1212-DC54-4FED-90FF-9B00DCC7A7EE}" type="pres">
      <dgm:prSet presAssocID="{04077A3D-D957-4345-A822-94AF1B49DE17}" presName="circ2" presStyleLbl="vennNode1" presStyleIdx="1" presStyleCnt="7"/>
      <dgm:spPr/>
    </dgm:pt>
    <dgm:pt modelId="{56131CD6-7E4E-4B8E-A7FC-38687F0D0038}" type="pres">
      <dgm:prSet presAssocID="{04077A3D-D957-4345-A822-94AF1B49DE17}" presName="circ2Tx" presStyleLbl="revTx" presStyleIdx="0" presStyleCnt="0">
        <dgm:presLayoutVars>
          <dgm:chMax val="0"/>
          <dgm:chPref val="0"/>
          <dgm:bulletEnabled val="1"/>
        </dgm:presLayoutVars>
      </dgm:prSet>
      <dgm:spPr/>
      <dgm:t>
        <a:bodyPr/>
        <a:lstStyle/>
        <a:p>
          <a:endParaRPr lang="en-US"/>
        </a:p>
      </dgm:t>
    </dgm:pt>
    <dgm:pt modelId="{34B79851-9922-468D-A042-5FDA69FFCA3A}" type="pres">
      <dgm:prSet presAssocID="{D19DE32C-50DE-427F-A9AD-A5B9CD08D662}" presName="circ3" presStyleLbl="vennNode1" presStyleIdx="2" presStyleCnt="7"/>
      <dgm:spPr/>
    </dgm:pt>
    <dgm:pt modelId="{222A971A-96EC-458E-9CEE-A06B1FE0C14A}" type="pres">
      <dgm:prSet presAssocID="{D19DE32C-50DE-427F-A9AD-A5B9CD08D662}" presName="circ3Tx" presStyleLbl="revTx" presStyleIdx="0" presStyleCnt="0">
        <dgm:presLayoutVars>
          <dgm:chMax val="0"/>
          <dgm:chPref val="0"/>
          <dgm:bulletEnabled val="1"/>
        </dgm:presLayoutVars>
      </dgm:prSet>
      <dgm:spPr/>
      <dgm:t>
        <a:bodyPr/>
        <a:lstStyle/>
        <a:p>
          <a:endParaRPr lang="en-US"/>
        </a:p>
      </dgm:t>
    </dgm:pt>
    <dgm:pt modelId="{1F211B7D-8F8C-4C36-9FA1-3CFF72446B94}" type="pres">
      <dgm:prSet presAssocID="{013425CA-61DA-4446-802D-2BCA661D5B3D}" presName="circ4" presStyleLbl="vennNode1" presStyleIdx="3" presStyleCnt="7"/>
      <dgm:spPr/>
    </dgm:pt>
    <dgm:pt modelId="{3B1F1956-E846-438F-990F-40024C88B191}" type="pres">
      <dgm:prSet presAssocID="{013425CA-61DA-4446-802D-2BCA661D5B3D}" presName="circ4Tx" presStyleLbl="revTx" presStyleIdx="0" presStyleCnt="0">
        <dgm:presLayoutVars>
          <dgm:chMax val="0"/>
          <dgm:chPref val="0"/>
          <dgm:bulletEnabled val="1"/>
        </dgm:presLayoutVars>
      </dgm:prSet>
      <dgm:spPr/>
      <dgm:t>
        <a:bodyPr/>
        <a:lstStyle/>
        <a:p>
          <a:endParaRPr lang="en-US"/>
        </a:p>
      </dgm:t>
    </dgm:pt>
    <dgm:pt modelId="{3598F4D5-9037-426F-8596-615A86685A45}" type="pres">
      <dgm:prSet presAssocID="{7995E3EE-91C8-4C5B-A7DC-4B2C35FB80BC}" presName="circ5" presStyleLbl="vennNode1" presStyleIdx="4" presStyleCnt="7"/>
      <dgm:spPr/>
    </dgm:pt>
    <dgm:pt modelId="{DEA2015C-3415-41B8-B945-DB7101C0A694}" type="pres">
      <dgm:prSet presAssocID="{7995E3EE-91C8-4C5B-A7DC-4B2C35FB80BC}" presName="circ5Tx" presStyleLbl="revTx" presStyleIdx="0" presStyleCnt="0">
        <dgm:presLayoutVars>
          <dgm:chMax val="0"/>
          <dgm:chPref val="0"/>
          <dgm:bulletEnabled val="1"/>
        </dgm:presLayoutVars>
      </dgm:prSet>
      <dgm:spPr/>
      <dgm:t>
        <a:bodyPr/>
        <a:lstStyle/>
        <a:p>
          <a:endParaRPr lang="en-US"/>
        </a:p>
      </dgm:t>
    </dgm:pt>
    <dgm:pt modelId="{14D0A99A-CEB6-4980-9670-CEB57C30918D}" type="pres">
      <dgm:prSet presAssocID="{3C0F3BC2-E853-41A3-9CF5-16ACF9B4FC8A}" presName="circ6" presStyleLbl="vennNode1" presStyleIdx="5" presStyleCnt="7"/>
      <dgm:spPr/>
    </dgm:pt>
    <dgm:pt modelId="{BDD4AA80-2669-4429-B7E1-27D0BCFCD0DF}" type="pres">
      <dgm:prSet presAssocID="{3C0F3BC2-E853-41A3-9CF5-16ACF9B4FC8A}" presName="circ6Tx" presStyleLbl="revTx" presStyleIdx="0" presStyleCnt="0">
        <dgm:presLayoutVars>
          <dgm:chMax val="0"/>
          <dgm:chPref val="0"/>
          <dgm:bulletEnabled val="1"/>
        </dgm:presLayoutVars>
      </dgm:prSet>
      <dgm:spPr/>
      <dgm:t>
        <a:bodyPr/>
        <a:lstStyle/>
        <a:p>
          <a:endParaRPr lang="en-US"/>
        </a:p>
      </dgm:t>
    </dgm:pt>
    <dgm:pt modelId="{B6D578FA-455B-4ACA-BB4C-B5FC8A2A3234}" type="pres">
      <dgm:prSet presAssocID="{DFB0A9E2-AE94-4997-A16E-47EABB574EC8}" presName="circ7" presStyleLbl="vennNode1" presStyleIdx="6" presStyleCnt="7"/>
      <dgm:spPr/>
    </dgm:pt>
    <dgm:pt modelId="{68BCF779-DEEC-495F-AF93-354F950072EC}" type="pres">
      <dgm:prSet presAssocID="{DFB0A9E2-AE94-4997-A16E-47EABB574EC8}" presName="circ7Tx" presStyleLbl="revTx" presStyleIdx="0" presStyleCnt="0">
        <dgm:presLayoutVars>
          <dgm:chMax val="0"/>
          <dgm:chPref val="0"/>
          <dgm:bulletEnabled val="1"/>
        </dgm:presLayoutVars>
      </dgm:prSet>
      <dgm:spPr/>
      <dgm:t>
        <a:bodyPr/>
        <a:lstStyle/>
        <a:p>
          <a:endParaRPr lang="en-US"/>
        </a:p>
      </dgm:t>
    </dgm:pt>
  </dgm:ptLst>
  <dgm:cxnLst>
    <dgm:cxn modelId="{0332CB68-EE8D-482F-AE34-3D0B5DF68641}" type="presOf" srcId="{7448DDD4-A14B-4420-86A8-F00BC0C4144F}" destId="{B0A51482-9065-4BCE-A8E8-8C49E4624B98}" srcOrd="0" destOrd="0" presId="urn:microsoft.com/office/officeart/2005/8/layout/venn1"/>
    <dgm:cxn modelId="{845FE1E5-7A63-4E87-80FB-26BFC11C83AD}" srcId="{038A71E6-9A05-4D0E-BF5C-D3C312033F9C}" destId="{013425CA-61DA-4446-802D-2BCA661D5B3D}" srcOrd="3" destOrd="0" parTransId="{397CA888-4814-45D5-A61B-7E058122EDC2}" sibTransId="{B27178CB-5B07-49AD-BE76-213FEB61546A}"/>
    <dgm:cxn modelId="{B5D5CB41-2A7B-458D-A949-01C9C01A69A1}" srcId="{038A71E6-9A05-4D0E-BF5C-D3C312033F9C}" destId="{DFB0A9E2-AE94-4997-A16E-47EABB574EC8}" srcOrd="6" destOrd="0" parTransId="{90FE3F28-737D-4CD7-B685-13627B878189}" sibTransId="{9083ED82-D534-48B6-AD21-93EC6A179C35}"/>
    <dgm:cxn modelId="{F384A070-4044-4CC9-8157-E20DAA2C8F72}" srcId="{038A71E6-9A05-4D0E-BF5C-D3C312033F9C}" destId="{3C0F3BC2-E853-41A3-9CF5-16ACF9B4FC8A}" srcOrd="5" destOrd="0" parTransId="{98190E1A-C501-4538-86BF-6DD03E680597}" sibTransId="{6D64309B-211F-4C64-8744-EF0A779CDDA9}"/>
    <dgm:cxn modelId="{45B1F807-6F7F-44FC-A288-1ADB0BE0F482}" type="presOf" srcId="{04077A3D-D957-4345-A822-94AF1B49DE17}" destId="{56131CD6-7E4E-4B8E-A7FC-38687F0D0038}" srcOrd="0" destOrd="0" presId="urn:microsoft.com/office/officeart/2005/8/layout/venn1"/>
    <dgm:cxn modelId="{1B21D32D-3B93-49FC-BE3C-C09457107690}" type="presOf" srcId="{038A71E6-9A05-4D0E-BF5C-D3C312033F9C}" destId="{996AAF94-E3EB-4B37-BA0B-B0DE5EED0389}" srcOrd="0" destOrd="0" presId="urn:microsoft.com/office/officeart/2005/8/layout/venn1"/>
    <dgm:cxn modelId="{8E99C9A7-26FD-4321-80BB-CCDB6AB15F96}" srcId="{038A71E6-9A05-4D0E-BF5C-D3C312033F9C}" destId="{D19DE32C-50DE-427F-A9AD-A5B9CD08D662}" srcOrd="2" destOrd="0" parTransId="{27DD619A-B8E0-4A80-B7B1-E45F90DCCDE3}" sibTransId="{05A3B829-737E-4B98-985E-74E5B138E2FF}"/>
    <dgm:cxn modelId="{C1627CAC-E64D-40A4-86B1-90774386F66D}" type="presOf" srcId="{3C0F3BC2-E853-41A3-9CF5-16ACF9B4FC8A}" destId="{BDD4AA80-2669-4429-B7E1-27D0BCFCD0DF}" srcOrd="0" destOrd="0" presId="urn:microsoft.com/office/officeart/2005/8/layout/venn1"/>
    <dgm:cxn modelId="{D40DAF28-71E0-4FAC-BB34-20CFF772A2CC}" srcId="{038A71E6-9A05-4D0E-BF5C-D3C312033F9C}" destId="{04077A3D-D957-4345-A822-94AF1B49DE17}" srcOrd="1" destOrd="0" parTransId="{F584EBC3-209E-4466-A015-ED7902685DD5}" sibTransId="{5F73F58B-8464-4015-B679-9184979858B0}"/>
    <dgm:cxn modelId="{3D46E860-8908-47B5-A0E7-4E8461D057D2}" type="presOf" srcId="{7995E3EE-91C8-4C5B-A7DC-4B2C35FB80BC}" destId="{DEA2015C-3415-41B8-B945-DB7101C0A694}" srcOrd="0" destOrd="0" presId="urn:microsoft.com/office/officeart/2005/8/layout/venn1"/>
    <dgm:cxn modelId="{69A36218-BE76-40D4-8C4D-90E89D849BCB}" type="presOf" srcId="{DFB0A9E2-AE94-4997-A16E-47EABB574EC8}" destId="{68BCF779-DEEC-495F-AF93-354F950072EC}" srcOrd="0" destOrd="0" presId="urn:microsoft.com/office/officeart/2005/8/layout/venn1"/>
    <dgm:cxn modelId="{F41004A8-DB63-4883-B00B-56029D4AF0F8}" srcId="{038A71E6-9A05-4D0E-BF5C-D3C312033F9C}" destId="{7448DDD4-A14B-4420-86A8-F00BC0C4144F}" srcOrd="0" destOrd="0" parTransId="{AD01F774-5943-4567-A2F9-9661DF8A31F8}" sibTransId="{FCBB30CF-19D2-4580-A318-2D0267A3B3DD}"/>
    <dgm:cxn modelId="{82F60BCD-743E-4A24-B87D-D71B912FAD69}" type="presOf" srcId="{013425CA-61DA-4446-802D-2BCA661D5B3D}" destId="{3B1F1956-E846-438F-990F-40024C88B191}" srcOrd="0" destOrd="0" presId="urn:microsoft.com/office/officeart/2005/8/layout/venn1"/>
    <dgm:cxn modelId="{ABCDC1CA-2B52-481B-BC8C-B5657065F6E4}" srcId="{038A71E6-9A05-4D0E-BF5C-D3C312033F9C}" destId="{7995E3EE-91C8-4C5B-A7DC-4B2C35FB80BC}" srcOrd="4" destOrd="0" parTransId="{4FC09CF5-8D37-4B10-ABD2-1799EC990305}" sibTransId="{606DA07F-7C67-42BD-B40D-4E64DD88E31C}"/>
    <dgm:cxn modelId="{C95AC12A-F584-4C60-AC6E-42F886391788}" type="presOf" srcId="{D19DE32C-50DE-427F-A9AD-A5B9CD08D662}" destId="{222A971A-96EC-458E-9CEE-A06B1FE0C14A}" srcOrd="0" destOrd="0" presId="urn:microsoft.com/office/officeart/2005/8/layout/venn1"/>
    <dgm:cxn modelId="{AA347597-C0B8-4808-9B15-F934B02DF48B}" type="presParOf" srcId="{996AAF94-E3EB-4B37-BA0B-B0DE5EED0389}" destId="{3FD56CB6-BF47-4D87-936A-156B576EB7B7}" srcOrd="0" destOrd="0" presId="urn:microsoft.com/office/officeart/2005/8/layout/venn1"/>
    <dgm:cxn modelId="{6B581D40-C47E-4556-9169-34519DAF19D8}" type="presParOf" srcId="{996AAF94-E3EB-4B37-BA0B-B0DE5EED0389}" destId="{B0A51482-9065-4BCE-A8E8-8C49E4624B98}" srcOrd="1" destOrd="0" presId="urn:microsoft.com/office/officeart/2005/8/layout/venn1"/>
    <dgm:cxn modelId="{BAD53677-A60A-4398-A28B-36659DF96C80}" type="presParOf" srcId="{996AAF94-E3EB-4B37-BA0B-B0DE5EED0389}" destId="{AB3B1212-DC54-4FED-90FF-9B00DCC7A7EE}" srcOrd="2" destOrd="0" presId="urn:microsoft.com/office/officeart/2005/8/layout/venn1"/>
    <dgm:cxn modelId="{2434D87A-8C69-4049-B79A-A0D1300E0343}" type="presParOf" srcId="{996AAF94-E3EB-4B37-BA0B-B0DE5EED0389}" destId="{56131CD6-7E4E-4B8E-A7FC-38687F0D0038}" srcOrd="3" destOrd="0" presId="urn:microsoft.com/office/officeart/2005/8/layout/venn1"/>
    <dgm:cxn modelId="{57431967-5F1E-48E8-AA19-94C70CE78239}" type="presParOf" srcId="{996AAF94-E3EB-4B37-BA0B-B0DE5EED0389}" destId="{34B79851-9922-468D-A042-5FDA69FFCA3A}" srcOrd="4" destOrd="0" presId="urn:microsoft.com/office/officeart/2005/8/layout/venn1"/>
    <dgm:cxn modelId="{FDBB77CD-ED20-4369-BE41-7C42843747FE}" type="presParOf" srcId="{996AAF94-E3EB-4B37-BA0B-B0DE5EED0389}" destId="{222A971A-96EC-458E-9CEE-A06B1FE0C14A}" srcOrd="5" destOrd="0" presId="urn:microsoft.com/office/officeart/2005/8/layout/venn1"/>
    <dgm:cxn modelId="{82458C1C-EA9B-483F-B321-A36A5D0A1BCF}" type="presParOf" srcId="{996AAF94-E3EB-4B37-BA0B-B0DE5EED0389}" destId="{1F211B7D-8F8C-4C36-9FA1-3CFF72446B94}" srcOrd="6" destOrd="0" presId="urn:microsoft.com/office/officeart/2005/8/layout/venn1"/>
    <dgm:cxn modelId="{E9C334EE-19DD-43F3-8C59-12413ACABE43}" type="presParOf" srcId="{996AAF94-E3EB-4B37-BA0B-B0DE5EED0389}" destId="{3B1F1956-E846-438F-990F-40024C88B191}" srcOrd="7" destOrd="0" presId="urn:microsoft.com/office/officeart/2005/8/layout/venn1"/>
    <dgm:cxn modelId="{E1D6A0B3-4928-4662-A196-C1409DE4A5CC}" type="presParOf" srcId="{996AAF94-E3EB-4B37-BA0B-B0DE5EED0389}" destId="{3598F4D5-9037-426F-8596-615A86685A45}" srcOrd="8" destOrd="0" presId="urn:microsoft.com/office/officeart/2005/8/layout/venn1"/>
    <dgm:cxn modelId="{31DF7D8D-E6A1-44AB-B752-8A783E4F607D}" type="presParOf" srcId="{996AAF94-E3EB-4B37-BA0B-B0DE5EED0389}" destId="{DEA2015C-3415-41B8-B945-DB7101C0A694}" srcOrd="9" destOrd="0" presId="urn:microsoft.com/office/officeart/2005/8/layout/venn1"/>
    <dgm:cxn modelId="{AD5D23BE-9415-41D8-855C-508D4DB21E82}" type="presParOf" srcId="{996AAF94-E3EB-4B37-BA0B-B0DE5EED0389}" destId="{14D0A99A-CEB6-4980-9670-CEB57C30918D}" srcOrd="10" destOrd="0" presId="urn:microsoft.com/office/officeart/2005/8/layout/venn1"/>
    <dgm:cxn modelId="{E9E9E4B8-405C-422F-B0FA-339484B35EBC}" type="presParOf" srcId="{996AAF94-E3EB-4B37-BA0B-B0DE5EED0389}" destId="{BDD4AA80-2669-4429-B7E1-27D0BCFCD0DF}" srcOrd="11" destOrd="0" presId="urn:microsoft.com/office/officeart/2005/8/layout/venn1"/>
    <dgm:cxn modelId="{D4484F32-5525-409A-A7C0-4D0314B3E935}" type="presParOf" srcId="{996AAF94-E3EB-4B37-BA0B-B0DE5EED0389}" destId="{B6D578FA-455B-4ACA-BB4C-B5FC8A2A3234}" srcOrd="12" destOrd="0" presId="urn:microsoft.com/office/officeart/2005/8/layout/venn1"/>
    <dgm:cxn modelId="{EDF73B9F-238C-49C1-AA39-E2699ED0C20C}" type="presParOf" srcId="{996AAF94-E3EB-4B37-BA0B-B0DE5EED0389}" destId="{68BCF779-DEEC-495F-AF93-354F950072EC}" srcOrd="1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5A06B3-DD5B-43E5-99B5-6EB5CF4FE1D1}"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da-DK"/>
        </a:p>
      </dgm:t>
    </dgm:pt>
    <dgm:pt modelId="{CF660E7F-2FE2-4FB6-A14C-D9726837B0E7}">
      <dgm:prSet phldrT="[Text]"/>
      <dgm:spPr/>
      <dgm:t>
        <a:bodyPr/>
        <a:lstStyle/>
        <a:p>
          <a:r>
            <a:rPr lang="da-DK" dirty="0"/>
            <a:t>Faglighed 1</a:t>
          </a:r>
        </a:p>
      </dgm:t>
    </dgm:pt>
    <dgm:pt modelId="{590DB9E9-A16D-4BD0-93CA-F5315E1661FD}" type="parTrans" cxnId="{0E5EEA36-7FE3-409B-8C08-587FE378FF35}">
      <dgm:prSet/>
      <dgm:spPr/>
      <dgm:t>
        <a:bodyPr/>
        <a:lstStyle/>
        <a:p>
          <a:endParaRPr lang="da-DK"/>
        </a:p>
      </dgm:t>
    </dgm:pt>
    <dgm:pt modelId="{CF522FA9-5DA7-4A5C-874A-C1F4CA18F640}" type="sibTrans" cxnId="{0E5EEA36-7FE3-409B-8C08-587FE378FF35}">
      <dgm:prSet/>
      <dgm:spPr/>
      <dgm:t>
        <a:bodyPr/>
        <a:lstStyle/>
        <a:p>
          <a:endParaRPr lang="da-DK"/>
        </a:p>
      </dgm:t>
    </dgm:pt>
    <dgm:pt modelId="{01A520CE-65FB-4A28-864F-EB14A6C90253}">
      <dgm:prSet phldrT="[Text]"/>
      <dgm:spPr/>
      <dgm:t>
        <a:bodyPr/>
        <a:lstStyle/>
        <a:p>
          <a:r>
            <a:rPr lang="da-DK" dirty="0"/>
            <a:t>BYG/MEK</a:t>
          </a:r>
        </a:p>
      </dgm:t>
    </dgm:pt>
    <dgm:pt modelId="{D852FCA2-17F1-42B6-AB62-C47EDBA47F2A}" type="parTrans" cxnId="{B423FBDD-F3ED-4A04-A6EF-BAACE571D402}">
      <dgm:prSet/>
      <dgm:spPr/>
      <dgm:t>
        <a:bodyPr/>
        <a:lstStyle/>
        <a:p>
          <a:endParaRPr lang="da-DK"/>
        </a:p>
      </dgm:t>
    </dgm:pt>
    <dgm:pt modelId="{B30323E0-9282-4C51-94B1-36A67DB01608}" type="sibTrans" cxnId="{B423FBDD-F3ED-4A04-A6EF-BAACE571D402}">
      <dgm:prSet/>
      <dgm:spPr/>
      <dgm:t>
        <a:bodyPr/>
        <a:lstStyle/>
        <a:p>
          <a:endParaRPr lang="da-DK"/>
        </a:p>
      </dgm:t>
    </dgm:pt>
    <dgm:pt modelId="{E2F14151-A1B6-43CD-B89B-34D177006980}">
      <dgm:prSet phldrT="[Text]"/>
      <dgm:spPr/>
      <dgm:t>
        <a:bodyPr/>
        <a:lstStyle/>
        <a:p>
          <a:r>
            <a:rPr lang="da-DK" dirty="0"/>
            <a:t>Faglighed 2</a:t>
          </a:r>
        </a:p>
      </dgm:t>
    </dgm:pt>
    <dgm:pt modelId="{DCED4A6C-1405-4214-A6D0-F5B3FC1B083C}" type="parTrans" cxnId="{20423C95-A75F-4FB8-B4FA-DF11D923DF20}">
      <dgm:prSet/>
      <dgm:spPr/>
      <dgm:t>
        <a:bodyPr/>
        <a:lstStyle/>
        <a:p>
          <a:endParaRPr lang="da-DK"/>
        </a:p>
      </dgm:t>
    </dgm:pt>
    <dgm:pt modelId="{3B00BCCB-8386-466A-906B-26857D57D5C4}" type="sibTrans" cxnId="{20423C95-A75F-4FB8-B4FA-DF11D923DF20}">
      <dgm:prSet/>
      <dgm:spPr/>
      <dgm:t>
        <a:bodyPr/>
        <a:lstStyle/>
        <a:p>
          <a:r>
            <a:rPr lang="da-DK" dirty="0"/>
            <a:t>Faglighed 4</a:t>
          </a:r>
        </a:p>
      </dgm:t>
    </dgm:pt>
    <dgm:pt modelId="{D54D6902-AAFC-4865-A3A9-2B198274C215}">
      <dgm:prSet phldrT="[Text]"/>
      <dgm:spPr/>
      <dgm:t>
        <a:bodyPr/>
        <a:lstStyle/>
        <a:p>
          <a:r>
            <a:rPr lang="da-DK" dirty="0"/>
            <a:t>BYG</a:t>
          </a:r>
        </a:p>
      </dgm:t>
    </dgm:pt>
    <dgm:pt modelId="{05F854DE-64BC-4B39-A0DA-AA249A0C768F}" type="parTrans" cxnId="{9DC1F083-4720-485F-83D0-BC31B3C555B4}">
      <dgm:prSet/>
      <dgm:spPr/>
      <dgm:t>
        <a:bodyPr/>
        <a:lstStyle/>
        <a:p>
          <a:endParaRPr lang="da-DK"/>
        </a:p>
      </dgm:t>
    </dgm:pt>
    <dgm:pt modelId="{0E704DA5-718F-4B43-8F24-DD71AFD10FDA}" type="sibTrans" cxnId="{9DC1F083-4720-485F-83D0-BC31B3C555B4}">
      <dgm:prSet/>
      <dgm:spPr/>
      <dgm:t>
        <a:bodyPr/>
        <a:lstStyle/>
        <a:p>
          <a:endParaRPr lang="da-DK"/>
        </a:p>
      </dgm:t>
    </dgm:pt>
    <dgm:pt modelId="{08CE5DA4-A127-4722-A259-8AE66A31F4E5}">
      <dgm:prSet phldrT="[Text]"/>
      <dgm:spPr/>
      <dgm:t>
        <a:bodyPr/>
        <a:lstStyle/>
        <a:p>
          <a:r>
            <a:rPr lang="da-DK" dirty="0"/>
            <a:t>Faglighed 3a</a:t>
          </a:r>
        </a:p>
      </dgm:t>
    </dgm:pt>
    <dgm:pt modelId="{F3DA2B56-D41A-4405-805D-090FF544C50E}" type="parTrans" cxnId="{3002D583-5AB4-418F-A6CE-BEA78747E046}">
      <dgm:prSet/>
      <dgm:spPr/>
      <dgm:t>
        <a:bodyPr/>
        <a:lstStyle/>
        <a:p>
          <a:endParaRPr lang="da-DK"/>
        </a:p>
      </dgm:t>
    </dgm:pt>
    <dgm:pt modelId="{3277F9C5-F2DE-4FB4-9D58-BD21DE87A169}" type="sibTrans" cxnId="{3002D583-5AB4-418F-A6CE-BEA78747E046}">
      <dgm:prSet/>
      <dgm:spPr/>
      <dgm:t>
        <a:bodyPr/>
        <a:lstStyle/>
        <a:p>
          <a:r>
            <a:rPr lang="da-DK" dirty="0"/>
            <a:t>Faglighed 3b</a:t>
          </a:r>
        </a:p>
      </dgm:t>
    </dgm:pt>
    <dgm:pt modelId="{019A3490-66E1-4416-B111-653E985E3ED2}">
      <dgm:prSet phldrT="[Text]"/>
      <dgm:spPr/>
      <dgm:t>
        <a:bodyPr/>
        <a:lstStyle/>
        <a:p>
          <a:r>
            <a:rPr lang="da-DK" dirty="0"/>
            <a:t>MEK</a:t>
          </a:r>
        </a:p>
      </dgm:t>
    </dgm:pt>
    <dgm:pt modelId="{8FAAC79F-4CE9-427B-A043-FB6912D0D2B9}" type="parTrans" cxnId="{B02DCF52-3391-4CCD-B83E-124A89EFD8BF}">
      <dgm:prSet/>
      <dgm:spPr/>
      <dgm:t>
        <a:bodyPr/>
        <a:lstStyle/>
        <a:p>
          <a:endParaRPr lang="da-DK"/>
        </a:p>
      </dgm:t>
    </dgm:pt>
    <dgm:pt modelId="{42419DCE-1255-4E7B-8178-C245AA935BED}" type="sibTrans" cxnId="{B02DCF52-3391-4CCD-B83E-124A89EFD8BF}">
      <dgm:prSet/>
      <dgm:spPr/>
      <dgm:t>
        <a:bodyPr/>
        <a:lstStyle/>
        <a:p>
          <a:endParaRPr lang="da-DK"/>
        </a:p>
      </dgm:t>
    </dgm:pt>
    <dgm:pt modelId="{6C3AAADC-4877-4B05-8BB7-F2F0A5897B1F}" type="pres">
      <dgm:prSet presAssocID="{185A06B3-DD5B-43E5-99B5-6EB5CF4FE1D1}" presName="Name0" presStyleCnt="0">
        <dgm:presLayoutVars>
          <dgm:chMax/>
          <dgm:chPref/>
          <dgm:dir/>
          <dgm:animLvl val="lvl"/>
        </dgm:presLayoutVars>
      </dgm:prSet>
      <dgm:spPr/>
      <dgm:t>
        <a:bodyPr/>
        <a:lstStyle/>
        <a:p>
          <a:endParaRPr lang="da-DK"/>
        </a:p>
      </dgm:t>
    </dgm:pt>
    <dgm:pt modelId="{1B6A73E6-2BE2-4D5B-A951-EE37C3642037}" type="pres">
      <dgm:prSet presAssocID="{CF660E7F-2FE2-4FB6-A14C-D9726837B0E7}" presName="composite" presStyleCnt="0"/>
      <dgm:spPr/>
    </dgm:pt>
    <dgm:pt modelId="{A6A3796E-1518-470E-AB6E-4E4EDB24C783}" type="pres">
      <dgm:prSet presAssocID="{CF660E7F-2FE2-4FB6-A14C-D9726837B0E7}" presName="Parent1" presStyleLbl="node1" presStyleIdx="0" presStyleCnt="6">
        <dgm:presLayoutVars>
          <dgm:chMax val="1"/>
          <dgm:chPref val="1"/>
          <dgm:bulletEnabled val="1"/>
        </dgm:presLayoutVars>
      </dgm:prSet>
      <dgm:spPr/>
      <dgm:t>
        <a:bodyPr/>
        <a:lstStyle/>
        <a:p>
          <a:endParaRPr lang="da-DK"/>
        </a:p>
      </dgm:t>
    </dgm:pt>
    <dgm:pt modelId="{08DC60F5-05D7-4F3D-B1DB-C25DD3E0D288}" type="pres">
      <dgm:prSet presAssocID="{CF660E7F-2FE2-4FB6-A14C-D9726837B0E7}" presName="Childtext1" presStyleLbl="revTx" presStyleIdx="0" presStyleCnt="3">
        <dgm:presLayoutVars>
          <dgm:chMax val="0"/>
          <dgm:chPref val="0"/>
          <dgm:bulletEnabled val="1"/>
        </dgm:presLayoutVars>
      </dgm:prSet>
      <dgm:spPr/>
      <dgm:t>
        <a:bodyPr/>
        <a:lstStyle/>
        <a:p>
          <a:endParaRPr lang="da-DK"/>
        </a:p>
      </dgm:t>
    </dgm:pt>
    <dgm:pt modelId="{F399DA9E-F901-4623-BB8D-C487A0541D61}" type="pres">
      <dgm:prSet presAssocID="{CF660E7F-2FE2-4FB6-A14C-D9726837B0E7}" presName="BalanceSpacing" presStyleCnt="0"/>
      <dgm:spPr/>
    </dgm:pt>
    <dgm:pt modelId="{6E036BE9-AA8C-47B4-B46F-037A9D81EF26}" type="pres">
      <dgm:prSet presAssocID="{CF660E7F-2FE2-4FB6-A14C-D9726837B0E7}" presName="BalanceSpacing1" presStyleCnt="0"/>
      <dgm:spPr/>
    </dgm:pt>
    <dgm:pt modelId="{42B15799-FDAC-40AB-B1FB-7B07514EDCD2}" type="pres">
      <dgm:prSet presAssocID="{CF522FA9-5DA7-4A5C-874A-C1F4CA18F640}" presName="Accent1Text" presStyleLbl="node1" presStyleIdx="1" presStyleCnt="6"/>
      <dgm:spPr/>
      <dgm:t>
        <a:bodyPr/>
        <a:lstStyle/>
        <a:p>
          <a:endParaRPr lang="da-DK"/>
        </a:p>
      </dgm:t>
    </dgm:pt>
    <dgm:pt modelId="{25061383-03C9-42BE-B17A-EA695682AB16}" type="pres">
      <dgm:prSet presAssocID="{CF522FA9-5DA7-4A5C-874A-C1F4CA18F640}" presName="spaceBetweenRectangles" presStyleCnt="0"/>
      <dgm:spPr/>
    </dgm:pt>
    <dgm:pt modelId="{A8EA4838-14F9-43B0-A6B6-27D09D981D5C}" type="pres">
      <dgm:prSet presAssocID="{E2F14151-A1B6-43CD-B89B-34D177006980}" presName="composite" presStyleCnt="0"/>
      <dgm:spPr/>
    </dgm:pt>
    <dgm:pt modelId="{EF9DD655-AA91-4068-A944-0814EC3EC6BB}" type="pres">
      <dgm:prSet presAssocID="{E2F14151-A1B6-43CD-B89B-34D177006980}" presName="Parent1" presStyleLbl="node1" presStyleIdx="2" presStyleCnt="6">
        <dgm:presLayoutVars>
          <dgm:chMax val="1"/>
          <dgm:chPref val="1"/>
          <dgm:bulletEnabled val="1"/>
        </dgm:presLayoutVars>
      </dgm:prSet>
      <dgm:spPr/>
      <dgm:t>
        <a:bodyPr/>
        <a:lstStyle/>
        <a:p>
          <a:endParaRPr lang="da-DK"/>
        </a:p>
      </dgm:t>
    </dgm:pt>
    <dgm:pt modelId="{F7953448-8431-4488-B9DE-3F0780AEBBAD}" type="pres">
      <dgm:prSet presAssocID="{E2F14151-A1B6-43CD-B89B-34D177006980}" presName="Childtext1" presStyleLbl="revTx" presStyleIdx="1" presStyleCnt="3">
        <dgm:presLayoutVars>
          <dgm:chMax val="0"/>
          <dgm:chPref val="0"/>
          <dgm:bulletEnabled val="1"/>
        </dgm:presLayoutVars>
      </dgm:prSet>
      <dgm:spPr/>
      <dgm:t>
        <a:bodyPr/>
        <a:lstStyle/>
        <a:p>
          <a:endParaRPr lang="da-DK"/>
        </a:p>
      </dgm:t>
    </dgm:pt>
    <dgm:pt modelId="{8186105E-27F3-4B77-9DFD-D36AD9505FB2}" type="pres">
      <dgm:prSet presAssocID="{E2F14151-A1B6-43CD-B89B-34D177006980}" presName="BalanceSpacing" presStyleCnt="0"/>
      <dgm:spPr/>
    </dgm:pt>
    <dgm:pt modelId="{3B191CD0-CEE2-4EE4-BB1E-EC1B22150F77}" type="pres">
      <dgm:prSet presAssocID="{E2F14151-A1B6-43CD-B89B-34D177006980}" presName="BalanceSpacing1" presStyleCnt="0"/>
      <dgm:spPr/>
    </dgm:pt>
    <dgm:pt modelId="{65EDCAC5-011C-496F-B474-15453772C91A}" type="pres">
      <dgm:prSet presAssocID="{3B00BCCB-8386-466A-906B-26857D57D5C4}" presName="Accent1Text" presStyleLbl="node1" presStyleIdx="3" presStyleCnt="6"/>
      <dgm:spPr/>
      <dgm:t>
        <a:bodyPr/>
        <a:lstStyle/>
        <a:p>
          <a:endParaRPr lang="da-DK"/>
        </a:p>
      </dgm:t>
    </dgm:pt>
    <dgm:pt modelId="{BB7DA997-771C-4C60-9E91-5AA0FD235CE8}" type="pres">
      <dgm:prSet presAssocID="{3B00BCCB-8386-466A-906B-26857D57D5C4}" presName="spaceBetweenRectangles" presStyleCnt="0"/>
      <dgm:spPr/>
    </dgm:pt>
    <dgm:pt modelId="{33425DA5-AA4B-46CE-8D76-08D77C707C13}" type="pres">
      <dgm:prSet presAssocID="{08CE5DA4-A127-4722-A259-8AE66A31F4E5}" presName="composite" presStyleCnt="0"/>
      <dgm:spPr/>
    </dgm:pt>
    <dgm:pt modelId="{266E33F3-913F-4E66-82BF-33E4FA7A7689}" type="pres">
      <dgm:prSet presAssocID="{08CE5DA4-A127-4722-A259-8AE66A31F4E5}" presName="Parent1" presStyleLbl="node1" presStyleIdx="4" presStyleCnt="6">
        <dgm:presLayoutVars>
          <dgm:chMax val="1"/>
          <dgm:chPref val="1"/>
          <dgm:bulletEnabled val="1"/>
        </dgm:presLayoutVars>
      </dgm:prSet>
      <dgm:spPr/>
      <dgm:t>
        <a:bodyPr/>
        <a:lstStyle/>
        <a:p>
          <a:endParaRPr lang="da-DK"/>
        </a:p>
      </dgm:t>
    </dgm:pt>
    <dgm:pt modelId="{CBDF8737-74AF-44F0-A170-980D0F516EE7}" type="pres">
      <dgm:prSet presAssocID="{08CE5DA4-A127-4722-A259-8AE66A31F4E5}" presName="Childtext1" presStyleLbl="revTx" presStyleIdx="2" presStyleCnt="3">
        <dgm:presLayoutVars>
          <dgm:chMax val="0"/>
          <dgm:chPref val="0"/>
          <dgm:bulletEnabled val="1"/>
        </dgm:presLayoutVars>
      </dgm:prSet>
      <dgm:spPr/>
      <dgm:t>
        <a:bodyPr/>
        <a:lstStyle/>
        <a:p>
          <a:endParaRPr lang="da-DK"/>
        </a:p>
      </dgm:t>
    </dgm:pt>
    <dgm:pt modelId="{E4AB7888-0A3D-4ABB-9B41-D982147CDCA5}" type="pres">
      <dgm:prSet presAssocID="{08CE5DA4-A127-4722-A259-8AE66A31F4E5}" presName="BalanceSpacing" presStyleCnt="0"/>
      <dgm:spPr/>
    </dgm:pt>
    <dgm:pt modelId="{0F711C53-2FF0-487D-9B7F-51DCB4FEAA41}" type="pres">
      <dgm:prSet presAssocID="{08CE5DA4-A127-4722-A259-8AE66A31F4E5}" presName="BalanceSpacing1" presStyleCnt="0"/>
      <dgm:spPr/>
    </dgm:pt>
    <dgm:pt modelId="{9FF6571B-539C-430C-AC6E-5491C95B81C8}" type="pres">
      <dgm:prSet presAssocID="{3277F9C5-F2DE-4FB4-9D58-BD21DE87A169}" presName="Accent1Text" presStyleLbl="node1" presStyleIdx="5" presStyleCnt="6"/>
      <dgm:spPr/>
      <dgm:t>
        <a:bodyPr/>
        <a:lstStyle/>
        <a:p>
          <a:endParaRPr lang="da-DK"/>
        </a:p>
      </dgm:t>
    </dgm:pt>
  </dgm:ptLst>
  <dgm:cxnLst>
    <dgm:cxn modelId="{4B55AEE0-E212-4221-B103-72C7D97DA3A7}" type="presOf" srcId="{3B00BCCB-8386-466A-906B-26857D57D5C4}" destId="{65EDCAC5-011C-496F-B474-15453772C91A}" srcOrd="0" destOrd="0" presId="urn:microsoft.com/office/officeart/2008/layout/AlternatingHexagons"/>
    <dgm:cxn modelId="{E72B840C-4547-47B0-85EA-5BDD4B0A6E8A}" type="presOf" srcId="{185A06B3-DD5B-43E5-99B5-6EB5CF4FE1D1}" destId="{6C3AAADC-4877-4B05-8BB7-F2F0A5897B1F}" srcOrd="0" destOrd="0" presId="urn:microsoft.com/office/officeart/2008/layout/AlternatingHexagons"/>
    <dgm:cxn modelId="{B423FBDD-F3ED-4A04-A6EF-BAACE571D402}" srcId="{CF660E7F-2FE2-4FB6-A14C-D9726837B0E7}" destId="{01A520CE-65FB-4A28-864F-EB14A6C90253}" srcOrd="0" destOrd="0" parTransId="{D852FCA2-17F1-42B6-AB62-C47EDBA47F2A}" sibTransId="{B30323E0-9282-4C51-94B1-36A67DB01608}"/>
    <dgm:cxn modelId="{E2D45979-8A05-4EC1-B9BC-E02B120BEA45}" type="presOf" srcId="{E2F14151-A1B6-43CD-B89B-34D177006980}" destId="{EF9DD655-AA91-4068-A944-0814EC3EC6BB}" srcOrd="0" destOrd="0" presId="urn:microsoft.com/office/officeart/2008/layout/AlternatingHexagons"/>
    <dgm:cxn modelId="{C1D9F541-358D-41F7-97BB-CE21AC610114}" type="presOf" srcId="{D54D6902-AAFC-4865-A3A9-2B198274C215}" destId="{F7953448-8431-4488-B9DE-3F0780AEBBAD}" srcOrd="0" destOrd="0" presId="urn:microsoft.com/office/officeart/2008/layout/AlternatingHexagons"/>
    <dgm:cxn modelId="{3002D583-5AB4-418F-A6CE-BEA78747E046}" srcId="{185A06B3-DD5B-43E5-99B5-6EB5CF4FE1D1}" destId="{08CE5DA4-A127-4722-A259-8AE66A31F4E5}" srcOrd="2" destOrd="0" parTransId="{F3DA2B56-D41A-4405-805D-090FF544C50E}" sibTransId="{3277F9C5-F2DE-4FB4-9D58-BD21DE87A169}"/>
    <dgm:cxn modelId="{F51F2FE5-2C09-49A8-AE4B-F7BF6ECC9D4A}" type="presOf" srcId="{3277F9C5-F2DE-4FB4-9D58-BD21DE87A169}" destId="{9FF6571B-539C-430C-AC6E-5491C95B81C8}" srcOrd="0" destOrd="0" presId="urn:microsoft.com/office/officeart/2008/layout/AlternatingHexagons"/>
    <dgm:cxn modelId="{0E5EEA36-7FE3-409B-8C08-587FE378FF35}" srcId="{185A06B3-DD5B-43E5-99B5-6EB5CF4FE1D1}" destId="{CF660E7F-2FE2-4FB6-A14C-D9726837B0E7}" srcOrd="0" destOrd="0" parTransId="{590DB9E9-A16D-4BD0-93CA-F5315E1661FD}" sibTransId="{CF522FA9-5DA7-4A5C-874A-C1F4CA18F640}"/>
    <dgm:cxn modelId="{33E4F58C-5C32-48B2-A82F-6BE4292AA0F8}" type="presOf" srcId="{CF522FA9-5DA7-4A5C-874A-C1F4CA18F640}" destId="{42B15799-FDAC-40AB-B1FB-7B07514EDCD2}" srcOrd="0" destOrd="0" presId="urn:microsoft.com/office/officeart/2008/layout/AlternatingHexagons"/>
    <dgm:cxn modelId="{A6FC39F5-B6E7-4A9A-B843-1C8BAC572050}" type="presOf" srcId="{CF660E7F-2FE2-4FB6-A14C-D9726837B0E7}" destId="{A6A3796E-1518-470E-AB6E-4E4EDB24C783}" srcOrd="0" destOrd="0" presId="urn:microsoft.com/office/officeart/2008/layout/AlternatingHexagons"/>
    <dgm:cxn modelId="{C471FD65-BC8A-477D-877E-638EE9780280}" type="presOf" srcId="{08CE5DA4-A127-4722-A259-8AE66A31F4E5}" destId="{266E33F3-913F-4E66-82BF-33E4FA7A7689}" srcOrd="0" destOrd="0" presId="urn:microsoft.com/office/officeart/2008/layout/AlternatingHexagons"/>
    <dgm:cxn modelId="{9DC1F083-4720-485F-83D0-BC31B3C555B4}" srcId="{E2F14151-A1B6-43CD-B89B-34D177006980}" destId="{D54D6902-AAFC-4865-A3A9-2B198274C215}" srcOrd="0" destOrd="0" parTransId="{05F854DE-64BC-4B39-A0DA-AA249A0C768F}" sibTransId="{0E704DA5-718F-4B43-8F24-DD71AFD10FDA}"/>
    <dgm:cxn modelId="{B02DCF52-3391-4CCD-B83E-124A89EFD8BF}" srcId="{08CE5DA4-A127-4722-A259-8AE66A31F4E5}" destId="{019A3490-66E1-4416-B111-653E985E3ED2}" srcOrd="0" destOrd="0" parTransId="{8FAAC79F-4CE9-427B-A043-FB6912D0D2B9}" sibTransId="{42419DCE-1255-4E7B-8178-C245AA935BED}"/>
    <dgm:cxn modelId="{ACED778D-DDD4-4FF4-94BC-2A062221DDC6}" type="presOf" srcId="{019A3490-66E1-4416-B111-653E985E3ED2}" destId="{CBDF8737-74AF-44F0-A170-980D0F516EE7}" srcOrd="0" destOrd="0" presId="urn:microsoft.com/office/officeart/2008/layout/AlternatingHexagons"/>
    <dgm:cxn modelId="{3113D98D-3767-4213-B978-2E915520655E}" type="presOf" srcId="{01A520CE-65FB-4A28-864F-EB14A6C90253}" destId="{08DC60F5-05D7-4F3D-B1DB-C25DD3E0D288}" srcOrd="0" destOrd="0" presId="urn:microsoft.com/office/officeart/2008/layout/AlternatingHexagons"/>
    <dgm:cxn modelId="{20423C95-A75F-4FB8-B4FA-DF11D923DF20}" srcId="{185A06B3-DD5B-43E5-99B5-6EB5CF4FE1D1}" destId="{E2F14151-A1B6-43CD-B89B-34D177006980}" srcOrd="1" destOrd="0" parTransId="{DCED4A6C-1405-4214-A6D0-F5B3FC1B083C}" sibTransId="{3B00BCCB-8386-466A-906B-26857D57D5C4}"/>
    <dgm:cxn modelId="{E0A57CC8-4212-4A9A-A89D-C6F3BF848ED9}" type="presParOf" srcId="{6C3AAADC-4877-4B05-8BB7-F2F0A5897B1F}" destId="{1B6A73E6-2BE2-4D5B-A951-EE37C3642037}" srcOrd="0" destOrd="0" presId="urn:microsoft.com/office/officeart/2008/layout/AlternatingHexagons"/>
    <dgm:cxn modelId="{E7C2C35B-6711-4947-82BF-D84F4813D02E}" type="presParOf" srcId="{1B6A73E6-2BE2-4D5B-A951-EE37C3642037}" destId="{A6A3796E-1518-470E-AB6E-4E4EDB24C783}" srcOrd="0" destOrd="0" presId="urn:microsoft.com/office/officeart/2008/layout/AlternatingHexagons"/>
    <dgm:cxn modelId="{1C8A9170-BEBB-450A-9F77-B763258714DA}" type="presParOf" srcId="{1B6A73E6-2BE2-4D5B-A951-EE37C3642037}" destId="{08DC60F5-05D7-4F3D-B1DB-C25DD3E0D288}" srcOrd="1" destOrd="0" presId="urn:microsoft.com/office/officeart/2008/layout/AlternatingHexagons"/>
    <dgm:cxn modelId="{5E4A13BF-4B15-4C0F-ADBB-4F7FDF76696B}" type="presParOf" srcId="{1B6A73E6-2BE2-4D5B-A951-EE37C3642037}" destId="{F399DA9E-F901-4623-BB8D-C487A0541D61}" srcOrd="2" destOrd="0" presId="urn:microsoft.com/office/officeart/2008/layout/AlternatingHexagons"/>
    <dgm:cxn modelId="{F86A7155-D9F4-4BAD-BF11-5B035D4BD561}" type="presParOf" srcId="{1B6A73E6-2BE2-4D5B-A951-EE37C3642037}" destId="{6E036BE9-AA8C-47B4-B46F-037A9D81EF26}" srcOrd="3" destOrd="0" presId="urn:microsoft.com/office/officeart/2008/layout/AlternatingHexagons"/>
    <dgm:cxn modelId="{8D8C55F8-10B6-4453-9BCC-BA20E368B698}" type="presParOf" srcId="{1B6A73E6-2BE2-4D5B-A951-EE37C3642037}" destId="{42B15799-FDAC-40AB-B1FB-7B07514EDCD2}" srcOrd="4" destOrd="0" presId="urn:microsoft.com/office/officeart/2008/layout/AlternatingHexagons"/>
    <dgm:cxn modelId="{8904F56A-BF94-4CB6-98EB-682985724591}" type="presParOf" srcId="{6C3AAADC-4877-4B05-8BB7-F2F0A5897B1F}" destId="{25061383-03C9-42BE-B17A-EA695682AB16}" srcOrd="1" destOrd="0" presId="urn:microsoft.com/office/officeart/2008/layout/AlternatingHexagons"/>
    <dgm:cxn modelId="{5C0CCF30-3D4A-4BC2-9190-6795CC7428A3}" type="presParOf" srcId="{6C3AAADC-4877-4B05-8BB7-F2F0A5897B1F}" destId="{A8EA4838-14F9-43B0-A6B6-27D09D981D5C}" srcOrd="2" destOrd="0" presId="urn:microsoft.com/office/officeart/2008/layout/AlternatingHexagons"/>
    <dgm:cxn modelId="{1D2EF7CF-12D9-4417-BCF4-D9E7FC80B181}" type="presParOf" srcId="{A8EA4838-14F9-43B0-A6B6-27D09D981D5C}" destId="{EF9DD655-AA91-4068-A944-0814EC3EC6BB}" srcOrd="0" destOrd="0" presId="urn:microsoft.com/office/officeart/2008/layout/AlternatingHexagons"/>
    <dgm:cxn modelId="{11EB8F67-4AF4-4C1F-B672-97B2A84BA743}" type="presParOf" srcId="{A8EA4838-14F9-43B0-A6B6-27D09D981D5C}" destId="{F7953448-8431-4488-B9DE-3F0780AEBBAD}" srcOrd="1" destOrd="0" presId="urn:microsoft.com/office/officeart/2008/layout/AlternatingHexagons"/>
    <dgm:cxn modelId="{877013E5-5847-4F05-997A-1CE5AE63E814}" type="presParOf" srcId="{A8EA4838-14F9-43B0-A6B6-27D09D981D5C}" destId="{8186105E-27F3-4B77-9DFD-D36AD9505FB2}" srcOrd="2" destOrd="0" presId="urn:microsoft.com/office/officeart/2008/layout/AlternatingHexagons"/>
    <dgm:cxn modelId="{41A5763B-A329-405D-AD70-9CD40CDBC13C}" type="presParOf" srcId="{A8EA4838-14F9-43B0-A6B6-27D09D981D5C}" destId="{3B191CD0-CEE2-4EE4-BB1E-EC1B22150F77}" srcOrd="3" destOrd="0" presId="urn:microsoft.com/office/officeart/2008/layout/AlternatingHexagons"/>
    <dgm:cxn modelId="{AFA22CC6-ADC3-452E-8071-B292F9352603}" type="presParOf" srcId="{A8EA4838-14F9-43B0-A6B6-27D09D981D5C}" destId="{65EDCAC5-011C-496F-B474-15453772C91A}" srcOrd="4" destOrd="0" presId="urn:microsoft.com/office/officeart/2008/layout/AlternatingHexagons"/>
    <dgm:cxn modelId="{F78E6AF0-DB3D-4F99-BFC5-96B85B5057E4}" type="presParOf" srcId="{6C3AAADC-4877-4B05-8BB7-F2F0A5897B1F}" destId="{BB7DA997-771C-4C60-9E91-5AA0FD235CE8}" srcOrd="3" destOrd="0" presId="urn:microsoft.com/office/officeart/2008/layout/AlternatingHexagons"/>
    <dgm:cxn modelId="{305E2134-3668-49C0-B2D4-E90B5FA1ECA3}" type="presParOf" srcId="{6C3AAADC-4877-4B05-8BB7-F2F0A5897B1F}" destId="{33425DA5-AA4B-46CE-8D76-08D77C707C13}" srcOrd="4" destOrd="0" presId="urn:microsoft.com/office/officeart/2008/layout/AlternatingHexagons"/>
    <dgm:cxn modelId="{2414CF96-A3B6-4645-B515-9D8D1D64965F}" type="presParOf" srcId="{33425DA5-AA4B-46CE-8D76-08D77C707C13}" destId="{266E33F3-913F-4E66-82BF-33E4FA7A7689}" srcOrd="0" destOrd="0" presId="urn:microsoft.com/office/officeart/2008/layout/AlternatingHexagons"/>
    <dgm:cxn modelId="{AC75FA96-AC63-429C-B79A-3AEA59EC2458}" type="presParOf" srcId="{33425DA5-AA4B-46CE-8D76-08D77C707C13}" destId="{CBDF8737-74AF-44F0-A170-980D0F516EE7}" srcOrd="1" destOrd="0" presId="urn:microsoft.com/office/officeart/2008/layout/AlternatingHexagons"/>
    <dgm:cxn modelId="{FC12A639-A66C-47BB-AB26-D724F625DDF0}" type="presParOf" srcId="{33425DA5-AA4B-46CE-8D76-08D77C707C13}" destId="{E4AB7888-0A3D-4ABB-9B41-D982147CDCA5}" srcOrd="2" destOrd="0" presId="urn:microsoft.com/office/officeart/2008/layout/AlternatingHexagons"/>
    <dgm:cxn modelId="{287607EB-2C67-4DBA-B4DE-EEC7B96FBBCB}" type="presParOf" srcId="{33425DA5-AA4B-46CE-8D76-08D77C707C13}" destId="{0F711C53-2FF0-487D-9B7F-51DCB4FEAA41}" srcOrd="3" destOrd="0" presId="urn:microsoft.com/office/officeart/2008/layout/AlternatingHexagons"/>
    <dgm:cxn modelId="{2FC42824-758F-4EF0-9A2D-936E4AB8CC61}" type="presParOf" srcId="{33425DA5-AA4B-46CE-8D76-08D77C707C13}" destId="{9FF6571B-539C-430C-AC6E-5491C95B81C8}"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B5DA62-F4F8-43C8-A8FB-C1B24E026FF5}" type="doc">
      <dgm:prSet loTypeId="urn:microsoft.com/office/officeart/2005/8/layout/pyramid4" loCatId="relationship" qsTypeId="urn:microsoft.com/office/officeart/2005/8/quickstyle/simple1" qsCatId="simple" csTypeId="urn:microsoft.com/office/officeart/2005/8/colors/accent1_2" csCatId="accent1" phldr="1"/>
      <dgm:spPr/>
      <dgm:t>
        <a:bodyPr/>
        <a:lstStyle/>
        <a:p>
          <a:endParaRPr lang="da-DK"/>
        </a:p>
      </dgm:t>
    </dgm:pt>
    <dgm:pt modelId="{132541D8-3CEF-4D17-BF26-7FD75DFF537D}">
      <dgm:prSet phldrT="[Text]"/>
      <dgm:spPr/>
      <dgm:t>
        <a:bodyPr/>
        <a:lstStyle/>
        <a:p>
          <a:r>
            <a:rPr lang="da-DK" dirty="0"/>
            <a:t>Område A</a:t>
          </a:r>
        </a:p>
      </dgm:t>
    </dgm:pt>
    <dgm:pt modelId="{F2770FD9-438B-489E-B2EF-7B928EB3ED88}" type="parTrans" cxnId="{8FD4341F-4B74-4400-983D-5012F809C7E3}">
      <dgm:prSet/>
      <dgm:spPr/>
      <dgm:t>
        <a:bodyPr/>
        <a:lstStyle/>
        <a:p>
          <a:endParaRPr lang="da-DK"/>
        </a:p>
      </dgm:t>
    </dgm:pt>
    <dgm:pt modelId="{B662CD4A-E4D2-48EE-AD8C-C79A603C2759}" type="sibTrans" cxnId="{8FD4341F-4B74-4400-983D-5012F809C7E3}">
      <dgm:prSet/>
      <dgm:spPr/>
      <dgm:t>
        <a:bodyPr/>
        <a:lstStyle/>
        <a:p>
          <a:endParaRPr lang="da-DK"/>
        </a:p>
      </dgm:t>
    </dgm:pt>
    <dgm:pt modelId="{2F52465C-FD2E-4971-A0D5-EDD644975343}">
      <dgm:prSet phldrT="[Text]"/>
      <dgm:spPr/>
      <dgm:t>
        <a:bodyPr/>
        <a:lstStyle/>
        <a:p>
          <a:r>
            <a:rPr lang="da-DK" dirty="0"/>
            <a:t>Område C</a:t>
          </a:r>
        </a:p>
      </dgm:t>
    </dgm:pt>
    <dgm:pt modelId="{3C48EA5C-32D4-4FD4-9C16-34B9110F210C}" type="parTrans" cxnId="{B1C9F3DB-2586-46C2-A26E-82387DF4D8F4}">
      <dgm:prSet/>
      <dgm:spPr/>
      <dgm:t>
        <a:bodyPr/>
        <a:lstStyle/>
        <a:p>
          <a:endParaRPr lang="da-DK"/>
        </a:p>
      </dgm:t>
    </dgm:pt>
    <dgm:pt modelId="{BED17C1C-A7D4-4B15-8339-15F4235ECB25}" type="sibTrans" cxnId="{B1C9F3DB-2586-46C2-A26E-82387DF4D8F4}">
      <dgm:prSet/>
      <dgm:spPr/>
      <dgm:t>
        <a:bodyPr/>
        <a:lstStyle/>
        <a:p>
          <a:endParaRPr lang="da-DK"/>
        </a:p>
      </dgm:t>
    </dgm:pt>
    <dgm:pt modelId="{280B5218-65EA-40BF-A67A-7808E7E0CD8C}">
      <dgm:prSet phldrT="[Text]"/>
      <dgm:spPr/>
      <dgm:t>
        <a:bodyPr/>
        <a:lstStyle/>
        <a:p>
          <a:r>
            <a:rPr lang="da-DK" dirty="0"/>
            <a:t>Område B</a:t>
          </a:r>
        </a:p>
      </dgm:t>
    </dgm:pt>
    <dgm:pt modelId="{19A6CB1E-1AF7-4C3E-BE32-3D91C69D0A18}" type="parTrans" cxnId="{FC11793B-9890-449B-BFF0-E85F44656320}">
      <dgm:prSet/>
      <dgm:spPr/>
      <dgm:t>
        <a:bodyPr/>
        <a:lstStyle/>
        <a:p>
          <a:endParaRPr lang="da-DK"/>
        </a:p>
      </dgm:t>
    </dgm:pt>
    <dgm:pt modelId="{0A8D8C9A-35B7-4BB6-9AF5-41458EBF3AB3}" type="sibTrans" cxnId="{FC11793B-9890-449B-BFF0-E85F44656320}">
      <dgm:prSet/>
      <dgm:spPr/>
      <dgm:t>
        <a:bodyPr/>
        <a:lstStyle/>
        <a:p>
          <a:endParaRPr lang="da-DK"/>
        </a:p>
      </dgm:t>
    </dgm:pt>
    <dgm:pt modelId="{292FAFB8-8091-49B0-8634-E0D65CA005D7}">
      <dgm:prSet phldrT="[Text]"/>
      <dgm:spPr/>
      <dgm:t>
        <a:bodyPr/>
        <a:lstStyle/>
        <a:p>
          <a:r>
            <a:rPr lang="da-DK" dirty="0"/>
            <a:t>Område D</a:t>
          </a:r>
        </a:p>
      </dgm:t>
    </dgm:pt>
    <dgm:pt modelId="{0CEF3A68-E642-4984-B856-6A2B9F162523}" type="parTrans" cxnId="{9EC0FB24-CCD8-4609-9B70-79B40277EFAA}">
      <dgm:prSet/>
      <dgm:spPr/>
      <dgm:t>
        <a:bodyPr/>
        <a:lstStyle/>
        <a:p>
          <a:endParaRPr lang="da-DK"/>
        </a:p>
      </dgm:t>
    </dgm:pt>
    <dgm:pt modelId="{75E37C59-1547-4715-8937-870AD11833D8}" type="sibTrans" cxnId="{9EC0FB24-CCD8-4609-9B70-79B40277EFAA}">
      <dgm:prSet/>
      <dgm:spPr/>
      <dgm:t>
        <a:bodyPr/>
        <a:lstStyle/>
        <a:p>
          <a:endParaRPr lang="da-DK"/>
        </a:p>
      </dgm:t>
    </dgm:pt>
    <dgm:pt modelId="{38C8D216-D320-4967-AA64-D88F18DB175C}" type="pres">
      <dgm:prSet presAssocID="{72B5DA62-F4F8-43C8-A8FB-C1B24E026FF5}" presName="compositeShape" presStyleCnt="0">
        <dgm:presLayoutVars>
          <dgm:chMax val="9"/>
          <dgm:dir/>
          <dgm:resizeHandles val="exact"/>
        </dgm:presLayoutVars>
      </dgm:prSet>
      <dgm:spPr/>
      <dgm:t>
        <a:bodyPr/>
        <a:lstStyle/>
        <a:p>
          <a:endParaRPr lang="da-DK"/>
        </a:p>
      </dgm:t>
    </dgm:pt>
    <dgm:pt modelId="{34A3372B-A059-49E5-8677-D17BFC561E06}" type="pres">
      <dgm:prSet presAssocID="{72B5DA62-F4F8-43C8-A8FB-C1B24E026FF5}" presName="triangle1" presStyleLbl="node1" presStyleIdx="0" presStyleCnt="4">
        <dgm:presLayoutVars>
          <dgm:bulletEnabled val="1"/>
        </dgm:presLayoutVars>
      </dgm:prSet>
      <dgm:spPr/>
      <dgm:t>
        <a:bodyPr/>
        <a:lstStyle/>
        <a:p>
          <a:endParaRPr lang="da-DK"/>
        </a:p>
      </dgm:t>
    </dgm:pt>
    <dgm:pt modelId="{DD9C2AA6-C3BD-47A7-B9AF-4C8A1D40C211}" type="pres">
      <dgm:prSet presAssocID="{72B5DA62-F4F8-43C8-A8FB-C1B24E026FF5}" presName="triangle2" presStyleLbl="node1" presStyleIdx="1" presStyleCnt="4">
        <dgm:presLayoutVars>
          <dgm:bulletEnabled val="1"/>
        </dgm:presLayoutVars>
      </dgm:prSet>
      <dgm:spPr/>
      <dgm:t>
        <a:bodyPr/>
        <a:lstStyle/>
        <a:p>
          <a:endParaRPr lang="da-DK"/>
        </a:p>
      </dgm:t>
    </dgm:pt>
    <dgm:pt modelId="{BB0AEAD0-69B3-4237-8367-CD1BF06F0B31}" type="pres">
      <dgm:prSet presAssocID="{72B5DA62-F4F8-43C8-A8FB-C1B24E026FF5}" presName="triangle3" presStyleLbl="node1" presStyleIdx="2" presStyleCnt="4">
        <dgm:presLayoutVars>
          <dgm:bulletEnabled val="1"/>
        </dgm:presLayoutVars>
      </dgm:prSet>
      <dgm:spPr/>
      <dgm:t>
        <a:bodyPr/>
        <a:lstStyle/>
        <a:p>
          <a:endParaRPr lang="da-DK"/>
        </a:p>
      </dgm:t>
    </dgm:pt>
    <dgm:pt modelId="{B859607B-058E-40AB-B5BB-974747484B82}" type="pres">
      <dgm:prSet presAssocID="{72B5DA62-F4F8-43C8-A8FB-C1B24E026FF5}" presName="triangle4" presStyleLbl="node1" presStyleIdx="3" presStyleCnt="4">
        <dgm:presLayoutVars>
          <dgm:bulletEnabled val="1"/>
        </dgm:presLayoutVars>
      </dgm:prSet>
      <dgm:spPr/>
      <dgm:t>
        <a:bodyPr/>
        <a:lstStyle/>
        <a:p>
          <a:endParaRPr lang="da-DK"/>
        </a:p>
      </dgm:t>
    </dgm:pt>
  </dgm:ptLst>
  <dgm:cxnLst>
    <dgm:cxn modelId="{B1C9F3DB-2586-46C2-A26E-82387DF4D8F4}" srcId="{72B5DA62-F4F8-43C8-A8FB-C1B24E026FF5}" destId="{2F52465C-FD2E-4971-A0D5-EDD644975343}" srcOrd="1" destOrd="0" parTransId="{3C48EA5C-32D4-4FD4-9C16-34B9110F210C}" sibTransId="{BED17C1C-A7D4-4B15-8339-15F4235ECB25}"/>
    <dgm:cxn modelId="{2027ED5D-FA14-447A-B7FB-18BEEC9EC5EA}" type="presOf" srcId="{132541D8-3CEF-4D17-BF26-7FD75DFF537D}" destId="{34A3372B-A059-49E5-8677-D17BFC561E06}" srcOrd="0" destOrd="0" presId="urn:microsoft.com/office/officeart/2005/8/layout/pyramid4"/>
    <dgm:cxn modelId="{F0131985-92DC-41D6-8A10-71D9FDFD4F15}" type="presOf" srcId="{2F52465C-FD2E-4971-A0D5-EDD644975343}" destId="{DD9C2AA6-C3BD-47A7-B9AF-4C8A1D40C211}" srcOrd="0" destOrd="0" presId="urn:microsoft.com/office/officeart/2005/8/layout/pyramid4"/>
    <dgm:cxn modelId="{9EC0FB24-CCD8-4609-9B70-79B40277EFAA}" srcId="{72B5DA62-F4F8-43C8-A8FB-C1B24E026FF5}" destId="{292FAFB8-8091-49B0-8634-E0D65CA005D7}" srcOrd="3" destOrd="0" parTransId="{0CEF3A68-E642-4984-B856-6A2B9F162523}" sibTransId="{75E37C59-1547-4715-8937-870AD11833D8}"/>
    <dgm:cxn modelId="{8FD4341F-4B74-4400-983D-5012F809C7E3}" srcId="{72B5DA62-F4F8-43C8-A8FB-C1B24E026FF5}" destId="{132541D8-3CEF-4D17-BF26-7FD75DFF537D}" srcOrd="0" destOrd="0" parTransId="{F2770FD9-438B-489E-B2EF-7B928EB3ED88}" sibTransId="{B662CD4A-E4D2-48EE-AD8C-C79A603C2759}"/>
    <dgm:cxn modelId="{FC11793B-9890-449B-BFF0-E85F44656320}" srcId="{72B5DA62-F4F8-43C8-A8FB-C1B24E026FF5}" destId="{280B5218-65EA-40BF-A67A-7808E7E0CD8C}" srcOrd="2" destOrd="0" parTransId="{19A6CB1E-1AF7-4C3E-BE32-3D91C69D0A18}" sibTransId="{0A8D8C9A-35B7-4BB6-9AF5-41458EBF3AB3}"/>
    <dgm:cxn modelId="{8D22C661-92FD-4A14-8F5C-D56DE55918E0}" type="presOf" srcId="{292FAFB8-8091-49B0-8634-E0D65CA005D7}" destId="{B859607B-058E-40AB-B5BB-974747484B82}" srcOrd="0" destOrd="0" presId="urn:microsoft.com/office/officeart/2005/8/layout/pyramid4"/>
    <dgm:cxn modelId="{5F4055E1-9EA9-41B0-B7AF-F2E7363CC825}" type="presOf" srcId="{280B5218-65EA-40BF-A67A-7808E7E0CD8C}" destId="{BB0AEAD0-69B3-4237-8367-CD1BF06F0B31}" srcOrd="0" destOrd="0" presId="urn:microsoft.com/office/officeart/2005/8/layout/pyramid4"/>
    <dgm:cxn modelId="{D12EBFAE-CA7C-43C1-B59B-3C9490A97909}" type="presOf" srcId="{72B5DA62-F4F8-43C8-A8FB-C1B24E026FF5}" destId="{38C8D216-D320-4967-AA64-D88F18DB175C}" srcOrd="0" destOrd="0" presId="urn:microsoft.com/office/officeart/2005/8/layout/pyramid4"/>
    <dgm:cxn modelId="{7C866593-F971-4DC7-95E4-F03149D836E8}" type="presParOf" srcId="{38C8D216-D320-4967-AA64-D88F18DB175C}" destId="{34A3372B-A059-49E5-8677-D17BFC561E06}" srcOrd="0" destOrd="0" presId="urn:microsoft.com/office/officeart/2005/8/layout/pyramid4"/>
    <dgm:cxn modelId="{5FB8CC80-31A7-401F-91C1-2E0D7C37CA87}" type="presParOf" srcId="{38C8D216-D320-4967-AA64-D88F18DB175C}" destId="{DD9C2AA6-C3BD-47A7-B9AF-4C8A1D40C211}" srcOrd="1" destOrd="0" presId="urn:microsoft.com/office/officeart/2005/8/layout/pyramid4"/>
    <dgm:cxn modelId="{A0691D84-AB3C-43FF-80AC-15DD3B82492F}" type="presParOf" srcId="{38C8D216-D320-4967-AA64-D88F18DB175C}" destId="{BB0AEAD0-69B3-4237-8367-CD1BF06F0B31}" srcOrd="2" destOrd="0" presId="urn:microsoft.com/office/officeart/2005/8/layout/pyramid4"/>
    <dgm:cxn modelId="{78DB42B3-5B4E-4036-9591-65C44FB0F51B}" type="presParOf" srcId="{38C8D216-D320-4967-AA64-D88F18DB175C}" destId="{B859607B-058E-40AB-B5BB-974747484B82}" srcOrd="3"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965D2D-59FE-4446-A9A5-F649B92EE5C5}"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da-DK"/>
        </a:p>
      </dgm:t>
    </dgm:pt>
    <dgm:pt modelId="{66606F96-D335-4976-B96A-812CE3498579}">
      <dgm:prSet phldrT="[Text]"/>
      <dgm:spPr/>
      <dgm:t>
        <a:bodyPr/>
        <a:lstStyle/>
        <a:p>
          <a:r>
            <a:rPr lang="da-DK" dirty="0"/>
            <a:t>NYT INSTITUT</a:t>
          </a:r>
        </a:p>
      </dgm:t>
    </dgm:pt>
    <dgm:pt modelId="{C08F2319-F052-4746-88BA-675BF0E40480}" type="parTrans" cxnId="{28A7AB15-2524-4EF3-B612-D1F1887C2054}">
      <dgm:prSet/>
      <dgm:spPr/>
      <dgm:t>
        <a:bodyPr/>
        <a:lstStyle/>
        <a:p>
          <a:endParaRPr lang="da-DK"/>
        </a:p>
      </dgm:t>
    </dgm:pt>
    <dgm:pt modelId="{51A8EA17-8FB5-40F7-B265-AAEF170D64D6}" type="sibTrans" cxnId="{28A7AB15-2524-4EF3-B612-D1F1887C2054}">
      <dgm:prSet/>
      <dgm:spPr/>
      <dgm:t>
        <a:bodyPr/>
        <a:lstStyle/>
        <a:p>
          <a:endParaRPr lang="da-DK"/>
        </a:p>
      </dgm:t>
    </dgm:pt>
    <dgm:pt modelId="{5BE71848-70A9-4CBF-96E4-B4524027BE12}" type="asst">
      <dgm:prSet phldrT="[Text]"/>
      <dgm:spPr/>
      <dgm:t>
        <a:bodyPr/>
        <a:lstStyle/>
        <a:p>
          <a:r>
            <a:rPr lang="da-DK" dirty="0"/>
            <a:t>1</a:t>
          </a:r>
        </a:p>
      </dgm:t>
    </dgm:pt>
    <dgm:pt modelId="{1D837A46-1BDF-4230-A2A2-89FC3E9046B0}" type="parTrans" cxnId="{B1AFE8B9-EE99-4E83-BF28-BDE4D490DEC1}">
      <dgm:prSet/>
      <dgm:spPr/>
      <dgm:t>
        <a:bodyPr/>
        <a:lstStyle/>
        <a:p>
          <a:endParaRPr lang="da-DK"/>
        </a:p>
      </dgm:t>
    </dgm:pt>
    <dgm:pt modelId="{1B3E8CDE-A197-4A71-A7B5-2228F60652D4}" type="sibTrans" cxnId="{B1AFE8B9-EE99-4E83-BF28-BDE4D490DEC1}">
      <dgm:prSet/>
      <dgm:spPr/>
      <dgm:t>
        <a:bodyPr/>
        <a:lstStyle/>
        <a:p>
          <a:endParaRPr lang="da-DK"/>
        </a:p>
      </dgm:t>
    </dgm:pt>
    <dgm:pt modelId="{0C1372CE-0CC5-46BD-B666-03BECE804A65}">
      <dgm:prSet phldrT="[Text]"/>
      <dgm:spPr/>
      <dgm:t>
        <a:bodyPr/>
        <a:lstStyle/>
        <a:p>
          <a:r>
            <a:rPr lang="da-DK" dirty="0"/>
            <a:t>2</a:t>
          </a:r>
        </a:p>
      </dgm:t>
    </dgm:pt>
    <dgm:pt modelId="{D8ACDE84-C796-4EF3-AD78-CF8813C3F70C}" type="parTrans" cxnId="{61FBFAAB-9BEC-478F-A253-8A4FE281278F}">
      <dgm:prSet/>
      <dgm:spPr/>
      <dgm:t>
        <a:bodyPr/>
        <a:lstStyle/>
        <a:p>
          <a:endParaRPr lang="da-DK"/>
        </a:p>
      </dgm:t>
    </dgm:pt>
    <dgm:pt modelId="{01BBA5A4-CF72-4588-9532-E60B29CE8725}" type="sibTrans" cxnId="{61FBFAAB-9BEC-478F-A253-8A4FE281278F}">
      <dgm:prSet/>
      <dgm:spPr/>
      <dgm:t>
        <a:bodyPr/>
        <a:lstStyle/>
        <a:p>
          <a:endParaRPr lang="da-DK"/>
        </a:p>
      </dgm:t>
    </dgm:pt>
    <dgm:pt modelId="{3548F42C-313D-4EEA-8C12-4D081503328A}">
      <dgm:prSet phldrT="[Text]"/>
      <dgm:spPr/>
      <dgm:t>
        <a:bodyPr/>
        <a:lstStyle/>
        <a:p>
          <a:r>
            <a:rPr lang="da-DK" dirty="0"/>
            <a:t>3</a:t>
          </a:r>
        </a:p>
      </dgm:t>
    </dgm:pt>
    <dgm:pt modelId="{C9F677CB-2024-4E91-9C08-62529C754D99}" type="parTrans" cxnId="{AB318CD4-9A2A-4652-9896-8D360E3CA887}">
      <dgm:prSet/>
      <dgm:spPr/>
      <dgm:t>
        <a:bodyPr/>
        <a:lstStyle/>
        <a:p>
          <a:endParaRPr lang="da-DK"/>
        </a:p>
      </dgm:t>
    </dgm:pt>
    <dgm:pt modelId="{2E05DAE3-191A-4D22-8821-9F18EC9B236E}" type="sibTrans" cxnId="{AB318CD4-9A2A-4652-9896-8D360E3CA887}">
      <dgm:prSet/>
      <dgm:spPr/>
      <dgm:t>
        <a:bodyPr/>
        <a:lstStyle/>
        <a:p>
          <a:endParaRPr lang="da-DK"/>
        </a:p>
      </dgm:t>
    </dgm:pt>
    <dgm:pt modelId="{AF66DF28-CF80-414E-BBC6-D7F9BC5926F8}">
      <dgm:prSet phldrT="[Text]"/>
      <dgm:spPr/>
      <dgm:t>
        <a:bodyPr/>
        <a:lstStyle/>
        <a:p>
          <a:r>
            <a:rPr lang="da-DK" dirty="0"/>
            <a:t>4</a:t>
          </a:r>
        </a:p>
      </dgm:t>
    </dgm:pt>
    <dgm:pt modelId="{075FE53A-CF3B-4BC2-BCD4-5AB427AEBE29}" type="parTrans" cxnId="{BFCAE0D2-1F32-482B-921E-E4F94E6176B7}">
      <dgm:prSet/>
      <dgm:spPr/>
      <dgm:t>
        <a:bodyPr/>
        <a:lstStyle/>
        <a:p>
          <a:endParaRPr lang="da-DK"/>
        </a:p>
      </dgm:t>
    </dgm:pt>
    <dgm:pt modelId="{FF8C9969-6116-49C4-9B67-BDCEBA8A4FD0}" type="sibTrans" cxnId="{BFCAE0D2-1F32-482B-921E-E4F94E6176B7}">
      <dgm:prSet/>
      <dgm:spPr/>
      <dgm:t>
        <a:bodyPr/>
        <a:lstStyle/>
        <a:p>
          <a:endParaRPr lang="da-DK"/>
        </a:p>
      </dgm:t>
    </dgm:pt>
    <dgm:pt modelId="{B481196E-76C7-41CD-82AB-AFEB4E2923A9}">
      <dgm:prSet phldrT="[Text]"/>
      <dgm:spPr/>
      <dgm:t>
        <a:bodyPr/>
        <a:lstStyle/>
        <a:p>
          <a:r>
            <a:rPr lang="da-DK" dirty="0"/>
            <a:t>12</a:t>
          </a:r>
        </a:p>
      </dgm:t>
    </dgm:pt>
    <dgm:pt modelId="{6CF2BDF3-FBD3-492F-92C0-07F45DEE096C}" type="parTrans" cxnId="{D0DFB8CB-5138-414F-8874-6F3E21B9156B}">
      <dgm:prSet/>
      <dgm:spPr/>
      <dgm:t>
        <a:bodyPr/>
        <a:lstStyle/>
        <a:p>
          <a:endParaRPr lang="da-DK"/>
        </a:p>
      </dgm:t>
    </dgm:pt>
    <dgm:pt modelId="{15E52983-B96C-4B03-ACC8-BDAC642C28C7}" type="sibTrans" cxnId="{D0DFB8CB-5138-414F-8874-6F3E21B9156B}">
      <dgm:prSet/>
      <dgm:spPr/>
      <dgm:t>
        <a:bodyPr/>
        <a:lstStyle/>
        <a:p>
          <a:endParaRPr lang="da-DK"/>
        </a:p>
      </dgm:t>
    </dgm:pt>
    <dgm:pt modelId="{227257FF-CE36-4D46-859C-F6D4A23BDCA2}">
      <dgm:prSet phldrT="[Text]"/>
      <dgm:spPr/>
      <dgm:t>
        <a:bodyPr/>
        <a:lstStyle/>
        <a:p>
          <a:r>
            <a:rPr lang="da-DK" dirty="0"/>
            <a:t>5</a:t>
          </a:r>
        </a:p>
      </dgm:t>
    </dgm:pt>
    <dgm:pt modelId="{D8D601EA-C203-44F7-8ACF-1FFC9F40F71E}" type="parTrans" cxnId="{B3A13689-6FB3-4504-8EBF-E1FC399D0389}">
      <dgm:prSet/>
      <dgm:spPr/>
      <dgm:t>
        <a:bodyPr/>
        <a:lstStyle/>
        <a:p>
          <a:endParaRPr lang="da-DK"/>
        </a:p>
      </dgm:t>
    </dgm:pt>
    <dgm:pt modelId="{04C2451D-FE10-476E-B440-C5BDC8605FED}" type="sibTrans" cxnId="{B3A13689-6FB3-4504-8EBF-E1FC399D0389}">
      <dgm:prSet/>
      <dgm:spPr/>
      <dgm:t>
        <a:bodyPr/>
        <a:lstStyle/>
        <a:p>
          <a:endParaRPr lang="da-DK"/>
        </a:p>
      </dgm:t>
    </dgm:pt>
    <dgm:pt modelId="{EE589563-C393-4991-9D81-7E65B78CC15A}">
      <dgm:prSet phldrT="[Text]"/>
      <dgm:spPr/>
      <dgm:t>
        <a:bodyPr/>
        <a:lstStyle/>
        <a:p>
          <a:r>
            <a:rPr lang="da-DK" dirty="0"/>
            <a:t>6</a:t>
          </a:r>
        </a:p>
      </dgm:t>
    </dgm:pt>
    <dgm:pt modelId="{DB805288-1E0C-4849-AF4F-E7CA31850C93}" type="parTrans" cxnId="{EB78E02D-57C3-4B1D-935C-20B2686512AE}">
      <dgm:prSet/>
      <dgm:spPr/>
      <dgm:t>
        <a:bodyPr/>
        <a:lstStyle/>
        <a:p>
          <a:endParaRPr lang="da-DK"/>
        </a:p>
      </dgm:t>
    </dgm:pt>
    <dgm:pt modelId="{2B547ECA-8F4D-4E0F-B962-26CB9BB31291}" type="sibTrans" cxnId="{EB78E02D-57C3-4B1D-935C-20B2686512AE}">
      <dgm:prSet/>
      <dgm:spPr/>
      <dgm:t>
        <a:bodyPr/>
        <a:lstStyle/>
        <a:p>
          <a:endParaRPr lang="da-DK"/>
        </a:p>
      </dgm:t>
    </dgm:pt>
    <dgm:pt modelId="{0A480375-4269-40C0-9A37-5A10EBB92491}">
      <dgm:prSet phldrT="[Text]"/>
      <dgm:spPr/>
      <dgm:t>
        <a:bodyPr/>
        <a:lstStyle/>
        <a:p>
          <a:r>
            <a:rPr lang="da-DK" dirty="0"/>
            <a:t>7</a:t>
          </a:r>
        </a:p>
      </dgm:t>
    </dgm:pt>
    <dgm:pt modelId="{3975D92B-A5B0-4F50-AB53-DD6DE73EFD3A}" type="parTrans" cxnId="{4E460407-1E32-46B7-AEB5-F5F3AD713B83}">
      <dgm:prSet/>
      <dgm:spPr/>
      <dgm:t>
        <a:bodyPr/>
        <a:lstStyle/>
        <a:p>
          <a:endParaRPr lang="da-DK"/>
        </a:p>
      </dgm:t>
    </dgm:pt>
    <dgm:pt modelId="{780B7D17-479C-444C-920C-397990DB1075}" type="sibTrans" cxnId="{4E460407-1E32-46B7-AEB5-F5F3AD713B83}">
      <dgm:prSet/>
      <dgm:spPr/>
      <dgm:t>
        <a:bodyPr/>
        <a:lstStyle/>
        <a:p>
          <a:endParaRPr lang="da-DK"/>
        </a:p>
      </dgm:t>
    </dgm:pt>
    <dgm:pt modelId="{04E4E24C-E310-4649-A2C8-F289DF256798}">
      <dgm:prSet phldrT="[Text]"/>
      <dgm:spPr/>
      <dgm:t>
        <a:bodyPr/>
        <a:lstStyle/>
        <a:p>
          <a:r>
            <a:rPr lang="da-DK" dirty="0"/>
            <a:t>8</a:t>
          </a:r>
        </a:p>
      </dgm:t>
    </dgm:pt>
    <dgm:pt modelId="{A14089CB-01F9-4B80-9A4B-7F51D4BE93B7}" type="parTrans" cxnId="{F797A990-B67F-440C-B7E4-A21BB4E1A123}">
      <dgm:prSet/>
      <dgm:spPr/>
      <dgm:t>
        <a:bodyPr/>
        <a:lstStyle/>
        <a:p>
          <a:endParaRPr lang="da-DK"/>
        </a:p>
      </dgm:t>
    </dgm:pt>
    <dgm:pt modelId="{03BC927B-05C3-475C-9F73-6973517760C7}" type="sibTrans" cxnId="{F797A990-B67F-440C-B7E4-A21BB4E1A123}">
      <dgm:prSet/>
      <dgm:spPr/>
      <dgm:t>
        <a:bodyPr/>
        <a:lstStyle/>
        <a:p>
          <a:endParaRPr lang="da-DK"/>
        </a:p>
      </dgm:t>
    </dgm:pt>
    <dgm:pt modelId="{18B02336-0D04-4F85-9A30-B2E3EF8E233B}">
      <dgm:prSet phldrT="[Text]"/>
      <dgm:spPr/>
      <dgm:t>
        <a:bodyPr/>
        <a:lstStyle/>
        <a:p>
          <a:r>
            <a:rPr lang="da-DK" dirty="0"/>
            <a:t>9</a:t>
          </a:r>
        </a:p>
      </dgm:t>
    </dgm:pt>
    <dgm:pt modelId="{91A322C0-E208-4A1F-B059-95D200B495BE}" type="parTrans" cxnId="{ADEBDC06-7BB8-4C6D-9F4A-8717E4DB9B66}">
      <dgm:prSet/>
      <dgm:spPr/>
      <dgm:t>
        <a:bodyPr/>
        <a:lstStyle/>
        <a:p>
          <a:endParaRPr lang="da-DK"/>
        </a:p>
      </dgm:t>
    </dgm:pt>
    <dgm:pt modelId="{10698F19-9E6A-4969-979E-958AE28FD9D9}" type="sibTrans" cxnId="{ADEBDC06-7BB8-4C6D-9F4A-8717E4DB9B66}">
      <dgm:prSet/>
      <dgm:spPr/>
      <dgm:t>
        <a:bodyPr/>
        <a:lstStyle/>
        <a:p>
          <a:endParaRPr lang="da-DK"/>
        </a:p>
      </dgm:t>
    </dgm:pt>
    <dgm:pt modelId="{02B513C2-4611-4D4C-A908-029FE709A6DE}">
      <dgm:prSet phldrT="[Text]"/>
      <dgm:spPr/>
      <dgm:t>
        <a:bodyPr/>
        <a:lstStyle/>
        <a:p>
          <a:r>
            <a:rPr lang="da-DK" dirty="0"/>
            <a:t>10</a:t>
          </a:r>
        </a:p>
      </dgm:t>
    </dgm:pt>
    <dgm:pt modelId="{24F88A15-D7BA-47AB-BBF0-CF97E4489B87}" type="parTrans" cxnId="{B59B5677-C936-4780-95DC-2161AC872D5C}">
      <dgm:prSet/>
      <dgm:spPr/>
      <dgm:t>
        <a:bodyPr/>
        <a:lstStyle/>
        <a:p>
          <a:endParaRPr lang="da-DK"/>
        </a:p>
      </dgm:t>
    </dgm:pt>
    <dgm:pt modelId="{757CAC5E-A31F-4C39-97E9-3DE8667A65F0}" type="sibTrans" cxnId="{B59B5677-C936-4780-95DC-2161AC872D5C}">
      <dgm:prSet/>
      <dgm:spPr/>
      <dgm:t>
        <a:bodyPr/>
        <a:lstStyle/>
        <a:p>
          <a:endParaRPr lang="da-DK"/>
        </a:p>
      </dgm:t>
    </dgm:pt>
    <dgm:pt modelId="{A9FC0745-190B-46E8-9FBD-BBD67FF38F60}">
      <dgm:prSet phldrT="[Text]"/>
      <dgm:spPr/>
      <dgm:t>
        <a:bodyPr/>
        <a:lstStyle/>
        <a:p>
          <a:r>
            <a:rPr lang="da-DK" dirty="0"/>
            <a:t>11</a:t>
          </a:r>
        </a:p>
      </dgm:t>
    </dgm:pt>
    <dgm:pt modelId="{10CA99DC-6B3B-4B24-8DFB-8DE6EF63A74D}" type="parTrans" cxnId="{44E11104-8174-4937-AA2C-0E7445C1585C}">
      <dgm:prSet/>
      <dgm:spPr/>
      <dgm:t>
        <a:bodyPr/>
        <a:lstStyle/>
        <a:p>
          <a:endParaRPr lang="da-DK"/>
        </a:p>
      </dgm:t>
    </dgm:pt>
    <dgm:pt modelId="{65584F64-4778-4041-81A4-F74296AF98DF}" type="sibTrans" cxnId="{44E11104-8174-4937-AA2C-0E7445C1585C}">
      <dgm:prSet/>
      <dgm:spPr/>
      <dgm:t>
        <a:bodyPr/>
        <a:lstStyle/>
        <a:p>
          <a:endParaRPr lang="da-DK"/>
        </a:p>
      </dgm:t>
    </dgm:pt>
    <dgm:pt modelId="{B79B9176-118C-4AFF-8522-13575F1E9CF9}" type="pres">
      <dgm:prSet presAssocID="{8C965D2D-59FE-4446-A9A5-F649B92EE5C5}" presName="Name0" presStyleCnt="0">
        <dgm:presLayoutVars>
          <dgm:orgChart val="1"/>
          <dgm:chPref val="1"/>
          <dgm:dir/>
          <dgm:animOne val="branch"/>
          <dgm:animLvl val="lvl"/>
          <dgm:resizeHandles/>
        </dgm:presLayoutVars>
      </dgm:prSet>
      <dgm:spPr/>
      <dgm:t>
        <a:bodyPr/>
        <a:lstStyle/>
        <a:p>
          <a:endParaRPr lang="da-DK"/>
        </a:p>
      </dgm:t>
    </dgm:pt>
    <dgm:pt modelId="{1390793D-81A7-4390-9FFF-34A1D6BACDB0}" type="pres">
      <dgm:prSet presAssocID="{66606F96-D335-4976-B96A-812CE3498579}" presName="hierRoot1" presStyleCnt="0">
        <dgm:presLayoutVars>
          <dgm:hierBranch val="init"/>
        </dgm:presLayoutVars>
      </dgm:prSet>
      <dgm:spPr/>
    </dgm:pt>
    <dgm:pt modelId="{1C72D293-E2AA-495C-BB4E-2BDB46372177}" type="pres">
      <dgm:prSet presAssocID="{66606F96-D335-4976-B96A-812CE3498579}" presName="rootComposite1" presStyleCnt="0"/>
      <dgm:spPr/>
    </dgm:pt>
    <dgm:pt modelId="{017E6BD8-F807-4E1E-A4B2-6CD3AD760F90}" type="pres">
      <dgm:prSet presAssocID="{66606F96-D335-4976-B96A-812CE3498579}" presName="rootText1" presStyleLbl="alignAcc1" presStyleIdx="0" presStyleCnt="0">
        <dgm:presLayoutVars>
          <dgm:chPref val="3"/>
        </dgm:presLayoutVars>
      </dgm:prSet>
      <dgm:spPr/>
      <dgm:t>
        <a:bodyPr/>
        <a:lstStyle/>
        <a:p>
          <a:endParaRPr lang="da-DK"/>
        </a:p>
      </dgm:t>
    </dgm:pt>
    <dgm:pt modelId="{DA5E7706-939A-4E11-BBD5-53ED6007D1B4}" type="pres">
      <dgm:prSet presAssocID="{66606F96-D335-4976-B96A-812CE3498579}" presName="topArc1" presStyleLbl="parChTrans1D1" presStyleIdx="0" presStyleCnt="26"/>
      <dgm:spPr/>
    </dgm:pt>
    <dgm:pt modelId="{95ECC282-2515-41C9-A546-6D97FB10F481}" type="pres">
      <dgm:prSet presAssocID="{66606F96-D335-4976-B96A-812CE3498579}" presName="bottomArc1" presStyleLbl="parChTrans1D1" presStyleIdx="1" presStyleCnt="26"/>
      <dgm:spPr/>
    </dgm:pt>
    <dgm:pt modelId="{B96BAAE6-F6AD-4CAD-A7F9-2CE9BDBC1648}" type="pres">
      <dgm:prSet presAssocID="{66606F96-D335-4976-B96A-812CE3498579}" presName="topConnNode1" presStyleLbl="node1" presStyleIdx="0" presStyleCnt="0"/>
      <dgm:spPr/>
      <dgm:t>
        <a:bodyPr/>
        <a:lstStyle/>
        <a:p>
          <a:endParaRPr lang="da-DK"/>
        </a:p>
      </dgm:t>
    </dgm:pt>
    <dgm:pt modelId="{A4A05A1C-ADFC-4675-8DB7-D052268C2707}" type="pres">
      <dgm:prSet presAssocID="{66606F96-D335-4976-B96A-812CE3498579}" presName="hierChild2" presStyleCnt="0"/>
      <dgm:spPr/>
    </dgm:pt>
    <dgm:pt modelId="{220BCF7F-9754-44E3-AA5A-B02922059AEE}" type="pres">
      <dgm:prSet presAssocID="{D8ACDE84-C796-4EF3-AD78-CF8813C3F70C}" presName="Name28" presStyleLbl="parChTrans1D2" presStyleIdx="0" presStyleCnt="12"/>
      <dgm:spPr/>
      <dgm:t>
        <a:bodyPr/>
        <a:lstStyle/>
        <a:p>
          <a:endParaRPr lang="da-DK"/>
        </a:p>
      </dgm:t>
    </dgm:pt>
    <dgm:pt modelId="{4E9A101B-0E76-44CF-93D9-DE73EFCE3BB4}" type="pres">
      <dgm:prSet presAssocID="{0C1372CE-0CC5-46BD-B666-03BECE804A65}" presName="hierRoot2" presStyleCnt="0">
        <dgm:presLayoutVars>
          <dgm:hierBranch val="init"/>
        </dgm:presLayoutVars>
      </dgm:prSet>
      <dgm:spPr/>
    </dgm:pt>
    <dgm:pt modelId="{9673A8F4-5AB3-4A04-A46F-FB5C5EF579D9}" type="pres">
      <dgm:prSet presAssocID="{0C1372CE-0CC5-46BD-B666-03BECE804A65}" presName="rootComposite2" presStyleCnt="0"/>
      <dgm:spPr/>
    </dgm:pt>
    <dgm:pt modelId="{C6A152B3-E000-4C1F-B4B4-E594049CE6F8}" type="pres">
      <dgm:prSet presAssocID="{0C1372CE-0CC5-46BD-B666-03BECE804A65}" presName="rootText2" presStyleLbl="alignAcc1" presStyleIdx="0" presStyleCnt="0">
        <dgm:presLayoutVars>
          <dgm:chPref val="3"/>
        </dgm:presLayoutVars>
      </dgm:prSet>
      <dgm:spPr/>
      <dgm:t>
        <a:bodyPr/>
        <a:lstStyle/>
        <a:p>
          <a:endParaRPr lang="da-DK"/>
        </a:p>
      </dgm:t>
    </dgm:pt>
    <dgm:pt modelId="{D3A1B392-3332-41D2-AF24-EB6870227338}" type="pres">
      <dgm:prSet presAssocID="{0C1372CE-0CC5-46BD-B666-03BECE804A65}" presName="topArc2" presStyleLbl="parChTrans1D1" presStyleIdx="2" presStyleCnt="26"/>
      <dgm:spPr/>
    </dgm:pt>
    <dgm:pt modelId="{055093E8-7C5A-493C-B968-DD82C9EA7E5A}" type="pres">
      <dgm:prSet presAssocID="{0C1372CE-0CC5-46BD-B666-03BECE804A65}" presName="bottomArc2" presStyleLbl="parChTrans1D1" presStyleIdx="3" presStyleCnt="26"/>
      <dgm:spPr/>
    </dgm:pt>
    <dgm:pt modelId="{DEC57BEF-33C8-4C49-A70D-17D432F8A510}" type="pres">
      <dgm:prSet presAssocID="{0C1372CE-0CC5-46BD-B666-03BECE804A65}" presName="topConnNode2" presStyleLbl="node2" presStyleIdx="0" presStyleCnt="0"/>
      <dgm:spPr/>
      <dgm:t>
        <a:bodyPr/>
        <a:lstStyle/>
        <a:p>
          <a:endParaRPr lang="da-DK"/>
        </a:p>
      </dgm:t>
    </dgm:pt>
    <dgm:pt modelId="{7C85DB8F-97B9-4145-B474-FCDEB62E720D}" type="pres">
      <dgm:prSet presAssocID="{0C1372CE-0CC5-46BD-B666-03BECE804A65}" presName="hierChild4" presStyleCnt="0"/>
      <dgm:spPr/>
    </dgm:pt>
    <dgm:pt modelId="{331E80AB-5DEC-47F7-8029-E28681139501}" type="pres">
      <dgm:prSet presAssocID="{0C1372CE-0CC5-46BD-B666-03BECE804A65}" presName="hierChild5" presStyleCnt="0"/>
      <dgm:spPr/>
    </dgm:pt>
    <dgm:pt modelId="{D34001AD-BF0E-4D61-9C35-D9EC6CEA26EB}" type="pres">
      <dgm:prSet presAssocID="{C9F677CB-2024-4E91-9C08-62529C754D99}" presName="Name28" presStyleLbl="parChTrans1D2" presStyleIdx="1" presStyleCnt="12"/>
      <dgm:spPr/>
      <dgm:t>
        <a:bodyPr/>
        <a:lstStyle/>
        <a:p>
          <a:endParaRPr lang="da-DK"/>
        </a:p>
      </dgm:t>
    </dgm:pt>
    <dgm:pt modelId="{BF3E7EEA-1CD8-41C4-98B3-9C28003AEA78}" type="pres">
      <dgm:prSet presAssocID="{3548F42C-313D-4EEA-8C12-4D081503328A}" presName="hierRoot2" presStyleCnt="0">
        <dgm:presLayoutVars>
          <dgm:hierBranch val="init"/>
        </dgm:presLayoutVars>
      </dgm:prSet>
      <dgm:spPr/>
    </dgm:pt>
    <dgm:pt modelId="{78508A01-6517-46E1-91F2-CAD2003B63D4}" type="pres">
      <dgm:prSet presAssocID="{3548F42C-313D-4EEA-8C12-4D081503328A}" presName="rootComposite2" presStyleCnt="0"/>
      <dgm:spPr/>
    </dgm:pt>
    <dgm:pt modelId="{0A5C2F72-2F76-4A69-93A8-71BD5E670225}" type="pres">
      <dgm:prSet presAssocID="{3548F42C-313D-4EEA-8C12-4D081503328A}" presName="rootText2" presStyleLbl="alignAcc1" presStyleIdx="0" presStyleCnt="0">
        <dgm:presLayoutVars>
          <dgm:chPref val="3"/>
        </dgm:presLayoutVars>
      </dgm:prSet>
      <dgm:spPr/>
      <dgm:t>
        <a:bodyPr/>
        <a:lstStyle/>
        <a:p>
          <a:endParaRPr lang="da-DK"/>
        </a:p>
      </dgm:t>
    </dgm:pt>
    <dgm:pt modelId="{A9181C6D-301C-4CC2-AE46-B79D0FBF02E7}" type="pres">
      <dgm:prSet presAssocID="{3548F42C-313D-4EEA-8C12-4D081503328A}" presName="topArc2" presStyleLbl="parChTrans1D1" presStyleIdx="4" presStyleCnt="26"/>
      <dgm:spPr/>
    </dgm:pt>
    <dgm:pt modelId="{8901883E-2045-4CF7-93D9-08D16242C692}" type="pres">
      <dgm:prSet presAssocID="{3548F42C-313D-4EEA-8C12-4D081503328A}" presName="bottomArc2" presStyleLbl="parChTrans1D1" presStyleIdx="5" presStyleCnt="26"/>
      <dgm:spPr/>
    </dgm:pt>
    <dgm:pt modelId="{A7DA65E0-F5F0-47FD-B7B6-0F5AA4AD1974}" type="pres">
      <dgm:prSet presAssocID="{3548F42C-313D-4EEA-8C12-4D081503328A}" presName="topConnNode2" presStyleLbl="node2" presStyleIdx="0" presStyleCnt="0"/>
      <dgm:spPr/>
      <dgm:t>
        <a:bodyPr/>
        <a:lstStyle/>
        <a:p>
          <a:endParaRPr lang="da-DK"/>
        </a:p>
      </dgm:t>
    </dgm:pt>
    <dgm:pt modelId="{09CC6988-31B5-43EC-9144-5936E9C6A026}" type="pres">
      <dgm:prSet presAssocID="{3548F42C-313D-4EEA-8C12-4D081503328A}" presName="hierChild4" presStyleCnt="0"/>
      <dgm:spPr/>
    </dgm:pt>
    <dgm:pt modelId="{4A9B59A2-5BEE-4B26-81D5-E0A0D0FE8D96}" type="pres">
      <dgm:prSet presAssocID="{3548F42C-313D-4EEA-8C12-4D081503328A}" presName="hierChild5" presStyleCnt="0"/>
      <dgm:spPr/>
    </dgm:pt>
    <dgm:pt modelId="{2EE487CA-2906-45D4-B698-31795420F832}" type="pres">
      <dgm:prSet presAssocID="{075FE53A-CF3B-4BC2-BCD4-5AB427AEBE29}" presName="Name28" presStyleLbl="parChTrans1D2" presStyleIdx="2" presStyleCnt="12"/>
      <dgm:spPr/>
      <dgm:t>
        <a:bodyPr/>
        <a:lstStyle/>
        <a:p>
          <a:endParaRPr lang="da-DK"/>
        </a:p>
      </dgm:t>
    </dgm:pt>
    <dgm:pt modelId="{D13CE14B-8B69-45D9-B50D-FD1A64BC03B1}" type="pres">
      <dgm:prSet presAssocID="{AF66DF28-CF80-414E-BBC6-D7F9BC5926F8}" presName="hierRoot2" presStyleCnt="0">
        <dgm:presLayoutVars>
          <dgm:hierBranch val="init"/>
        </dgm:presLayoutVars>
      </dgm:prSet>
      <dgm:spPr/>
    </dgm:pt>
    <dgm:pt modelId="{F62A4705-4785-4307-B524-1F250C989BF8}" type="pres">
      <dgm:prSet presAssocID="{AF66DF28-CF80-414E-BBC6-D7F9BC5926F8}" presName="rootComposite2" presStyleCnt="0"/>
      <dgm:spPr/>
    </dgm:pt>
    <dgm:pt modelId="{A06A38F9-3DD2-4B06-BD75-61979DF5C7FA}" type="pres">
      <dgm:prSet presAssocID="{AF66DF28-CF80-414E-BBC6-D7F9BC5926F8}" presName="rootText2" presStyleLbl="alignAcc1" presStyleIdx="0" presStyleCnt="0">
        <dgm:presLayoutVars>
          <dgm:chPref val="3"/>
        </dgm:presLayoutVars>
      </dgm:prSet>
      <dgm:spPr/>
      <dgm:t>
        <a:bodyPr/>
        <a:lstStyle/>
        <a:p>
          <a:endParaRPr lang="da-DK"/>
        </a:p>
      </dgm:t>
    </dgm:pt>
    <dgm:pt modelId="{308167C1-6ADE-43F9-82D7-0057667F5743}" type="pres">
      <dgm:prSet presAssocID="{AF66DF28-CF80-414E-BBC6-D7F9BC5926F8}" presName="topArc2" presStyleLbl="parChTrans1D1" presStyleIdx="6" presStyleCnt="26"/>
      <dgm:spPr/>
    </dgm:pt>
    <dgm:pt modelId="{AFA90361-F38F-4645-BD84-93ABAC7E5277}" type="pres">
      <dgm:prSet presAssocID="{AF66DF28-CF80-414E-BBC6-D7F9BC5926F8}" presName="bottomArc2" presStyleLbl="parChTrans1D1" presStyleIdx="7" presStyleCnt="26"/>
      <dgm:spPr/>
    </dgm:pt>
    <dgm:pt modelId="{823C3863-EC04-44AE-BC13-F8EAED7B2B59}" type="pres">
      <dgm:prSet presAssocID="{AF66DF28-CF80-414E-BBC6-D7F9BC5926F8}" presName="topConnNode2" presStyleLbl="node2" presStyleIdx="0" presStyleCnt="0"/>
      <dgm:spPr/>
      <dgm:t>
        <a:bodyPr/>
        <a:lstStyle/>
        <a:p>
          <a:endParaRPr lang="da-DK"/>
        </a:p>
      </dgm:t>
    </dgm:pt>
    <dgm:pt modelId="{5914D284-CE21-4D3C-87A2-326DCCE568E5}" type="pres">
      <dgm:prSet presAssocID="{AF66DF28-CF80-414E-BBC6-D7F9BC5926F8}" presName="hierChild4" presStyleCnt="0"/>
      <dgm:spPr/>
    </dgm:pt>
    <dgm:pt modelId="{FE2238C2-CF83-4EFC-B1C2-4DFB230E57CC}" type="pres">
      <dgm:prSet presAssocID="{AF66DF28-CF80-414E-BBC6-D7F9BC5926F8}" presName="hierChild5" presStyleCnt="0"/>
      <dgm:spPr/>
    </dgm:pt>
    <dgm:pt modelId="{FFA72BA1-D3B6-458D-98DC-472C332E0448}" type="pres">
      <dgm:prSet presAssocID="{D8D601EA-C203-44F7-8ACF-1FFC9F40F71E}" presName="Name28" presStyleLbl="parChTrans1D2" presStyleIdx="3" presStyleCnt="12"/>
      <dgm:spPr/>
      <dgm:t>
        <a:bodyPr/>
        <a:lstStyle/>
        <a:p>
          <a:endParaRPr lang="da-DK"/>
        </a:p>
      </dgm:t>
    </dgm:pt>
    <dgm:pt modelId="{B3CFE391-1E4D-4FA6-8B18-A829F73F53BF}" type="pres">
      <dgm:prSet presAssocID="{227257FF-CE36-4D46-859C-F6D4A23BDCA2}" presName="hierRoot2" presStyleCnt="0">
        <dgm:presLayoutVars>
          <dgm:hierBranch val="init"/>
        </dgm:presLayoutVars>
      </dgm:prSet>
      <dgm:spPr/>
    </dgm:pt>
    <dgm:pt modelId="{23206054-010D-494C-BAB3-CB904D9CE3F5}" type="pres">
      <dgm:prSet presAssocID="{227257FF-CE36-4D46-859C-F6D4A23BDCA2}" presName="rootComposite2" presStyleCnt="0"/>
      <dgm:spPr/>
    </dgm:pt>
    <dgm:pt modelId="{F81C3B64-AEE1-4042-B0FC-1B708CD0043A}" type="pres">
      <dgm:prSet presAssocID="{227257FF-CE36-4D46-859C-F6D4A23BDCA2}" presName="rootText2" presStyleLbl="alignAcc1" presStyleIdx="0" presStyleCnt="0">
        <dgm:presLayoutVars>
          <dgm:chPref val="3"/>
        </dgm:presLayoutVars>
      </dgm:prSet>
      <dgm:spPr/>
      <dgm:t>
        <a:bodyPr/>
        <a:lstStyle/>
        <a:p>
          <a:endParaRPr lang="da-DK"/>
        </a:p>
      </dgm:t>
    </dgm:pt>
    <dgm:pt modelId="{EF30DB42-DE92-4896-8790-A7C75041E732}" type="pres">
      <dgm:prSet presAssocID="{227257FF-CE36-4D46-859C-F6D4A23BDCA2}" presName="topArc2" presStyleLbl="parChTrans1D1" presStyleIdx="8" presStyleCnt="26"/>
      <dgm:spPr/>
    </dgm:pt>
    <dgm:pt modelId="{D1F59FF7-E994-4F21-9F0F-C62F338D1D72}" type="pres">
      <dgm:prSet presAssocID="{227257FF-CE36-4D46-859C-F6D4A23BDCA2}" presName="bottomArc2" presStyleLbl="parChTrans1D1" presStyleIdx="9" presStyleCnt="26"/>
      <dgm:spPr/>
    </dgm:pt>
    <dgm:pt modelId="{FA2032D7-81C4-4B7C-848A-DDE004DA1600}" type="pres">
      <dgm:prSet presAssocID="{227257FF-CE36-4D46-859C-F6D4A23BDCA2}" presName="topConnNode2" presStyleLbl="node2" presStyleIdx="0" presStyleCnt="0"/>
      <dgm:spPr/>
      <dgm:t>
        <a:bodyPr/>
        <a:lstStyle/>
        <a:p>
          <a:endParaRPr lang="da-DK"/>
        </a:p>
      </dgm:t>
    </dgm:pt>
    <dgm:pt modelId="{0D555CE7-CDFD-4AB3-9DA9-8E78ED9873C8}" type="pres">
      <dgm:prSet presAssocID="{227257FF-CE36-4D46-859C-F6D4A23BDCA2}" presName="hierChild4" presStyleCnt="0"/>
      <dgm:spPr/>
    </dgm:pt>
    <dgm:pt modelId="{FA12FB9F-1683-4D39-A491-872CC48534D9}" type="pres">
      <dgm:prSet presAssocID="{227257FF-CE36-4D46-859C-F6D4A23BDCA2}" presName="hierChild5" presStyleCnt="0"/>
      <dgm:spPr/>
    </dgm:pt>
    <dgm:pt modelId="{69D6EE53-03BB-4F06-8940-AB7A9D7ABCB3}" type="pres">
      <dgm:prSet presAssocID="{DB805288-1E0C-4849-AF4F-E7CA31850C93}" presName="Name28" presStyleLbl="parChTrans1D2" presStyleIdx="4" presStyleCnt="12"/>
      <dgm:spPr/>
      <dgm:t>
        <a:bodyPr/>
        <a:lstStyle/>
        <a:p>
          <a:endParaRPr lang="da-DK"/>
        </a:p>
      </dgm:t>
    </dgm:pt>
    <dgm:pt modelId="{CE66BE86-A0B1-426A-ADDF-BCB1E447EF61}" type="pres">
      <dgm:prSet presAssocID="{EE589563-C393-4991-9D81-7E65B78CC15A}" presName="hierRoot2" presStyleCnt="0">
        <dgm:presLayoutVars>
          <dgm:hierBranch val="init"/>
        </dgm:presLayoutVars>
      </dgm:prSet>
      <dgm:spPr/>
    </dgm:pt>
    <dgm:pt modelId="{F7D125AA-6B0E-4EA8-A5BE-2F6E286235EF}" type="pres">
      <dgm:prSet presAssocID="{EE589563-C393-4991-9D81-7E65B78CC15A}" presName="rootComposite2" presStyleCnt="0"/>
      <dgm:spPr/>
    </dgm:pt>
    <dgm:pt modelId="{EA1D2821-62F0-4F94-AE0C-CCB74EE0EDC9}" type="pres">
      <dgm:prSet presAssocID="{EE589563-C393-4991-9D81-7E65B78CC15A}" presName="rootText2" presStyleLbl="alignAcc1" presStyleIdx="0" presStyleCnt="0">
        <dgm:presLayoutVars>
          <dgm:chPref val="3"/>
        </dgm:presLayoutVars>
      </dgm:prSet>
      <dgm:spPr/>
      <dgm:t>
        <a:bodyPr/>
        <a:lstStyle/>
        <a:p>
          <a:endParaRPr lang="da-DK"/>
        </a:p>
      </dgm:t>
    </dgm:pt>
    <dgm:pt modelId="{35D6C469-FB7E-4083-94DC-BE9C00F8DD83}" type="pres">
      <dgm:prSet presAssocID="{EE589563-C393-4991-9D81-7E65B78CC15A}" presName="topArc2" presStyleLbl="parChTrans1D1" presStyleIdx="10" presStyleCnt="26"/>
      <dgm:spPr/>
    </dgm:pt>
    <dgm:pt modelId="{6DC436EE-882E-4797-A9BB-AA70B6EF14E7}" type="pres">
      <dgm:prSet presAssocID="{EE589563-C393-4991-9D81-7E65B78CC15A}" presName="bottomArc2" presStyleLbl="parChTrans1D1" presStyleIdx="11" presStyleCnt="26"/>
      <dgm:spPr/>
    </dgm:pt>
    <dgm:pt modelId="{59E09FCF-E321-4DF7-91CD-D974DC77B99D}" type="pres">
      <dgm:prSet presAssocID="{EE589563-C393-4991-9D81-7E65B78CC15A}" presName="topConnNode2" presStyleLbl="node2" presStyleIdx="0" presStyleCnt="0"/>
      <dgm:spPr/>
      <dgm:t>
        <a:bodyPr/>
        <a:lstStyle/>
        <a:p>
          <a:endParaRPr lang="da-DK"/>
        </a:p>
      </dgm:t>
    </dgm:pt>
    <dgm:pt modelId="{384CB5B8-3165-42A3-A6B0-CDE667B6681A}" type="pres">
      <dgm:prSet presAssocID="{EE589563-C393-4991-9D81-7E65B78CC15A}" presName="hierChild4" presStyleCnt="0"/>
      <dgm:spPr/>
    </dgm:pt>
    <dgm:pt modelId="{E0D72D03-C358-413B-BFB6-20BC7A64C4A7}" type="pres">
      <dgm:prSet presAssocID="{EE589563-C393-4991-9D81-7E65B78CC15A}" presName="hierChild5" presStyleCnt="0"/>
      <dgm:spPr/>
    </dgm:pt>
    <dgm:pt modelId="{54B6DAA7-9709-4444-A0E7-5C182E2F3AAD}" type="pres">
      <dgm:prSet presAssocID="{3975D92B-A5B0-4F50-AB53-DD6DE73EFD3A}" presName="Name28" presStyleLbl="parChTrans1D2" presStyleIdx="5" presStyleCnt="12"/>
      <dgm:spPr/>
      <dgm:t>
        <a:bodyPr/>
        <a:lstStyle/>
        <a:p>
          <a:endParaRPr lang="da-DK"/>
        </a:p>
      </dgm:t>
    </dgm:pt>
    <dgm:pt modelId="{98C9E462-1C96-4ADE-B71F-7D30429A426C}" type="pres">
      <dgm:prSet presAssocID="{0A480375-4269-40C0-9A37-5A10EBB92491}" presName="hierRoot2" presStyleCnt="0">
        <dgm:presLayoutVars>
          <dgm:hierBranch val="init"/>
        </dgm:presLayoutVars>
      </dgm:prSet>
      <dgm:spPr/>
    </dgm:pt>
    <dgm:pt modelId="{ADE99C51-6C89-4696-A055-145D6E4D09CF}" type="pres">
      <dgm:prSet presAssocID="{0A480375-4269-40C0-9A37-5A10EBB92491}" presName="rootComposite2" presStyleCnt="0"/>
      <dgm:spPr/>
    </dgm:pt>
    <dgm:pt modelId="{D3142CF4-7B41-47F7-A3BF-CD373264273E}" type="pres">
      <dgm:prSet presAssocID="{0A480375-4269-40C0-9A37-5A10EBB92491}" presName="rootText2" presStyleLbl="alignAcc1" presStyleIdx="0" presStyleCnt="0">
        <dgm:presLayoutVars>
          <dgm:chPref val="3"/>
        </dgm:presLayoutVars>
      </dgm:prSet>
      <dgm:spPr/>
      <dgm:t>
        <a:bodyPr/>
        <a:lstStyle/>
        <a:p>
          <a:endParaRPr lang="da-DK"/>
        </a:p>
      </dgm:t>
    </dgm:pt>
    <dgm:pt modelId="{86BF83FF-3017-41B8-B57A-56FD776BB8E9}" type="pres">
      <dgm:prSet presAssocID="{0A480375-4269-40C0-9A37-5A10EBB92491}" presName="topArc2" presStyleLbl="parChTrans1D1" presStyleIdx="12" presStyleCnt="26"/>
      <dgm:spPr/>
    </dgm:pt>
    <dgm:pt modelId="{65B24CBD-9454-4C2E-8827-46377EC71A3F}" type="pres">
      <dgm:prSet presAssocID="{0A480375-4269-40C0-9A37-5A10EBB92491}" presName="bottomArc2" presStyleLbl="parChTrans1D1" presStyleIdx="13" presStyleCnt="26"/>
      <dgm:spPr/>
    </dgm:pt>
    <dgm:pt modelId="{8BE60BF7-4D64-473F-AF08-F93A1E4F11C2}" type="pres">
      <dgm:prSet presAssocID="{0A480375-4269-40C0-9A37-5A10EBB92491}" presName="topConnNode2" presStyleLbl="node2" presStyleIdx="0" presStyleCnt="0"/>
      <dgm:spPr/>
      <dgm:t>
        <a:bodyPr/>
        <a:lstStyle/>
        <a:p>
          <a:endParaRPr lang="da-DK"/>
        </a:p>
      </dgm:t>
    </dgm:pt>
    <dgm:pt modelId="{B2563511-F84C-43D5-9A79-D4CB15DFB4DA}" type="pres">
      <dgm:prSet presAssocID="{0A480375-4269-40C0-9A37-5A10EBB92491}" presName="hierChild4" presStyleCnt="0"/>
      <dgm:spPr/>
    </dgm:pt>
    <dgm:pt modelId="{6CA068E8-A070-4914-BEF4-50ECDCD6C824}" type="pres">
      <dgm:prSet presAssocID="{0A480375-4269-40C0-9A37-5A10EBB92491}" presName="hierChild5" presStyleCnt="0"/>
      <dgm:spPr/>
    </dgm:pt>
    <dgm:pt modelId="{347A9B3B-E624-40B1-9637-866F6BEA010C}" type="pres">
      <dgm:prSet presAssocID="{A14089CB-01F9-4B80-9A4B-7F51D4BE93B7}" presName="Name28" presStyleLbl="parChTrans1D2" presStyleIdx="6" presStyleCnt="12"/>
      <dgm:spPr/>
      <dgm:t>
        <a:bodyPr/>
        <a:lstStyle/>
        <a:p>
          <a:endParaRPr lang="da-DK"/>
        </a:p>
      </dgm:t>
    </dgm:pt>
    <dgm:pt modelId="{7EAFA864-EA67-4722-9CF3-D14AAB1F9F1E}" type="pres">
      <dgm:prSet presAssocID="{04E4E24C-E310-4649-A2C8-F289DF256798}" presName="hierRoot2" presStyleCnt="0">
        <dgm:presLayoutVars>
          <dgm:hierBranch val="init"/>
        </dgm:presLayoutVars>
      </dgm:prSet>
      <dgm:spPr/>
    </dgm:pt>
    <dgm:pt modelId="{7E08866E-6167-47A4-B598-7D64D059A9C0}" type="pres">
      <dgm:prSet presAssocID="{04E4E24C-E310-4649-A2C8-F289DF256798}" presName="rootComposite2" presStyleCnt="0"/>
      <dgm:spPr/>
    </dgm:pt>
    <dgm:pt modelId="{09C2B7E0-54F4-4B39-9475-CD42AC4CFB91}" type="pres">
      <dgm:prSet presAssocID="{04E4E24C-E310-4649-A2C8-F289DF256798}" presName="rootText2" presStyleLbl="alignAcc1" presStyleIdx="0" presStyleCnt="0">
        <dgm:presLayoutVars>
          <dgm:chPref val="3"/>
        </dgm:presLayoutVars>
      </dgm:prSet>
      <dgm:spPr/>
      <dgm:t>
        <a:bodyPr/>
        <a:lstStyle/>
        <a:p>
          <a:endParaRPr lang="da-DK"/>
        </a:p>
      </dgm:t>
    </dgm:pt>
    <dgm:pt modelId="{DA5E08FE-AAD4-42C7-8411-F117445145E8}" type="pres">
      <dgm:prSet presAssocID="{04E4E24C-E310-4649-A2C8-F289DF256798}" presName="topArc2" presStyleLbl="parChTrans1D1" presStyleIdx="14" presStyleCnt="26"/>
      <dgm:spPr/>
    </dgm:pt>
    <dgm:pt modelId="{29AAEE00-F029-4B48-B34F-00356D1C1C28}" type="pres">
      <dgm:prSet presAssocID="{04E4E24C-E310-4649-A2C8-F289DF256798}" presName="bottomArc2" presStyleLbl="parChTrans1D1" presStyleIdx="15" presStyleCnt="26"/>
      <dgm:spPr/>
    </dgm:pt>
    <dgm:pt modelId="{D0341964-FC2D-4F11-A288-134AF43152D6}" type="pres">
      <dgm:prSet presAssocID="{04E4E24C-E310-4649-A2C8-F289DF256798}" presName="topConnNode2" presStyleLbl="node2" presStyleIdx="0" presStyleCnt="0"/>
      <dgm:spPr/>
      <dgm:t>
        <a:bodyPr/>
        <a:lstStyle/>
        <a:p>
          <a:endParaRPr lang="da-DK"/>
        </a:p>
      </dgm:t>
    </dgm:pt>
    <dgm:pt modelId="{458809D6-7B69-480E-90AF-02E29D198E22}" type="pres">
      <dgm:prSet presAssocID="{04E4E24C-E310-4649-A2C8-F289DF256798}" presName="hierChild4" presStyleCnt="0"/>
      <dgm:spPr/>
    </dgm:pt>
    <dgm:pt modelId="{3EB91676-2B08-4F4F-9B8B-2F65CACFFB51}" type="pres">
      <dgm:prSet presAssocID="{04E4E24C-E310-4649-A2C8-F289DF256798}" presName="hierChild5" presStyleCnt="0"/>
      <dgm:spPr/>
    </dgm:pt>
    <dgm:pt modelId="{A469ED95-D7EC-4163-8AB7-EFE3072C47E5}" type="pres">
      <dgm:prSet presAssocID="{91A322C0-E208-4A1F-B059-95D200B495BE}" presName="Name28" presStyleLbl="parChTrans1D2" presStyleIdx="7" presStyleCnt="12"/>
      <dgm:spPr/>
      <dgm:t>
        <a:bodyPr/>
        <a:lstStyle/>
        <a:p>
          <a:endParaRPr lang="da-DK"/>
        </a:p>
      </dgm:t>
    </dgm:pt>
    <dgm:pt modelId="{EC95A574-E56D-46AE-AF56-26DFC5AEA8B1}" type="pres">
      <dgm:prSet presAssocID="{18B02336-0D04-4F85-9A30-B2E3EF8E233B}" presName="hierRoot2" presStyleCnt="0">
        <dgm:presLayoutVars>
          <dgm:hierBranch val="init"/>
        </dgm:presLayoutVars>
      </dgm:prSet>
      <dgm:spPr/>
    </dgm:pt>
    <dgm:pt modelId="{18103C9D-657D-4864-B543-3F4A588BA43D}" type="pres">
      <dgm:prSet presAssocID="{18B02336-0D04-4F85-9A30-B2E3EF8E233B}" presName="rootComposite2" presStyleCnt="0"/>
      <dgm:spPr/>
    </dgm:pt>
    <dgm:pt modelId="{23C88C89-FBFE-481D-8692-73CE7CFB6C3C}" type="pres">
      <dgm:prSet presAssocID="{18B02336-0D04-4F85-9A30-B2E3EF8E233B}" presName="rootText2" presStyleLbl="alignAcc1" presStyleIdx="0" presStyleCnt="0">
        <dgm:presLayoutVars>
          <dgm:chPref val="3"/>
        </dgm:presLayoutVars>
      </dgm:prSet>
      <dgm:spPr/>
      <dgm:t>
        <a:bodyPr/>
        <a:lstStyle/>
        <a:p>
          <a:endParaRPr lang="da-DK"/>
        </a:p>
      </dgm:t>
    </dgm:pt>
    <dgm:pt modelId="{06600148-643E-4431-A65C-6B47C7F328A3}" type="pres">
      <dgm:prSet presAssocID="{18B02336-0D04-4F85-9A30-B2E3EF8E233B}" presName="topArc2" presStyleLbl="parChTrans1D1" presStyleIdx="16" presStyleCnt="26"/>
      <dgm:spPr/>
    </dgm:pt>
    <dgm:pt modelId="{E37DEFDE-5E84-49AC-99C3-B60E5CE75B7A}" type="pres">
      <dgm:prSet presAssocID="{18B02336-0D04-4F85-9A30-B2E3EF8E233B}" presName="bottomArc2" presStyleLbl="parChTrans1D1" presStyleIdx="17" presStyleCnt="26"/>
      <dgm:spPr/>
    </dgm:pt>
    <dgm:pt modelId="{05AB4E68-2A42-4BCF-8263-7E1CEAF1CF7C}" type="pres">
      <dgm:prSet presAssocID="{18B02336-0D04-4F85-9A30-B2E3EF8E233B}" presName="topConnNode2" presStyleLbl="node2" presStyleIdx="0" presStyleCnt="0"/>
      <dgm:spPr/>
      <dgm:t>
        <a:bodyPr/>
        <a:lstStyle/>
        <a:p>
          <a:endParaRPr lang="da-DK"/>
        </a:p>
      </dgm:t>
    </dgm:pt>
    <dgm:pt modelId="{354EA20A-0CEC-436D-A2EC-B499C3F303F1}" type="pres">
      <dgm:prSet presAssocID="{18B02336-0D04-4F85-9A30-B2E3EF8E233B}" presName="hierChild4" presStyleCnt="0"/>
      <dgm:spPr/>
    </dgm:pt>
    <dgm:pt modelId="{A517A42E-3A5C-430C-958E-61C6CEB90FD4}" type="pres">
      <dgm:prSet presAssocID="{18B02336-0D04-4F85-9A30-B2E3EF8E233B}" presName="hierChild5" presStyleCnt="0"/>
      <dgm:spPr/>
    </dgm:pt>
    <dgm:pt modelId="{09767F85-F50A-41F1-99CA-7F02DFDBBCE2}" type="pres">
      <dgm:prSet presAssocID="{24F88A15-D7BA-47AB-BBF0-CF97E4489B87}" presName="Name28" presStyleLbl="parChTrans1D2" presStyleIdx="8" presStyleCnt="12"/>
      <dgm:spPr/>
      <dgm:t>
        <a:bodyPr/>
        <a:lstStyle/>
        <a:p>
          <a:endParaRPr lang="da-DK"/>
        </a:p>
      </dgm:t>
    </dgm:pt>
    <dgm:pt modelId="{0AB57DCB-B44B-4DBB-BEF0-817C3E301AF0}" type="pres">
      <dgm:prSet presAssocID="{02B513C2-4611-4D4C-A908-029FE709A6DE}" presName="hierRoot2" presStyleCnt="0">
        <dgm:presLayoutVars>
          <dgm:hierBranch val="init"/>
        </dgm:presLayoutVars>
      </dgm:prSet>
      <dgm:spPr/>
    </dgm:pt>
    <dgm:pt modelId="{2E2F6955-E36F-4FC8-9A8A-B68E3A6A5B36}" type="pres">
      <dgm:prSet presAssocID="{02B513C2-4611-4D4C-A908-029FE709A6DE}" presName="rootComposite2" presStyleCnt="0"/>
      <dgm:spPr/>
    </dgm:pt>
    <dgm:pt modelId="{FB25B284-5FB6-411A-80E9-75EF19ECC393}" type="pres">
      <dgm:prSet presAssocID="{02B513C2-4611-4D4C-A908-029FE709A6DE}" presName="rootText2" presStyleLbl="alignAcc1" presStyleIdx="0" presStyleCnt="0">
        <dgm:presLayoutVars>
          <dgm:chPref val="3"/>
        </dgm:presLayoutVars>
      </dgm:prSet>
      <dgm:spPr/>
      <dgm:t>
        <a:bodyPr/>
        <a:lstStyle/>
        <a:p>
          <a:endParaRPr lang="da-DK"/>
        </a:p>
      </dgm:t>
    </dgm:pt>
    <dgm:pt modelId="{14AE390F-DEE3-469A-B82F-C3BF20F2A62C}" type="pres">
      <dgm:prSet presAssocID="{02B513C2-4611-4D4C-A908-029FE709A6DE}" presName="topArc2" presStyleLbl="parChTrans1D1" presStyleIdx="18" presStyleCnt="26"/>
      <dgm:spPr/>
    </dgm:pt>
    <dgm:pt modelId="{58CCD6C3-6CCD-4EFE-9E97-FE712068B1EC}" type="pres">
      <dgm:prSet presAssocID="{02B513C2-4611-4D4C-A908-029FE709A6DE}" presName="bottomArc2" presStyleLbl="parChTrans1D1" presStyleIdx="19" presStyleCnt="26"/>
      <dgm:spPr/>
    </dgm:pt>
    <dgm:pt modelId="{A4B3ABCF-134E-4310-ADB1-14204BE8C2D0}" type="pres">
      <dgm:prSet presAssocID="{02B513C2-4611-4D4C-A908-029FE709A6DE}" presName="topConnNode2" presStyleLbl="node2" presStyleIdx="0" presStyleCnt="0"/>
      <dgm:spPr/>
      <dgm:t>
        <a:bodyPr/>
        <a:lstStyle/>
        <a:p>
          <a:endParaRPr lang="da-DK"/>
        </a:p>
      </dgm:t>
    </dgm:pt>
    <dgm:pt modelId="{7D26916D-BE22-4089-8082-E908DF378E98}" type="pres">
      <dgm:prSet presAssocID="{02B513C2-4611-4D4C-A908-029FE709A6DE}" presName="hierChild4" presStyleCnt="0"/>
      <dgm:spPr/>
    </dgm:pt>
    <dgm:pt modelId="{2FDB6212-A334-4D34-B50C-D67CE9C200BD}" type="pres">
      <dgm:prSet presAssocID="{02B513C2-4611-4D4C-A908-029FE709A6DE}" presName="hierChild5" presStyleCnt="0"/>
      <dgm:spPr/>
    </dgm:pt>
    <dgm:pt modelId="{0B8D2E9E-8A7E-4FED-8F1C-90DBD4453083}" type="pres">
      <dgm:prSet presAssocID="{10CA99DC-6B3B-4B24-8DFB-8DE6EF63A74D}" presName="Name28" presStyleLbl="parChTrans1D2" presStyleIdx="9" presStyleCnt="12"/>
      <dgm:spPr/>
      <dgm:t>
        <a:bodyPr/>
        <a:lstStyle/>
        <a:p>
          <a:endParaRPr lang="da-DK"/>
        </a:p>
      </dgm:t>
    </dgm:pt>
    <dgm:pt modelId="{BBFA986D-9C78-4B38-97E8-D5519AE0B011}" type="pres">
      <dgm:prSet presAssocID="{A9FC0745-190B-46E8-9FBD-BBD67FF38F60}" presName="hierRoot2" presStyleCnt="0">
        <dgm:presLayoutVars>
          <dgm:hierBranch val="init"/>
        </dgm:presLayoutVars>
      </dgm:prSet>
      <dgm:spPr/>
    </dgm:pt>
    <dgm:pt modelId="{4078FAE5-3A0A-4E0C-94C0-BC0F6F05B350}" type="pres">
      <dgm:prSet presAssocID="{A9FC0745-190B-46E8-9FBD-BBD67FF38F60}" presName="rootComposite2" presStyleCnt="0"/>
      <dgm:spPr/>
    </dgm:pt>
    <dgm:pt modelId="{33FE1805-5EF5-410A-82EA-750F048F468B}" type="pres">
      <dgm:prSet presAssocID="{A9FC0745-190B-46E8-9FBD-BBD67FF38F60}" presName="rootText2" presStyleLbl="alignAcc1" presStyleIdx="0" presStyleCnt="0">
        <dgm:presLayoutVars>
          <dgm:chPref val="3"/>
        </dgm:presLayoutVars>
      </dgm:prSet>
      <dgm:spPr/>
      <dgm:t>
        <a:bodyPr/>
        <a:lstStyle/>
        <a:p>
          <a:endParaRPr lang="da-DK"/>
        </a:p>
      </dgm:t>
    </dgm:pt>
    <dgm:pt modelId="{D838E04C-3464-4C27-A09C-4AF09EE56702}" type="pres">
      <dgm:prSet presAssocID="{A9FC0745-190B-46E8-9FBD-BBD67FF38F60}" presName="topArc2" presStyleLbl="parChTrans1D1" presStyleIdx="20" presStyleCnt="26"/>
      <dgm:spPr/>
    </dgm:pt>
    <dgm:pt modelId="{9B8BF093-7850-45C1-A7A5-E959771F2015}" type="pres">
      <dgm:prSet presAssocID="{A9FC0745-190B-46E8-9FBD-BBD67FF38F60}" presName="bottomArc2" presStyleLbl="parChTrans1D1" presStyleIdx="21" presStyleCnt="26"/>
      <dgm:spPr/>
    </dgm:pt>
    <dgm:pt modelId="{AD47E881-34C2-4899-858B-177BBB674380}" type="pres">
      <dgm:prSet presAssocID="{A9FC0745-190B-46E8-9FBD-BBD67FF38F60}" presName="topConnNode2" presStyleLbl="node2" presStyleIdx="0" presStyleCnt="0"/>
      <dgm:spPr/>
      <dgm:t>
        <a:bodyPr/>
        <a:lstStyle/>
        <a:p>
          <a:endParaRPr lang="da-DK"/>
        </a:p>
      </dgm:t>
    </dgm:pt>
    <dgm:pt modelId="{9579CA83-0129-4A49-A4CD-26F00747E261}" type="pres">
      <dgm:prSet presAssocID="{A9FC0745-190B-46E8-9FBD-BBD67FF38F60}" presName="hierChild4" presStyleCnt="0"/>
      <dgm:spPr/>
    </dgm:pt>
    <dgm:pt modelId="{EE9B611F-0977-4AB9-8B99-532424C2C9B2}" type="pres">
      <dgm:prSet presAssocID="{A9FC0745-190B-46E8-9FBD-BBD67FF38F60}" presName="hierChild5" presStyleCnt="0"/>
      <dgm:spPr/>
    </dgm:pt>
    <dgm:pt modelId="{21036217-57AD-4B7C-8D76-CCE097184BAF}" type="pres">
      <dgm:prSet presAssocID="{6CF2BDF3-FBD3-492F-92C0-07F45DEE096C}" presName="Name28" presStyleLbl="parChTrans1D2" presStyleIdx="10" presStyleCnt="12"/>
      <dgm:spPr/>
      <dgm:t>
        <a:bodyPr/>
        <a:lstStyle/>
        <a:p>
          <a:endParaRPr lang="da-DK"/>
        </a:p>
      </dgm:t>
    </dgm:pt>
    <dgm:pt modelId="{CDD4C814-3001-4961-A187-5975FC394C0D}" type="pres">
      <dgm:prSet presAssocID="{B481196E-76C7-41CD-82AB-AFEB4E2923A9}" presName="hierRoot2" presStyleCnt="0">
        <dgm:presLayoutVars>
          <dgm:hierBranch val="init"/>
        </dgm:presLayoutVars>
      </dgm:prSet>
      <dgm:spPr/>
    </dgm:pt>
    <dgm:pt modelId="{F9C91A93-7F8D-4087-96D5-9C6A0F627586}" type="pres">
      <dgm:prSet presAssocID="{B481196E-76C7-41CD-82AB-AFEB4E2923A9}" presName="rootComposite2" presStyleCnt="0"/>
      <dgm:spPr/>
    </dgm:pt>
    <dgm:pt modelId="{5CA21936-C570-4308-928B-B05F5ADBF5AF}" type="pres">
      <dgm:prSet presAssocID="{B481196E-76C7-41CD-82AB-AFEB4E2923A9}" presName="rootText2" presStyleLbl="alignAcc1" presStyleIdx="0" presStyleCnt="0">
        <dgm:presLayoutVars>
          <dgm:chPref val="3"/>
        </dgm:presLayoutVars>
      </dgm:prSet>
      <dgm:spPr/>
      <dgm:t>
        <a:bodyPr/>
        <a:lstStyle/>
        <a:p>
          <a:endParaRPr lang="da-DK"/>
        </a:p>
      </dgm:t>
    </dgm:pt>
    <dgm:pt modelId="{7D7158C4-7E52-4942-B8A2-E55C6F164FC3}" type="pres">
      <dgm:prSet presAssocID="{B481196E-76C7-41CD-82AB-AFEB4E2923A9}" presName="topArc2" presStyleLbl="parChTrans1D1" presStyleIdx="22" presStyleCnt="26"/>
      <dgm:spPr/>
    </dgm:pt>
    <dgm:pt modelId="{002AA668-8DAA-4AFF-82BD-D2FA5DD1B659}" type="pres">
      <dgm:prSet presAssocID="{B481196E-76C7-41CD-82AB-AFEB4E2923A9}" presName="bottomArc2" presStyleLbl="parChTrans1D1" presStyleIdx="23" presStyleCnt="26"/>
      <dgm:spPr/>
    </dgm:pt>
    <dgm:pt modelId="{2317CE97-DE2C-4973-AE72-3F26C8D86748}" type="pres">
      <dgm:prSet presAssocID="{B481196E-76C7-41CD-82AB-AFEB4E2923A9}" presName="topConnNode2" presStyleLbl="node2" presStyleIdx="0" presStyleCnt="0"/>
      <dgm:spPr/>
      <dgm:t>
        <a:bodyPr/>
        <a:lstStyle/>
        <a:p>
          <a:endParaRPr lang="da-DK"/>
        </a:p>
      </dgm:t>
    </dgm:pt>
    <dgm:pt modelId="{CD28C9A2-C199-4868-B162-E715D2390BC1}" type="pres">
      <dgm:prSet presAssocID="{B481196E-76C7-41CD-82AB-AFEB4E2923A9}" presName="hierChild4" presStyleCnt="0"/>
      <dgm:spPr/>
    </dgm:pt>
    <dgm:pt modelId="{769FAD1E-C6BF-45E4-AD7E-8E6065E9F2E2}" type="pres">
      <dgm:prSet presAssocID="{B481196E-76C7-41CD-82AB-AFEB4E2923A9}" presName="hierChild5" presStyleCnt="0"/>
      <dgm:spPr/>
    </dgm:pt>
    <dgm:pt modelId="{CBE8DA26-C448-4F7D-A5CD-B85067E65570}" type="pres">
      <dgm:prSet presAssocID="{66606F96-D335-4976-B96A-812CE3498579}" presName="hierChild3" presStyleCnt="0"/>
      <dgm:spPr/>
    </dgm:pt>
    <dgm:pt modelId="{08F24E93-E0A5-41A0-810E-AAAF28223191}" type="pres">
      <dgm:prSet presAssocID="{1D837A46-1BDF-4230-A2A2-89FC3E9046B0}" presName="Name101" presStyleLbl="parChTrans1D2" presStyleIdx="11" presStyleCnt="12"/>
      <dgm:spPr/>
      <dgm:t>
        <a:bodyPr/>
        <a:lstStyle/>
        <a:p>
          <a:endParaRPr lang="da-DK"/>
        </a:p>
      </dgm:t>
    </dgm:pt>
    <dgm:pt modelId="{06B48593-0931-4B43-91B3-310AAAC12D00}" type="pres">
      <dgm:prSet presAssocID="{5BE71848-70A9-4CBF-96E4-B4524027BE12}" presName="hierRoot3" presStyleCnt="0">
        <dgm:presLayoutVars>
          <dgm:hierBranch val="init"/>
        </dgm:presLayoutVars>
      </dgm:prSet>
      <dgm:spPr/>
    </dgm:pt>
    <dgm:pt modelId="{F71A395B-816C-4A16-A995-30F6651262B2}" type="pres">
      <dgm:prSet presAssocID="{5BE71848-70A9-4CBF-96E4-B4524027BE12}" presName="rootComposite3" presStyleCnt="0"/>
      <dgm:spPr/>
    </dgm:pt>
    <dgm:pt modelId="{85F3B148-AB85-4FDA-AF26-FCAE70885B29}" type="pres">
      <dgm:prSet presAssocID="{5BE71848-70A9-4CBF-96E4-B4524027BE12}" presName="rootText3" presStyleLbl="alignAcc1" presStyleIdx="0" presStyleCnt="0">
        <dgm:presLayoutVars>
          <dgm:chPref val="3"/>
        </dgm:presLayoutVars>
      </dgm:prSet>
      <dgm:spPr/>
      <dgm:t>
        <a:bodyPr/>
        <a:lstStyle/>
        <a:p>
          <a:endParaRPr lang="da-DK"/>
        </a:p>
      </dgm:t>
    </dgm:pt>
    <dgm:pt modelId="{ECE743F1-6965-449B-927F-A5E4FDBB773E}" type="pres">
      <dgm:prSet presAssocID="{5BE71848-70A9-4CBF-96E4-B4524027BE12}" presName="topArc3" presStyleLbl="parChTrans1D1" presStyleIdx="24" presStyleCnt="26"/>
      <dgm:spPr/>
    </dgm:pt>
    <dgm:pt modelId="{050D193C-F774-4A87-9ECA-96350C90DDC4}" type="pres">
      <dgm:prSet presAssocID="{5BE71848-70A9-4CBF-96E4-B4524027BE12}" presName="bottomArc3" presStyleLbl="parChTrans1D1" presStyleIdx="25" presStyleCnt="26"/>
      <dgm:spPr/>
    </dgm:pt>
    <dgm:pt modelId="{72185BBB-C092-42A4-A83C-A3C0FCB21360}" type="pres">
      <dgm:prSet presAssocID="{5BE71848-70A9-4CBF-96E4-B4524027BE12}" presName="topConnNode3" presStyleLbl="asst1" presStyleIdx="0" presStyleCnt="0"/>
      <dgm:spPr/>
      <dgm:t>
        <a:bodyPr/>
        <a:lstStyle/>
        <a:p>
          <a:endParaRPr lang="da-DK"/>
        </a:p>
      </dgm:t>
    </dgm:pt>
    <dgm:pt modelId="{C61C1071-B015-4B20-BEF6-01250D9F8CDD}" type="pres">
      <dgm:prSet presAssocID="{5BE71848-70A9-4CBF-96E4-B4524027BE12}" presName="hierChild6" presStyleCnt="0"/>
      <dgm:spPr/>
    </dgm:pt>
    <dgm:pt modelId="{FD00211A-A5A6-477A-BC3C-7C6366FBB1EB}" type="pres">
      <dgm:prSet presAssocID="{5BE71848-70A9-4CBF-96E4-B4524027BE12}" presName="hierChild7" presStyleCnt="0"/>
      <dgm:spPr/>
    </dgm:pt>
  </dgm:ptLst>
  <dgm:cxnLst>
    <dgm:cxn modelId="{AB318CD4-9A2A-4652-9896-8D360E3CA887}" srcId="{66606F96-D335-4976-B96A-812CE3498579}" destId="{3548F42C-313D-4EEA-8C12-4D081503328A}" srcOrd="2" destOrd="0" parTransId="{C9F677CB-2024-4E91-9C08-62529C754D99}" sibTransId="{2E05DAE3-191A-4D22-8821-9F18EC9B236E}"/>
    <dgm:cxn modelId="{28A7AB15-2524-4EF3-B612-D1F1887C2054}" srcId="{8C965D2D-59FE-4446-A9A5-F649B92EE5C5}" destId="{66606F96-D335-4976-B96A-812CE3498579}" srcOrd="0" destOrd="0" parTransId="{C08F2319-F052-4746-88BA-675BF0E40480}" sibTransId="{51A8EA17-8FB5-40F7-B265-AAEF170D64D6}"/>
    <dgm:cxn modelId="{5C2EF360-40FB-4631-8AF4-1F3295155212}" type="presOf" srcId="{AF66DF28-CF80-414E-BBC6-D7F9BC5926F8}" destId="{A06A38F9-3DD2-4B06-BD75-61979DF5C7FA}" srcOrd="0" destOrd="0" presId="urn:microsoft.com/office/officeart/2008/layout/HalfCircleOrganizationChart"/>
    <dgm:cxn modelId="{B486EA8D-2DFB-4752-B205-A72E4768DAEE}" type="presOf" srcId="{5BE71848-70A9-4CBF-96E4-B4524027BE12}" destId="{72185BBB-C092-42A4-A83C-A3C0FCB21360}" srcOrd="1" destOrd="0" presId="urn:microsoft.com/office/officeart/2008/layout/HalfCircleOrganizationChart"/>
    <dgm:cxn modelId="{C324B5AC-DC77-4EFB-9868-D27A26F7E4E7}" type="presOf" srcId="{A14089CB-01F9-4B80-9A4B-7F51D4BE93B7}" destId="{347A9B3B-E624-40B1-9637-866F6BEA010C}" srcOrd="0" destOrd="0" presId="urn:microsoft.com/office/officeart/2008/layout/HalfCircleOrganizationChart"/>
    <dgm:cxn modelId="{B3A13689-6FB3-4504-8EBF-E1FC399D0389}" srcId="{66606F96-D335-4976-B96A-812CE3498579}" destId="{227257FF-CE36-4D46-859C-F6D4A23BDCA2}" srcOrd="4" destOrd="0" parTransId="{D8D601EA-C203-44F7-8ACF-1FFC9F40F71E}" sibTransId="{04C2451D-FE10-476E-B440-C5BDC8605FED}"/>
    <dgm:cxn modelId="{56DBF00B-101B-4BC4-8B5A-EA9A98BA56E1}" type="presOf" srcId="{66606F96-D335-4976-B96A-812CE3498579}" destId="{B96BAAE6-F6AD-4CAD-A7F9-2CE9BDBC1648}" srcOrd="1" destOrd="0" presId="urn:microsoft.com/office/officeart/2008/layout/HalfCircleOrganizationChart"/>
    <dgm:cxn modelId="{EE73600E-6059-4046-A134-2274CDE49955}" type="presOf" srcId="{6CF2BDF3-FBD3-492F-92C0-07F45DEE096C}" destId="{21036217-57AD-4B7C-8D76-CCE097184BAF}" srcOrd="0" destOrd="0" presId="urn:microsoft.com/office/officeart/2008/layout/HalfCircleOrganizationChart"/>
    <dgm:cxn modelId="{EB78E02D-57C3-4B1D-935C-20B2686512AE}" srcId="{66606F96-D335-4976-B96A-812CE3498579}" destId="{EE589563-C393-4991-9D81-7E65B78CC15A}" srcOrd="5" destOrd="0" parTransId="{DB805288-1E0C-4849-AF4F-E7CA31850C93}" sibTransId="{2B547ECA-8F4D-4E0F-B962-26CB9BB31291}"/>
    <dgm:cxn modelId="{D06D9CF8-54CC-4B60-9D09-46EE90654C21}" type="presOf" srcId="{D8D601EA-C203-44F7-8ACF-1FFC9F40F71E}" destId="{FFA72BA1-D3B6-458D-98DC-472C332E0448}" srcOrd="0" destOrd="0" presId="urn:microsoft.com/office/officeart/2008/layout/HalfCircleOrganizationChart"/>
    <dgm:cxn modelId="{699297D1-DED7-4BB9-B409-7E93E5873F6E}" type="presOf" srcId="{AF66DF28-CF80-414E-BBC6-D7F9BC5926F8}" destId="{823C3863-EC04-44AE-BC13-F8EAED7B2B59}" srcOrd="1" destOrd="0" presId="urn:microsoft.com/office/officeart/2008/layout/HalfCircleOrganizationChart"/>
    <dgm:cxn modelId="{61FBFAAB-9BEC-478F-A253-8A4FE281278F}" srcId="{66606F96-D335-4976-B96A-812CE3498579}" destId="{0C1372CE-0CC5-46BD-B666-03BECE804A65}" srcOrd="1" destOrd="0" parTransId="{D8ACDE84-C796-4EF3-AD78-CF8813C3F70C}" sibTransId="{01BBA5A4-CF72-4588-9532-E60B29CE8725}"/>
    <dgm:cxn modelId="{64728F30-3EA9-4F18-9115-AC56700174F7}" type="presOf" srcId="{EE589563-C393-4991-9D81-7E65B78CC15A}" destId="{59E09FCF-E321-4DF7-91CD-D974DC77B99D}" srcOrd="1" destOrd="0" presId="urn:microsoft.com/office/officeart/2008/layout/HalfCircleOrganizationChart"/>
    <dgm:cxn modelId="{4E460407-1E32-46B7-AEB5-F5F3AD713B83}" srcId="{66606F96-D335-4976-B96A-812CE3498579}" destId="{0A480375-4269-40C0-9A37-5A10EBB92491}" srcOrd="6" destOrd="0" parTransId="{3975D92B-A5B0-4F50-AB53-DD6DE73EFD3A}" sibTransId="{780B7D17-479C-444C-920C-397990DB1075}"/>
    <dgm:cxn modelId="{279E6862-B149-4944-A72B-6B0B3E4C1BCF}" type="presOf" srcId="{18B02336-0D04-4F85-9A30-B2E3EF8E233B}" destId="{05AB4E68-2A42-4BCF-8263-7E1CEAF1CF7C}" srcOrd="1" destOrd="0" presId="urn:microsoft.com/office/officeart/2008/layout/HalfCircleOrganizationChart"/>
    <dgm:cxn modelId="{A6E7D48C-272C-41D2-8B71-A5126DBCE57E}" type="presOf" srcId="{DB805288-1E0C-4849-AF4F-E7CA31850C93}" destId="{69D6EE53-03BB-4F06-8940-AB7A9D7ABCB3}" srcOrd="0" destOrd="0" presId="urn:microsoft.com/office/officeart/2008/layout/HalfCircleOrganizationChart"/>
    <dgm:cxn modelId="{B09E9E84-AD95-4EEC-AEAD-3C88E1DC663F}" type="presOf" srcId="{B481196E-76C7-41CD-82AB-AFEB4E2923A9}" destId="{2317CE97-DE2C-4973-AE72-3F26C8D86748}" srcOrd="1" destOrd="0" presId="urn:microsoft.com/office/officeart/2008/layout/HalfCircleOrganizationChart"/>
    <dgm:cxn modelId="{6EFE8B98-9A97-4F6C-BB46-802E007266C3}" type="presOf" srcId="{91A322C0-E208-4A1F-B059-95D200B495BE}" destId="{A469ED95-D7EC-4163-8AB7-EFE3072C47E5}" srcOrd="0" destOrd="0" presId="urn:microsoft.com/office/officeart/2008/layout/HalfCircleOrganizationChart"/>
    <dgm:cxn modelId="{45D15F2D-3F64-44C1-8675-5B95304426FE}" type="presOf" srcId="{B481196E-76C7-41CD-82AB-AFEB4E2923A9}" destId="{5CA21936-C570-4308-928B-B05F5ADBF5AF}" srcOrd="0" destOrd="0" presId="urn:microsoft.com/office/officeart/2008/layout/HalfCircleOrganizationChart"/>
    <dgm:cxn modelId="{5C54C889-95FB-4064-A0A7-F41C5C1BDE28}" type="presOf" srcId="{227257FF-CE36-4D46-859C-F6D4A23BDCA2}" destId="{F81C3B64-AEE1-4042-B0FC-1B708CD0043A}" srcOrd="0" destOrd="0" presId="urn:microsoft.com/office/officeart/2008/layout/HalfCircleOrganizationChart"/>
    <dgm:cxn modelId="{864B19EC-4816-4DDC-A4EC-C1884786808C}" type="presOf" srcId="{3975D92B-A5B0-4F50-AB53-DD6DE73EFD3A}" destId="{54B6DAA7-9709-4444-A0E7-5C182E2F3AAD}" srcOrd="0" destOrd="0" presId="urn:microsoft.com/office/officeart/2008/layout/HalfCircleOrganizationChart"/>
    <dgm:cxn modelId="{7608DE79-4A43-42BD-9089-E74B8672BAA2}" type="presOf" srcId="{66606F96-D335-4976-B96A-812CE3498579}" destId="{017E6BD8-F807-4E1E-A4B2-6CD3AD760F90}" srcOrd="0" destOrd="0" presId="urn:microsoft.com/office/officeart/2008/layout/HalfCircleOrganizationChart"/>
    <dgm:cxn modelId="{FF14C22F-BA31-4792-A6C7-AFACD60542A6}" type="presOf" srcId="{18B02336-0D04-4F85-9A30-B2E3EF8E233B}" destId="{23C88C89-FBFE-481D-8692-73CE7CFB6C3C}" srcOrd="0" destOrd="0" presId="urn:microsoft.com/office/officeart/2008/layout/HalfCircleOrganizationChart"/>
    <dgm:cxn modelId="{FE93FD65-C46C-4DDC-ADCB-92835F222ED1}" type="presOf" srcId="{075FE53A-CF3B-4BC2-BCD4-5AB427AEBE29}" destId="{2EE487CA-2906-45D4-B698-31795420F832}" srcOrd="0" destOrd="0" presId="urn:microsoft.com/office/officeart/2008/layout/HalfCircleOrganizationChart"/>
    <dgm:cxn modelId="{2C6DC54F-329D-4DFB-95BC-F49B2DAF060E}" type="presOf" srcId="{EE589563-C393-4991-9D81-7E65B78CC15A}" destId="{EA1D2821-62F0-4F94-AE0C-CCB74EE0EDC9}" srcOrd="0" destOrd="0" presId="urn:microsoft.com/office/officeart/2008/layout/HalfCircleOrganizationChart"/>
    <dgm:cxn modelId="{93381811-2B92-4111-AED0-435D4399B3FC}" type="presOf" srcId="{04E4E24C-E310-4649-A2C8-F289DF256798}" destId="{D0341964-FC2D-4F11-A288-134AF43152D6}" srcOrd="1" destOrd="0" presId="urn:microsoft.com/office/officeart/2008/layout/HalfCircleOrganizationChart"/>
    <dgm:cxn modelId="{ADEBDC06-7BB8-4C6D-9F4A-8717E4DB9B66}" srcId="{66606F96-D335-4976-B96A-812CE3498579}" destId="{18B02336-0D04-4F85-9A30-B2E3EF8E233B}" srcOrd="8" destOrd="0" parTransId="{91A322C0-E208-4A1F-B059-95D200B495BE}" sibTransId="{10698F19-9E6A-4969-979E-958AE28FD9D9}"/>
    <dgm:cxn modelId="{B332E1B6-967B-40D3-9687-5616C89BA5CF}" type="presOf" srcId="{04E4E24C-E310-4649-A2C8-F289DF256798}" destId="{09C2B7E0-54F4-4B39-9475-CD42AC4CFB91}" srcOrd="0" destOrd="0" presId="urn:microsoft.com/office/officeart/2008/layout/HalfCircleOrganizationChart"/>
    <dgm:cxn modelId="{B03A91E9-2EF7-4290-B676-7F6ED6980618}" type="presOf" srcId="{A9FC0745-190B-46E8-9FBD-BBD67FF38F60}" destId="{AD47E881-34C2-4899-858B-177BBB674380}" srcOrd="1" destOrd="0" presId="urn:microsoft.com/office/officeart/2008/layout/HalfCircleOrganizationChart"/>
    <dgm:cxn modelId="{B8971DBB-C629-4F99-A5CF-8E74455C296B}" type="presOf" srcId="{8C965D2D-59FE-4446-A9A5-F649B92EE5C5}" destId="{B79B9176-118C-4AFF-8522-13575F1E9CF9}" srcOrd="0" destOrd="0" presId="urn:microsoft.com/office/officeart/2008/layout/HalfCircleOrganizationChart"/>
    <dgm:cxn modelId="{A94DE875-3204-428D-87F5-3CFA45D7EBAD}" type="presOf" srcId="{02B513C2-4611-4D4C-A908-029FE709A6DE}" destId="{A4B3ABCF-134E-4310-ADB1-14204BE8C2D0}" srcOrd="1" destOrd="0" presId="urn:microsoft.com/office/officeart/2008/layout/HalfCircleOrganizationChart"/>
    <dgm:cxn modelId="{BFCAE0D2-1F32-482B-921E-E4F94E6176B7}" srcId="{66606F96-D335-4976-B96A-812CE3498579}" destId="{AF66DF28-CF80-414E-BBC6-D7F9BC5926F8}" srcOrd="3" destOrd="0" parTransId="{075FE53A-CF3B-4BC2-BCD4-5AB427AEBE29}" sibTransId="{FF8C9969-6116-49C4-9B67-BDCEBA8A4FD0}"/>
    <dgm:cxn modelId="{8CBB81E6-331A-447D-945F-B847395560C0}" type="presOf" srcId="{0C1372CE-0CC5-46BD-B666-03BECE804A65}" destId="{DEC57BEF-33C8-4C49-A70D-17D432F8A510}" srcOrd="1" destOrd="0" presId="urn:microsoft.com/office/officeart/2008/layout/HalfCircleOrganizationChart"/>
    <dgm:cxn modelId="{44E11104-8174-4937-AA2C-0E7445C1585C}" srcId="{66606F96-D335-4976-B96A-812CE3498579}" destId="{A9FC0745-190B-46E8-9FBD-BBD67FF38F60}" srcOrd="10" destOrd="0" parTransId="{10CA99DC-6B3B-4B24-8DFB-8DE6EF63A74D}" sibTransId="{65584F64-4778-4041-81A4-F74296AF98DF}"/>
    <dgm:cxn modelId="{897ECC46-094B-4803-A96C-16345D5D2435}" type="presOf" srcId="{24F88A15-D7BA-47AB-BBF0-CF97E4489B87}" destId="{09767F85-F50A-41F1-99CA-7F02DFDBBCE2}" srcOrd="0" destOrd="0" presId="urn:microsoft.com/office/officeart/2008/layout/HalfCircleOrganizationChart"/>
    <dgm:cxn modelId="{2FD7518A-FEE8-46D2-9A15-C250ED990981}" type="presOf" srcId="{D8ACDE84-C796-4EF3-AD78-CF8813C3F70C}" destId="{220BCF7F-9754-44E3-AA5A-B02922059AEE}" srcOrd="0" destOrd="0" presId="urn:microsoft.com/office/officeart/2008/layout/HalfCircleOrganizationChart"/>
    <dgm:cxn modelId="{F797A990-B67F-440C-B7E4-A21BB4E1A123}" srcId="{66606F96-D335-4976-B96A-812CE3498579}" destId="{04E4E24C-E310-4649-A2C8-F289DF256798}" srcOrd="7" destOrd="0" parTransId="{A14089CB-01F9-4B80-9A4B-7F51D4BE93B7}" sibTransId="{03BC927B-05C3-475C-9F73-6973517760C7}"/>
    <dgm:cxn modelId="{5346FE8D-2C40-4F94-AFAF-F43A02222A2E}" type="presOf" srcId="{0A480375-4269-40C0-9A37-5A10EBB92491}" destId="{8BE60BF7-4D64-473F-AF08-F93A1E4F11C2}" srcOrd="1" destOrd="0" presId="urn:microsoft.com/office/officeart/2008/layout/HalfCircleOrganizationChart"/>
    <dgm:cxn modelId="{4862A925-083D-4B55-9704-EC34F000D1A2}" type="presOf" srcId="{C9F677CB-2024-4E91-9C08-62529C754D99}" destId="{D34001AD-BF0E-4D61-9C35-D9EC6CEA26EB}" srcOrd="0" destOrd="0" presId="urn:microsoft.com/office/officeart/2008/layout/HalfCircleOrganizationChart"/>
    <dgm:cxn modelId="{B1AFE8B9-EE99-4E83-BF28-BDE4D490DEC1}" srcId="{66606F96-D335-4976-B96A-812CE3498579}" destId="{5BE71848-70A9-4CBF-96E4-B4524027BE12}" srcOrd="0" destOrd="0" parTransId="{1D837A46-1BDF-4230-A2A2-89FC3E9046B0}" sibTransId="{1B3E8CDE-A197-4A71-A7B5-2228F60652D4}"/>
    <dgm:cxn modelId="{B287D85B-B856-42FB-A16F-D80FE5513713}" type="presOf" srcId="{02B513C2-4611-4D4C-A908-029FE709A6DE}" destId="{FB25B284-5FB6-411A-80E9-75EF19ECC393}" srcOrd="0" destOrd="0" presId="urn:microsoft.com/office/officeart/2008/layout/HalfCircleOrganizationChart"/>
    <dgm:cxn modelId="{F2310402-6896-4C63-AF63-6FFA528CE3D9}" type="presOf" srcId="{3548F42C-313D-4EEA-8C12-4D081503328A}" destId="{0A5C2F72-2F76-4A69-93A8-71BD5E670225}" srcOrd="0" destOrd="0" presId="urn:microsoft.com/office/officeart/2008/layout/HalfCircleOrganizationChart"/>
    <dgm:cxn modelId="{B59B5677-C936-4780-95DC-2161AC872D5C}" srcId="{66606F96-D335-4976-B96A-812CE3498579}" destId="{02B513C2-4611-4D4C-A908-029FE709A6DE}" srcOrd="9" destOrd="0" parTransId="{24F88A15-D7BA-47AB-BBF0-CF97E4489B87}" sibTransId="{757CAC5E-A31F-4C39-97E9-3DE8667A65F0}"/>
    <dgm:cxn modelId="{98F3ECE5-1345-402E-B081-B60655F3EF0C}" type="presOf" srcId="{1D837A46-1BDF-4230-A2A2-89FC3E9046B0}" destId="{08F24E93-E0A5-41A0-810E-AAAF28223191}" srcOrd="0" destOrd="0" presId="urn:microsoft.com/office/officeart/2008/layout/HalfCircleOrganizationChart"/>
    <dgm:cxn modelId="{5A14CA72-FD2D-4D54-90DC-81AED9B37071}" type="presOf" srcId="{227257FF-CE36-4D46-859C-F6D4A23BDCA2}" destId="{FA2032D7-81C4-4B7C-848A-DDE004DA1600}" srcOrd="1" destOrd="0" presId="urn:microsoft.com/office/officeart/2008/layout/HalfCircleOrganizationChart"/>
    <dgm:cxn modelId="{F9AD2E33-8732-4C99-BF1D-2F5B666779B6}" type="presOf" srcId="{A9FC0745-190B-46E8-9FBD-BBD67FF38F60}" destId="{33FE1805-5EF5-410A-82EA-750F048F468B}" srcOrd="0" destOrd="0" presId="urn:microsoft.com/office/officeart/2008/layout/HalfCircleOrganizationChart"/>
    <dgm:cxn modelId="{59D27E1A-8291-43AB-A331-CD826601FDDB}" type="presOf" srcId="{3548F42C-313D-4EEA-8C12-4D081503328A}" destId="{A7DA65E0-F5F0-47FD-B7B6-0F5AA4AD1974}" srcOrd="1" destOrd="0" presId="urn:microsoft.com/office/officeart/2008/layout/HalfCircleOrganizationChart"/>
    <dgm:cxn modelId="{D0DFB8CB-5138-414F-8874-6F3E21B9156B}" srcId="{66606F96-D335-4976-B96A-812CE3498579}" destId="{B481196E-76C7-41CD-82AB-AFEB4E2923A9}" srcOrd="11" destOrd="0" parTransId="{6CF2BDF3-FBD3-492F-92C0-07F45DEE096C}" sibTransId="{15E52983-B96C-4B03-ACC8-BDAC642C28C7}"/>
    <dgm:cxn modelId="{BC57CEC6-F862-4C9E-88F6-999D3FEBFC9F}" type="presOf" srcId="{0C1372CE-0CC5-46BD-B666-03BECE804A65}" destId="{C6A152B3-E000-4C1F-B4B4-E594049CE6F8}" srcOrd="0" destOrd="0" presId="urn:microsoft.com/office/officeart/2008/layout/HalfCircleOrganizationChart"/>
    <dgm:cxn modelId="{64ACE695-BBF3-430E-B286-6E4927A7EB46}" type="presOf" srcId="{10CA99DC-6B3B-4B24-8DFB-8DE6EF63A74D}" destId="{0B8D2E9E-8A7E-4FED-8F1C-90DBD4453083}" srcOrd="0" destOrd="0" presId="urn:microsoft.com/office/officeart/2008/layout/HalfCircleOrganizationChart"/>
    <dgm:cxn modelId="{458D65CD-B7DD-49D8-B6FC-574C70EBEEAD}" type="presOf" srcId="{0A480375-4269-40C0-9A37-5A10EBB92491}" destId="{D3142CF4-7B41-47F7-A3BF-CD373264273E}" srcOrd="0" destOrd="0" presId="urn:microsoft.com/office/officeart/2008/layout/HalfCircleOrganizationChart"/>
    <dgm:cxn modelId="{A8DA5EC1-AC4B-4D09-ABE5-48EB58E92984}" type="presOf" srcId="{5BE71848-70A9-4CBF-96E4-B4524027BE12}" destId="{85F3B148-AB85-4FDA-AF26-FCAE70885B29}" srcOrd="0" destOrd="0" presId="urn:microsoft.com/office/officeart/2008/layout/HalfCircleOrganizationChart"/>
    <dgm:cxn modelId="{8B5CA55D-B6AB-4AE2-B9F0-68338BE81A41}" type="presParOf" srcId="{B79B9176-118C-4AFF-8522-13575F1E9CF9}" destId="{1390793D-81A7-4390-9FFF-34A1D6BACDB0}" srcOrd="0" destOrd="0" presId="urn:microsoft.com/office/officeart/2008/layout/HalfCircleOrganizationChart"/>
    <dgm:cxn modelId="{B3E7CA7A-5CE4-430A-B294-61A62BA09A0C}" type="presParOf" srcId="{1390793D-81A7-4390-9FFF-34A1D6BACDB0}" destId="{1C72D293-E2AA-495C-BB4E-2BDB46372177}" srcOrd="0" destOrd="0" presId="urn:microsoft.com/office/officeart/2008/layout/HalfCircleOrganizationChart"/>
    <dgm:cxn modelId="{C36BBA3C-E2E7-44C1-8042-875AF8D6F352}" type="presParOf" srcId="{1C72D293-E2AA-495C-BB4E-2BDB46372177}" destId="{017E6BD8-F807-4E1E-A4B2-6CD3AD760F90}" srcOrd="0" destOrd="0" presId="urn:microsoft.com/office/officeart/2008/layout/HalfCircleOrganizationChart"/>
    <dgm:cxn modelId="{6A41DE9F-31C5-41D5-9170-CAD4A5FB9A31}" type="presParOf" srcId="{1C72D293-E2AA-495C-BB4E-2BDB46372177}" destId="{DA5E7706-939A-4E11-BBD5-53ED6007D1B4}" srcOrd="1" destOrd="0" presId="urn:microsoft.com/office/officeart/2008/layout/HalfCircleOrganizationChart"/>
    <dgm:cxn modelId="{A7A44AC1-307B-4BE3-8D1C-CAE4069CE2E0}" type="presParOf" srcId="{1C72D293-E2AA-495C-BB4E-2BDB46372177}" destId="{95ECC282-2515-41C9-A546-6D97FB10F481}" srcOrd="2" destOrd="0" presId="urn:microsoft.com/office/officeart/2008/layout/HalfCircleOrganizationChart"/>
    <dgm:cxn modelId="{03E70AAD-D97C-4804-8486-E04583B135F2}" type="presParOf" srcId="{1C72D293-E2AA-495C-BB4E-2BDB46372177}" destId="{B96BAAE6-F6AD-4CAD-A7F9-2CE9BDBC1648}" srcOrd="3" destOrd="0" presId="urn:microsoft.com/office/officeart/2008/layout/HalfCircleOrganizationChart"/>
    <dgm:cxn modelId="{E2E31CB1-AFD2-435C-8D55-AD0A961BCC2F}" type="presParOf" srcId="{1390793D-81A7-4390-9FFF-34A1D6BACDB0}" destId="{A4A05A1C-ADFC-4675-8DB7-D052268C2707}" srcOrd="1" destOrd="0" presId="urn:microsoft.com/office/officeart/2008/layout/HalfCircleOrganizationChart"/>
    <dgm:cxn modelId="{8DAEE68B-47D8-40D4-B46B-CD7710A37245}" type="presParOf" srcId="{A4A05A1C-ADFC-4675-8DB7-D052268C2707}" destId="{220BCF7F-9754-44E3-AA5A-B02922059AEE}" srcOrd="0" destOrd="0" presId="urn:microsoft.com/office/officeart/2008/layout/HalfCircleOrganizationChart"/>
    <dgm:cxn modelId="{6846761D-A1F3-4C48-9F46-9415C7AAD802}" type="presParOf" srcId="{A4A05A1C-ADFC-4675-8DB7-D052268C2707}" destId="{4E9A101B-0E76-44CF-93D9-DE73EFCE3BB4}" srcOrd="1" destOrd="0" presId="urn:microsoft.com/office/officeart/2008/layout/HalfCircleOrganizationChart"/>
    <dgm:cxn modelId="{0056A622-FEA1-43EF-9B2A-482A86E07820}" type="presParOf" srcId="{4E9A101B-0E76-44CF-93D9-DE73EFCE3BB4}" destId="{9673A8F4-5AB3-4A04-A46F-FB5C5EF579D9}" srcOrd="0" destOrd="0" presId="urn:microsoft.com/office/officeart/2008/layout/HalfCircleOrganizationChart"/>
    <dgm:cxn modelId="{02081190-085B-4A7E-BC18-9CAAF57D85C5}" type="presParOf" srcId="{9673A8F4-5AB3-4A04-A46F-FB5C5EF579D9}" destId="{C6A152B3-E000-4C1F-B4B4-E594049CE6F8}" srcOrd="0" destOrd="0" presId="urn:microsoft.com/office/officeart/2008/layout/HalfCircleOrganizationChart"/>
    <dgm:cxn modelId="{F6A0B8C0-4BAB-4D67-BCD8-34A84B01EBA4}" type="presParOf" srcId="{9673A8F4-5AB3-4A04-A46F-FB5C5EF579D9}" destId="{D3A1B392-3332-41D2-AF24-EB6870227338}" srcOrd="1" destOrd="0" presId="urn:microsoft.com/office/officeart/2008/layout/HalfCircleOrganizationChart"/>
    <dgm:cxn modelId="{D42EF8B8-C3DE-4784-BCA4-4CFF6349D412}" type="presParOf" srcId="{9673A8F4-5AB3-4A04-A46F-FB5C5EF579D9}" destId="{055093E8-7C5A-493C-B968-DD82C9EA7E5A}" srcOrd="2" destOrd="0" presId="urn:microsoft.com/office/officeart/2008/layout/HalfCircleOrganizationChart"/>
    <dgm:cxn modelId="{392904E1-8DE6-4C12-8D22-4881C539A188}" type="presParOf" srcId="{9673A8F4-5AB3-4A04-A46F-FB5C5EF579D9}" destId="{DEC57BEF-33C8-4C49-A70D-17D432F8A510}" srcOrd="3" destOrd="0" presId="urn:microsoft.com/office/officeart/2008/layout/HalfCircleOrganizationChart"/>
    <dgm:cxn modelId="{2174C431-AEDC-4512-B595-D3AFE49FA6DC}" type="presParOf" srcId="{4E9A101B-0E76-44CF-93D9-DE73EFCE3BB4}" destId="{7C85DB8F-97B9-4145-B474-FCDEB62E720D}" srcOrd="1" destOrd="0" presId="urn:microsoft.com/office/officeart/2008/layout/HalfCircleOrganizationChart"/>
    <dgm:cxn modelId="{634A5C62-CF2B-4865-800B-F56AE87AB749}" type="presParOf" srcId="{4E9A101B-0E76-44CF-93D9-DE73EFCE3BB4}" destId="{331E80AB-5DEC-47F7-8029-E28681139501}" srcOrd="2" destOrd="0" presId="urn:microsoft.com/office/officeart/2008/layout/HalfCircleOrganizationChart"/>
    <dgm:cxn modelId="{FA4654DF-6EB2-4571-AE5F-AEFF16AD4DDE}" type="presParOf" srcId="{A4A05A1C-ADFC-4675-8DB7-D052268C2707}" destId="{D34001AD-BF0E-4D61-9C35-D9EC6CEA26EB}" srcOrd="2" destOrd="0" presId="urn:microsoft.com/office/officeart/2008/layout/HalfCircleOrganizationChart"/>
    <dgm:cxn modelId="{AB362227-A3B0-4BEE-B404-A8D36A3B82C3}" type="presParOf" srcId="{A4A05A1C-ADFC-4675-8DB7-D052268C2707}" destId="{BF3E7EEA-1CD8-41C4-98B3-9C28003AEA78}" srcOrd="3" destOrd="0" presId="urn:microsoft.com/office/officeart/2008/layout/HalfCircleOrganizationChart"/>
    <dgm:cxn modelId="{4CA779B6-2DEE-42BF-9D53-F4042C00E7F6}" type="presParOf" srcId="{BF3E7EEA-1CD8-41C4-98B3-9C28003AEA78}" destId="{78508A01-6517-46E1-91F2-CAD2003B63D4}" srcOrd="0" destOrd="0" presId="urn:microsoft.com/office/officeart/2008/layout/HalfCircleOrganizationChart"/>
    <dgm:cxn modelId="{DCA74E26-EB8F-47B4-AF8C-12B4FE9CAB1D}" type="presParOf" srcId="{78508A01-6517-46E1-91F2-CAD2003B63D4}" destId="{0A5C2F72-2F76-4A69-93A8-71BD5E670225}" srcOrd="0" destOrd="0" presId="urn:microsoft.com/office/officeart/2008/layout/HalfCircleOrganizationChart"/>
    <dgm:cxn modelId="{4B191B9C-A96F-4A27-8497-446D3DD47008}" type="presParOf" srcId="{78508A01-6517-46E1-91F2-CAD2003B63D4}" destId="{A9181C6D-301C-4CC2-AE46-B79D0FBF02E7}" srcOrd="1" destOrd="0" presId="urn:microsoft.com/office/officeart/2008/layout/HalfCircleOrganizationChart"/>
    <dgm:cxn modelId="{2E47923C-094B-4D44-B7BC-AAB2CC1DE2E3}" type="presParOf" srcId="{78508A01-6517-46E1-91F2-CAD2003B63D4}" destId="{8901883E-2045-4CF7-93D9-08D16242C692}" srcOrd="2" destOrd="0" presId="urn:microsoft.com/office/officeart/2008/layout/HalfCircleOrganizationChart"/>
    <dgm:cxn modelId="{1A760AA3-4B41-466B-9BA7-04AA34E44EB5}" type="presParOf" srcId="{78508A01-6517-46E1-91F2-CAD2003B63D4}" destId="{A7DA65E0-F5F0-47FD-B7B6-0F5AA4AD1974}" srcOrd="3" destOrd="0" presId="urn:microsoft.com/office/officeart/2008/layout/HalfCircleOrganizationChart"/>
    <dgm:cxn modelId="{D9E22754-5F89-42F3-BB7E-C7196A8F7C23}" type="presParOf" srcId="{BF3E7EEA-1CD8-41C4-98B3-9C28003AEA78}" destId="{09CC6988-31B5-43EC-9144-5936E9C6A026}" srcOrd="1" destOrd="0" presId="urn:microsoft.com/office/officeart/2008/layout/HalfCircleOrganizationChart"/>
    <dgm:cxn modelId="{47D36AEA-8A43-4256-A90E-02193A75F2C2}" type="presParOf" srcId="{BF3E7EEA-1CD8-41C4-98B3-9C28003AEA78}" destId="{4A9B59A2-5BEE-4B26-81D5-E0A0D0FE8D96}" srcOrd="2" destOrd="0" presId="urn:microsoft.com/office/officeart/2008/layout/HalfCircleOrganizationChart"/>
    <dgm:cxn modelId="{007BC884-C971-4B1E-8C2B-4740FF470171}" type="presParOf" srcId="{A4A05A1C-ADFC-4675-8DB7-D052268C2707}" destId="{2EE487CA-2906-45D4-B698-31795420F832}" srcOrd="4" destOrd="0" presId="urn:microsoft.com/office/officeart/2008/layout/HalfCircleOrganizationChart"/>
    <dgm:cxn modelId="{167ED90C-143E-4DEA-B8A7-18E65A18A315}" type="presParOf" srcId="{A4A05A1C-ADFC-4675-8DB7-D052268C2707}" destId="{D13CE14B-8B69-45D9-B50D-FD1A64BC03B1}" srcOrd="5" destOrd="0" presId="urn:microsoft.com/office/officeart/2008/layout/HalfCircleOrganizationChart"/>
    <dgm:cxn modelId="{9B7706AE-7222-44B4-9AF9-D00D8C2FE710}" type="presParOf" srcId="{D13CE14B-8B69-45D9-B50D-FD1A64BC03B1}" destId="{F62A4705-4785-4307-B524-1F250C989BF8}" srcOrd="0" destOrd="0" presId="urn:microsoft.com/office/officeart/2008/layout/HalfCircleOrganizationChart"/>
    <dgm:cxn modelId="{644DEA2D-0804-450F-A315-84F45A2CC095}" type="presParOf" srcId="{F62A4705-4785-4307-B524-1F250C989BF8}" destId="{A06A38F9-3DD2-4B06-BD75-61979DF5C7FA}" srcOrd="0" destOrd="0" presId="urn:microsoft.com/office/officeart/2008/layout/HalfCircleOrganizationChart"/>
    <dgm:cxn modelId="{0233CDEE-7B9F-477E-A021-13DEF11E6A84}" type="presParOf" srcId="{F62A4705-4785-4307-B524-1F250C989BF8}" destId="{308167C1-6ADE-43F9-82D7-0057667F5743}" srcOrd="1" destOrd="0" presId="urn:microsoft.com/office/officeart/2008/layout/HalfCircleOrganizationChart"/>
    <dgm:cxn modelId="{4FAE2CB7-E236-438B-B50A-4D126C276308}" type="presParOf" srcId="{F62A4705-4785-4307-B524-1F250C989BF8}" destId="{AFA90361-F38F-4645-BD84-93ABAC7E5277}" srcOrd="2" destOrd="0" presId="urn:microsoft.com/office/officeart/2008/layout/HalfCircleOrganizationChart"/>
    <dgm:cxn modelId="{C8106C31-C3E1-41F2-A3F9-2CAFEF60C5B1}" type="presParOf" srcId="{F62A4705-4785-4307-B524-1F250C989BF8}" destId="{823C3863-EC04-44AE-BC13-F8EAED7B2B59}" srcOrd="3" destOrd="0" presId="urn:microsoft.com/office/officeart/2008/layout/HalfCircleOrganizationChart"/>
    <dgm:cxn modelId="{D4E8058D-4726-45FD-9E06-005859126C02}" type="presParOf" srcId="{D13CE14B-8B69-45D9-B50D-FD1A64BC03B1}" destId="{5914D284-CE21-4D3C-87A2-326DCCE568E5}" srcOrd="1" destOrd="0" presId="urn:microsoft.com/office/officeart/2008/layout/HalfCircleOrganizationChart"/>
    <dgm:cxn modelId="{F82B3D9C-0E15-4A5E-9F4E-3B77FBEF5DFE}" type="presParOf" srcId="{D13CE14B-8B69-45D9-B50D-FD1A64BC03B1}" destId="{FE2238C2-CF83-4EFC-B1C2-4DFB230E57CC}" srcOrd="2" destOrd="0" presId="urn:microsoft.com/office/officeart/2008/layout/HalfCircleOrganizationChart"/>
    <dgm:cxn modelId="{40B9D655-3740-4348-9432-43CA656F371C}" type="presParOf" srcId="{A4A05A1C-ADFC-4675-8DB7-D052268C2707}" destId="{FFA72BA1-D3B6-458D-98DC-472C332E0448}" srcOrd="6" destOrd="0" presId="urn:microsoft.com/office/officeart/2008/layout/HalfCircleOrganizationChart"/>
    <dgm:cxn modelId="{31FF6F8D-0B56-4239-8495-A6CEECF8D7FF}" type="presParOf" srcId="{A4A05A1C-ADFC-4675-8DB7-D052268C2707}" destId="{B3CFE391-1E4D-4FA6-8B18-A829F73F53BF}" srcOrd="7" destOrd="0" presId="urn:microsoft.com/office/officeart/2008/layout/HalfCircleOrganizationChart"/>
    <dgm:cxn modelId="{822FD26C-EBB8-4560-8511-D47649D981C1}" type="presParOf" srcId="{B3CFE391-1E4D-4FA6-8B18-A829F73F53BF}" destId="{23206054-010D-494C-BAB3-CB904D9CE3F5}" srcOrd="0" destOrd="0" presId="urn:microsoft.com/office/officeart/2008/layout/HalfCircleOrganizationChart"/>
    <dgm:cxn modelId="{D62505ED-E9B0-47D2-A4CE-C7380527B511}" type="presParOf" srcId="{23206054-010D-494C-BAB3-CB904D9CE3F5}" destId="{F81C3B64-AEE1-4042-B0FC-1B708CD0043A}" srcOrd="0" destOrd="0" presId="urn:microsoft.com/office/officeart/2008/layout/HalfCircleOrganizationChart"/>
    <dgm:cxn modelId="{A1A7E175-4B11-4C7B-A0DB-BC68146FD5F1}" type="presParOf" srcId="{23206054-010D-494C-BAB3-CB904D9CE3F5}" destId="{EF30DB42-DE92-4896-8790-A7C75041E732}" srcOrd="1" destOrd="0" presId="urn:microsoft.com/office/officeart/2008/layout/HalfCircleOrganizationChart"/>
    <dgm:cxn modelId="{D7094AF1-527E-40B3-A7E2-A21A101FE4D0}" type="presParOf" srcId="{23206054-010D-494C-BAB3-CB904D9CE3F5}" destId="{D1F59FF7-E994-4F21-9F0F-C62F338D1D72}" srcOrd="2" destOrd="0" presId="urn:microsoft.com/office/officeart/2008/layout/HalfCircleOrganizationChart"/>
    <dgm:cxn modelId="{CA5F9AF7-6EB6-423C-9BD4-A65186A22E3B}" type="presParOf" srcId="{23206054-010D-494C-BAB3-CB904D9CE3F5}" destId="{FA2032D7-81C4-4B7C-848A-DDE004DA1600}" srcOrd="3" destOrd="0" presId="urn:microsoft.com/office/officeart/2008/layout/HalfCircleOrganizationChart"/>
    <dgm:cxn modelId="{68D21E5E-9D5C-41A1-9298-5EF11CFF351E}" type="presParOf" srcId="{B3CFE391-1E4D-4FA6-8B18-A829F73F53BF}" destId="{0D555CE7-CDFD-4AB3-9DA9-8E78ED9873C8}" srcOrd="1" destOrd="0" presId="urn:microsoft.com/office/officeart/2008/layout/HalfCircleOrganizationChart"/>
    <dgm:cxn modelId="{42A500CE-0A9F-401E-87C1-ADC0CC84874C}" type="presParOf" srcId="{B3CFE391-1E4D-4FA6-8B18-A829F73F53BF}" destId="{FA12FB9F-1683-4D39-A491-872CC48534D9}" srcOrd="2" destOrd="0" presId="urn:microsoft.com/office/officeart/2008/layout/HalfCircleOrganizationChart"/>
    <dgm:cxn modelId="{122A7202-7FC2-4FC9-A144-BD5804A38C28}" type="presParOf" srcId="{A4A05A1C-ADFC-4675-8DB7-D052268C2707}" destId="{69D6EE53-03BB-4F06-8940-AB7A9D7ABCB3}" srcOrd="8" destOrd="0" presId="urn:microsoft.com/office/officeart/2008/layout/HalfCircleOrganizationChart"/>
    <dgm:cxn modelId="{E8C6A0CB-B352-4204-8466-C23B6EB5BE55}" type="presParOf" srcId="{A4A05A1C-ADFC-4675-8DB7-D052268C2707}" destId="{CE66BE86-A0B1-426A-ADDF-BCB1E447EF61}" srcOrd="9" destOrd="0" presId="urn:microsoft.com/office/officeart/2008/layout/HalfCircleOrganizationChart"/>
    <dgm:cxn modelId="{09FD83ED-7A63-46DB-B2D2-9FA7F854A565}" type="presParOf" srcId="{CE66BE86-A0B1-426A-ADDF-BCB1E447EF61}" destId="{F7D125AA-6B0E-4EA8-A5BE-2F6E286235EF}" srcOrd="0" destOrd="0" presId="urn:microsoft.com/office/officeart/2008/layout/HalfCircleOrganizationChart"/>
    <dgm:cxn modelId="{7756E4E2-5B25-40DA-B3EC-AE34BBB51FF0}" type="presParOf" srcId="{F7D125AA-6B0E-4EA8-A5BE-2F6E286235EF}" destId="{EA1D2821-62F0-4F94-AE0C-CCB74EE0EDC9}" srcOrd="0" destOrd="0" presId="urn:microsoft.com/office/officeart/2008/layout/HalfCircleOrganizationChart"/>
    <dgm:cxn modelId="{50CF7035-A258-4A94-BFDE-5AF20387C70F}" type="presParOf" srcId="{F7D125AA-6B0E-4EA8-A5BE-2F6E286235EF}" destId="{35D6C469-FB7E-4083-94DC-BE9C00F8DD83}" srcOrd="1" destOrd="0" presId="urn:microsoft.com/office/officeart/2008/layout/HalfCircleOrganizationChart"/>
    <dgm:cxn modelId="{326B2B9C-EA99-4E0F-AE18-3D0B0C36A8CA}" type="presParOf" srcId="{F7D125AA-6B0E-4EA8-A5BE-2F6E286235EF}" destId="{6DC436EE-882E-4797-A9BB-AA70B6EF14E7}" srcOrd="2" destOrd="0" presId="urn:microsoft.com/office/officeart/2008/layout/HalfCircleOrganizationChart"/>
    <dgm:cxn modelId="{DEF663DF-1E85-472D-A1C9-38D14A35837D}" type="presParOf" srcId="{F7D125AA-6B0E-4EA8-A5BE-2F6E286235EF}" destId="{59E09FCF-E321-4DF7-91CD-D974DC77B99D}" srcOrd="3" destOrd="0" presId="urn:microsoft.com/office/officeart/2008/layout/HalfCircleOrganizationChart"/>
    <dgm:cxn modelId="{52F8E4AB-355E-4CF0-B402-86A979337321}" type="presParOf" srcId="{CE66BE86-A0B1-426A-ADDF-BCB1E447EF61}" destId="{384CB5B8-3165-42A3-A6B0-CDE667B6681A}" srcOrd="1" destOrd="0" presId="urn:microsoft.com/office/officeart/2008/layout/HalfCircleOrganizationChart"/>
    <dgm:cxn modelId="{308714DD-2DEB-4D51-8B98-DD7AAB728B8F}" type="presParOf" srcId="{CE66BE86-A0B1-426A-ADDF-BCB1E447EF61}" destId="{E0D72D03-C358-413B-BFB6-20BC7A64C4A7}" srcOrd="2" destOrd="0" presId="urn:microsoft.com/office/officeart/2008/layout/HalfCircleOrganizationChart"/>
    <dgm:cxn modelId="{36F4DC6E-A200-499D-AC90-8412F5158A85}" type="presParOf" srcId="{A4A05A1C-ADFC-4675-8DB7-D052268C2707}" destId="{54B6DAA7-9709-4444-A0E7-5C182E2F3AAD}" srcOrd="10" destOrd="0" presId="urn:microsoft.com/office/officeart/2008/layout/HalfCircleOrganizationChart"/>
    <dgm:cxn modelId="{1D52FDBE-3D0C-465D-8B29-DF039411F6CC}" type="presParOf" srcId="{A4A05A1C-ADFC-4675-8DB7-D052268C2707}" destId="{98C9E462-1C96-4ADE-B71F-7D30429A426C}" srcOrd="11" destOrd="0" presId="urn:microsoft.com/office/officeart/2008/layout/HalfCircleOrganizationChart"/>
    <dgm:cxn modelId="{4A1626BC-0113-4F9D-9F02-8169A48FCC8D}" type="presParOf" srcId="{98C9E462-1C96-4ADE-B71F-7D30429A426C}" destId="{ADE99C51-6C89-4696-A055-145D6E4D09CF}" srcOrd="0" destOrd="0" presId="urn:microsoft.com/office/officeart/2008/layout/HalfCircleOrganizationChart"/>
    <dgm:cxn modelId="{667BB544-32A6-4B5F-8740-528028BF59E7}" type="presParOf" srcId="{ADE99C51-6C89-4696-A055-145D6E4D09CF}" destId="{D3142CF4-7B41-47F7-A3BF-CD373264273E}" srcOrd="0" destOrd="0" presId="urn:microsoft.com/office/officeart/2008/layout/HalfCircleOrganizationChart"/>
    <dgm:cxn modelId="{FDF56920-6F80-4DF1-AA00-A875137B0EF9}" type="presParOf" srcId="{ADE99C51-6C89-4696-A055-145D6E4D09CF}" destId="{86BF83FF-3017-41B8-B57A-56FD776BB8E9}" srcOrd="1" destOrd="0" presId="urn:microsoft.com/office/officeart/2008/layout/HalfCircleOrganizationChart"/>
    <dgm:cxn modelId="{946FCFCD-2A65-49CF-9930-73D34F52201D}" type="presParOf" srcId="{ADE99C51-6C89-4696-A055-145D6E4D09CF}" destId="{65B24CBD-9454-4C2E-8827-46377EC71A3F}" srcOrd="2" destOrd="0" presId="urn:microsoft.com/office/officeart/2008/layout/HalfCircleOrganizationChart"/>
    <dgm:cxn modelId="{A7B2C999-AA60-4EFF-9D77-0325E19125EF}" type="presParOf" srcId="{ADE99C51-6C89-4696-A055-145D6E4D09CF}" destId="{8BE60BF7-4D64-473F-AF08-F93A1E4F11C2}" srcOrd="3" destOrd="0" presId="urn:microsoft.com/office/officeart/2008/layout/HalfCircleOrganizationChart"/>
    <dgm:cxn modelId="{ED07839D-05E7-46C1-9591-360967EBCA79}" type="presParOf" srcId="{98C9E462-1C96-4ADE-B71F-7D30429A426C}" destId="{B2563511-F84C-43D5-9A79-D4CB15DFB4DA}" srcOrd="1" destOrd="0" presId="urn:microsoft.com/office/officeart/2008/layout/HalfCircleOrganizationChart"/>
    <dgm:cxn modelId="{6420DBE9-20CE-4910-94EC-1C6B455E8F18}" type="presParOf" srcId="{98C9E462-1C96-4ADE-B71F-7D30429A426C}" destId="{6CA068E8-A070-4914-BEF4-50ECDCD6C824}" srcOrd="2" destOrd="0" presId="urn:microsoft.com/office/officeart/2008/layout/HalfCircleOrganizationChart"/>
    <dgm:cxn modelId="{C3C04503-201E-48FA-9280-E7AD1F42C6B3}" type="presParOf" srcId="{A4A05A1C-ADFC-4675-8DB7-D052268C2707}" destId="{347A9B3B-E624-40B1-9637-866F6BEA010C}" srcOrd="12" destOrd="0" presId="urn:microsoft.com/office/officeart/2008/layout/HalfCircleOrganizationChart"/>
    <dgm:cxn modelId="{E09F3217-1431-4051-8641-661D573BF0EA}" type="presParOf" srcId="{A4A05A1C-ADFC-4675-8DB7-D052268C2707}" destId="{7EAFA864-EA67-4722-9CF3-D14AAB1F9F1E}" srcOrd="13" destOrd="0" presId="urn:microsoft.com/office/officeart/2008/layout/HalfCircleOrganizationChart"/>
    <dgm:cxn modelId="{849F8701-E110-4A04-9780-986ECBBFE8D1}" type="presParOf" srcId="{7EAFA864-EA67-4722-9CF3-D14AAB1F9F1E}" destId="{7E08866E-6167-47A4-B598-7D64D059A9C0}" srcOrd="0" destOrd="0" presId="urn:microsoft.com/office/officeart/2008/layout/HalfCircleOrganizationChart"/>
    <dgm:cxn modelId="{FE2CFB8F-974A-4BC6-B223-444AA66C32C3}" type="presParOf" srcId="{7E08866E-6167-47A4-B598-7D64D059A9C0}" destId="{09C2B7E0-54F4-4B39-9475-CD42AC4CFB91}" srcOrd="0" destOrd="0" presId="urn:microsoft.com/office/officeart/2008/layout/HalfCircleOrganizationChart"/>
    <dgm:cxn modelId="{4664D656-94C2-4457-969C-6D7CBBD5A8E3}" type="presParOf" srcId="{7E08866E-6167-47A4-B598-7D64D059A9C0}" destId="{DA5E08FE-AAD4-42C7-8411-F117445145E8}" srcOrd="1" destOrd="0" presId="urn:microsoft.com/office/officeart/2008/layout/HalfCircleOrganizationChart"/>
    <dgm:cxn modelId="{B0AAB510-E042-4683-80FD-74E676F00113}" type="presParOf" srcId="{7E08866E-6167-47A4-B598-7D64D059A9C0}" destId="{29AAEE00-F029-4B48-B34F-00356D1C1C28}" srcOrd="2" destOrd="0" presId="urn:microsoft.com/office/officeart/2008/layout/HalfCircleOrganizationChart"/>
    <dgm:cxn modelId="{A46061C2-F759-460B-8C15-B467E4621B9E}" type="presParOf" srcId="{7E08866E-6167-47A4-B598-7D64D059A9C0}" destId="{D0341964-FC2D-4F11-A288-134AF43152D6}" srcOrd="3" destOrd="0" presId="urn:microsoft.com/office/officeart/2008/layout/HalfCircleOrganizationChart"/>
    <dgm:cxn modelId="{22E99BF6-D678-4A6E-9485-3F93A8994106}" type="presParOf" srcId="{7EAFA864-EA67-4722-9CF3-D14AAB1F9F1E}" destId="{458809D6-7B69-480E-90AF-02E29D198E22}" srcOrd="1" destOrd="0" presId="urn:microsoft.com/office/officeart/2008/layout/HalfCircleOrganizationChart"/>
    <dgm:cxn modelId="{1402990E-D092-4936-9ABC-9AB3B13FD2AA}" type="presParOf" srcId="{7EAFA864-EA67-4722-9CF3-D14AAB1F9F1E}" destId="{3EB91676-2B08-4F4F-9B8B-2F65CACFFB51}" srcOrd="2" destOrd="0" presId="urn:microsoft.com/office/officeart/2008/layout/HalfCircleOrganizationChart"/>
    <dgm:cxn modelId="{F88C5914-A8B4-41BF-9869-0ED3181AFCCA}" type="presParOf" srcId="{A4A05A1C-ADFC-4675-8DB7-D052268C2707}" destId="{A469ED95-D7EC-4163-8AB7-EFE3072C47E5}" srcOrd="14" destOrd="0" presId="urn:microsoft.com/office/officeart/2008/layout/HalfCircleOrganizationChart"/>
    <dgm:cxn modelId="{CAA34C8C-F674-4329-AC89-2030B5A6E68E}" type="presParOf" srcId="{A4A05A1C-ADFC-4675-8DB7-D052268C2707}" destId="{EC95A574-E56D-46AE-AF56-26DFC5AEA8B1}" srcOrd="15" destOrd="0" presId="urn:microsoft.com/office/officeart/2008/layout/HalfCircleOrganizationChart"/>
    <dgm:cxn modelId="{309B1FF3-4752-4871-9BAA-4609DBA3B086}" type="presParOf" srcId="{EC95A574-E56D-46AE-AF56-26DFC5AEA8B1}" destId="{18103C9D-657D-4864-B543-3F4A588BA43D}" srcOrd="0" destOrd="0" presId="urn:microsoft.com/office/officeart/2008/layout/HalfCircleOrganizationChart"/>
    <dgm:cxn modelId="{5D605468-2FD2-4184-8623-53859E135EC1}" type="presParOf" srcId="{18103C9D-657D-4864-B543-3F4A588BA43D}" destId="{23C88C89-FBFE-481D-8692-73CE7CFB6C3C}" srcOrd="0" destOrd="0" presId="urn:microsoft.com/office/officeart/2008/layout/HalfCircleOrganizationChart"/>
    <dgm:cxn modelId="{B9B23F27-9993-4AAD-83B1-691BB368DC37}" type="presParOf" srcId="{18103C9D-657D-4864-B543-3F4A588BA43D}" destId="{06600148-643E-4431-A65C-6B47C7F328A3}" srcOrd="1" destOrd="0" presId="urn:microsoft.com/office/officeart/2008/layout/HalfCircleOrganizationChart"/>
    <dgm:cxn modelId="{CED5E3E4-BD4D-4836-BCD6-F6F5D0712679}" type="presParOf" srcId="{18103C9D-657D-4864-B543-3F4A588BA43D}" destId="{E37DEFDE-5E84-49AC-99C3-B60E5CE75B7A}" srcOrd="2" destOrd="0" presId="urn:microsoft.com/office/officeart/2008/layout/HalfCircleOrganizationChart"/>
    <dgm:cxn modelId="{2813B468-BE5C-4B4A-BD77-FBDFBB619F97}" type="presParOf" srcId="{18103C9D-657D-4864-B543-3F4A588BA43D}" destId="{05AB4E68-2A42-4BCF-8263-7E1CEAF1CF7C}" srcOrd="3" destOrd="0" presId="urn:microsoft.com/office/officeart/2008/layout/HalfCircleOrganizationChart"/>
    <dgm:cxn modelId="{EE0BA676-9F6F-4E85-AB84-745B9F04F152}" type="presParOf" srcId="{EC95A574-E56D-46AE-AF56-26DFC5AEA8B1}" destId="{354EA20A-0CEC-436D-A2EC-B499C3F303F1}" srcOrd="1" destOrd="0" presId="urn:microsoft.com/office/officeart/2008/layout/HalfCircleOrganizationChart"/>
    <dgm:cxn modelId="{10E1FD2B-139A-4805-B511-93F6CF595B77}" type="presParOf" srcId="{EC95A574-E56D-46AE-AF56-26DFC5AEA8B1}" destId="{A517A42E-3A5C-430C-958E-61C6CEB90FD4}" srcOrd="2" destOrd="0" presId="urn:microsoft.com/office/officeart/2008/layout/HalfCircleOrganizationChart"/>
    <dgm:cxn modelId="{1BC85BB0-C4D3-4957-B684-85EE08B6CF39}" type="presParOf" srcId="{A4A05A1C-ADFC-4675-8DB7-D052268C2707}" destId="{09767F85-F50A-41F1-99CA-7F02DFDBBCE2}" srcOrd="16" destOrd="0" presId="urn:microsoft.com/office/officeart/2008/layout/HalfCircleOrganizationChart"/>
    <dgm:cxn modelId="{A35A0B08-D8E2-497C-9AD8-65F55D30314C}" type="presParOf" srcId="{A4A05A1C-ADFC-4675-8DB7-D052268C2707}" destId="{0AB57DCB-B44B-4DBB-BEF0-817C3E301AF0}" srcOrd="17" destOrd="0" presId="urn:microsoft.com/office/officeart/2008/layout/HalfCircleOrganizationChart"/>
    <dgm:cxn modelId="{F19B9467-67B3-4318-BC2B-D35389189EA6}" type="presParOf" srcId="{0AB57DCB-B44B-4DBB-BEF0-817C3E301AF0}" destId="{2E2F6955-E36F-4FC8-9A8A-B68E3A6A5B36}" srcOrd="0" destOrd="0" presId="urn:microsoft.com/office/officeart/2008/layout/HalfCircleOrganizationChart"/>
    <dgm:cxn modelId="{B0FB534A-DDF2-4C38-9953-170532B9E84D}" type="presParOf" srcId="{2E2F6955-E36F-4FC8-9A8A-B68E3A6A5B36}" destId="{FB25B284-5FB6-411A-80E9-75EF19ECC393}" srcOrd="0" destOrd="0" presId="urn:microsoft.com/office/officeart/2008/layout/HalfCircleOrganizationChart"/>
    <dgm:cxn modelId="{AD6A7169-E3EE-4BCB-8353-85B515D39086}" type="presParOf" srcId="{2E2F6955-E36F-4FC8-9A8A-B68E3A6A5B36}" destId="{14AE390F-DEE3-469A-B82F-C3BF20F2A62C}" srcOrd="1" destOrd="0" presId="urn:microsoft.com/office/officeart/2008/layout/HalfCircleOrganizationChart"/>
    <dgm:cxn modelId="{480BC020-DF29-47BC-B78B-79E378883375}" type="presParOf" srcId="{2E2F6955-E36F-4FC8-9A8A-B68E3A6A5B36}" destId="{58CCD6C3-6CCD-4EFE-9E97-FE712068B1EC}" srcOrd="2" destOrd="0" presId="urn:microsoft.com/office/officeart/2008/layout/HalfCircleOrganizationChart"/>
    <dgm:cxn modelId="{8D1B487C-09DB-448D-B306-77DAC9766C9E}" type="presParOf" srcId="{2E2F6955-E36F-4FC8-9A8A-B68E3A6A5B36}" destId="{A4B3ABCF-134E-4310-ADB1-14204BE8C2D0}" srcOrd="3" destOrd="0" presId="urn:microsoft.com/office/officeart/2008/layout/HalfCircleOrganizationChart"/>
    <dgm:cxn modelId="{9256969C-4018-4CE2-9BC8-BFC2A3DAE022}" type="presParOf" srcId="{0AB57DCB-B44B-4DBB-BEF0-817C3E301AF0}" destId="{7D26916D-BE22-4089-8082-E908DF378E98}" srcOrd="1" destOrd="0" presId="urn:microsoft.com/office/officeart/2008/layout/HalfCircleOrganizationChart"/>
    <dgm:cxn modelId="{987A7D73-2017-4AE4-A256-5D5ED4557CB4}" type="presParOf" srcId="{0AB57DCB-B44B-4DBB-BEF0-817C3E301AF0}" destId="{2FDB6212-A334-4D34-B50C-D67CE9C200BD}" srcOrd="2" destOrd="0" presId="urn:microsoft.com/office/officeart/2008/layout/HalfCircleOrganizationChart"/>
    <dgm:cxn modelId="{235CE341-B03E-49D8-B59F-25F6A530A3A9}" type="presParOf" srcId="{A4A05A1C-ADFC-4675-8DB7-D052268C2707}" destId="{0B8D2E9E-8A7E-4FED-8F1C-90DBD4453083}" srcOrd="18" destOrd="0" presId="urn:microsoft.com/office/officeart/2008/layout/HalfCircleOrganizationChart"/>
    <dgm:cxn modelId="{7E09BC9C-FEF4-4070-8CD4-3F190DA27B21}" type="presParOf" srcId="{A4A05A1C-ADFC-4675-8DB7-D052268C2707}" destId="{BBFA986D-9C78-4B38-97E8-D5519AE0B011}" srcOrd="19" destOrd="0" presId="urn:microsoft.com/office/officeart/2008/layout/HalfCircleOrganizationChart"/>
    <dgm:cxn modelId="{2A1283E8-3995-45CD-9207-2A5719AE7DC9}" type="presParOf" srcId="{BBFA986D-9C78-4B38-97E8-D5519AE0B011}" destId="{4078FAE5-3A0A-4E0C-94C0-BC0F6F05B350}" srcOrd="0" destOrd="0" presId="urn:microsoft.com/office/officeart/2008/layout/HalfCircleOrganizationChart"/>
    <dgm:cxn modelId="{FEA9ADB9-EF9E-4A44-8AA5-D91040B16069}" type="presParOf" srcId="{4078FAE5-3A0A-4E0C-94C0-BC0F6F05B350}" destId="{33FE1805-5EF5-410A-82EA-750F048F468B}" srcOrd="0" destOrd="0" presId="urn:microsoft.com/office/officeart/2008/layout/HalfCircleOrganizationChart"/>
    <dgm:cxn modelId="{79966C60-9305-43F0-993A-A96AC53BD30E}" type="presParOf" srcId="{4078FAE5-3A0A-4E0C-94C0-BC0F6F05B350}" destId="{D838E04C-3464-4C27-A09C-4AF09EE56702}" srcOrd="1" destOrd="0" presId="urn:microsoft.com/office/officeart/2008/layout/HalfCircleOrganizationChart"/>
    <dgm:cxn modelId="{1A12A333-7168-4240-9AD7-F8F6D352BE4C}" type="presParOf" srcId="{4078FAE5-3A0A-4E0C-94C0-BC0F6F05B350}" destId="{9B8BF093-7850-45C1-A7A5-E959771F2015}" srcOrd="2" destOrd="0" presId="urn:microsoft.com/office/officeart/2008/layout/HalfCircleOrganizationChart"/>
    <dgm:cxn modelId="{4047D72D-64EA-434B-AEA7-C8C5E07091C3}" type="presParOf" srcId="{4078FAE5-3A0A-4E0C-94C0-BC0F6F05B350}" destId="{AD47E881-34C2-4899-858B-177BBB674380}" srcOrd="3" destOrd="0" presId="urn:microsoft.com/office/officeart/2008/layout/HalfCircleOrganizationChart"/>
    <dgm:cxn modelId="{FD095262-72BB-4E0A-A30D-5DA445B53372}" type="presParOf" srcId="{BBFA986D-9C78-4B38-97E8-D5519AE0B011}" destId="{9579CA83-0129-4A49-A4CD-26F00747E261}" srcOrd="1" destOrd="0" presId="urn:microsoft.com/office/officeart/2008/layout/HalfCircleOrganizationChart"/>
    <dgm:cxn modelId="{8D5967FB-9C52-4D88-8E5E-D13A0CBFAF5A}" type="presParOf" srcId="{BBFA986D-9C78-4B38-97E8-D5519AE0B011}" destId="{EE9B611F-0977-4AB9-8B99-532424C2C9B2}" srcOrd="2" destOrd="0" presId="urn:microsoft.com/office/officeart/2008/layout/HalfCircleOrganizationChart"/>
    <dgm:cxn modelId="{2F17C569-61ED-48AC-96EE-27E023C6767B}" type="presParOf" srcId="{A4A05A1C-ADFC-4675-8DB7-D052268C2707}" destId="{21036217-57AD-4B7C-8D76-CCE097184BAF}" srcOrd="20" destOrd="0" presId="urn:microsoft.com/office/officeart/2008/layout/HalfCircleOrganizationChart"/>
    <dgm:cxn modelId="{92476960-4ABC-4CFC-868B-7ED83D900F89}" type="presParOf" srcId="{A4A05A1C-ADFC-4675-8DB7-D052268C2707}" destId="{CDD4C814-3001-4961-A187-5975FC394C0D}" srcOrd="21" destOrd="0" presId="urn:microsoft.com/office/officeart/2008/layout/HalfCircleOrganizationChart"/>
    <dgm:cxn modelId="{9292A575-9C62-4A29-A4B6-9E0EB1E7BB01}" type="presParOf" srcId="{CDD4C814-3001-4961-A187-5975FC394C0D}" destId="{F9C91A93-7F8D-4087-96D5-9C6A0F627586}" srcOrd="0" destOrd="0" presId="urn:microsoft.com/office/officeart/2008/layout/HalfCircleOrganizationChart"/>
    <dgm:cxn modelId="{C3EE7587-8CCA-43A6-B680-1B106B985581}" type="presParOf" srcId="{F9C91A93-7F8D-4087-96D5-9C6A0F627586}" destId="{5CA21936-C570-4308-928B-B05F5ADBF5AF}" srcOrd="0" destOrd="0" presId="urn:microsoft.com/office/officeart/2008/layout/HalfCircleOrganizationChart"/>
    <dgm:cxn modelId="{A262A501-2559-40D7-9098-C2A484369898}" type="presParOf" srcId="{F9C91A93-7F8D-4087-96D5-9C6A0F627586}" destId="{7D7158C4-7E52-4942-B8A2-E55C6F164FC3}" srcOrd="1" destOrd="0" presId="urn:microsoft.com/office/officeart/2008/layout/HalfCircleOrganizationChart"/>
    <dgm:cxn modelId="{D0DFF01D-B5F6-4515-9E34-D28406D2ADB8}" type="presParOf" srcId="{F9C91A93-7F8D-4087-96D5-9C6A0F627586}" destId="{002AA668-8DAA-4AFF-82BD-D2FA5DD1B659}" srcOrd="2" destOrd="0" presId="urn:microsoft.com/office/officeart/2008/layout/HalfCircleOrganizationChart"/>
    <dgm:cxn modelId="{F7B10A53-7C02-47F8-9630-33610E92B696}" type="presParOf" srcId="{F9C91A93-7F8D-4087-96D5-9C6A0F627586}" destId="{2317CE97-DE2C-4973-AE72-3F26C8D86748}" srcOrd="3" destOrd="0" presId="urn:microsoft.com/office/officeart/2008/layout/HalfCircleOrganizationChart"/>
    <dgm:cxn modelId="{1F4619B2-AD33-415A-90CD-EE2537D786CE}" type="presParOf" srcId="{CDD4C814-3001-4961-A187-5975FC394C0D}" destId="{CD28C9A2-C199-4868-B162-E715D2390BC1}" srcOrd="1" destOrd="0" presId="urn:microsoft.com/office/officeart/2008/layout/HalfCircleOrganizationChart"/>
    <dgm:cxn modelId="{4CDEF160-8587-4683-B15E-DCD11AB5D359}" type="presParOf" srcId="{CDD4C814-3001-4961-A187-5975FC394C0D}" destId="{769FAD1E-C6BF-45E4-AD7E-8E6065E9F2E2}" srcOrd="2" destOrd="0" presId="urn:microsoft.com/office/officeart/2008/layout/HalfCircleOrganizationChart"/>
    <dgm:cxn modelId="{835640E3-E863-4D93-8715-4B67FB261004}" type="presParOf" srcId="{1390793D-81A7-4390-9FFF-34A1D6BACDB0}" destId="{CBE8DA26-C448-4F7D-A5CD-B85067E65570}" srcOrd="2" destOrd="0" presId="urn:microsoft.com/office/officeart/2008/layout/HalfCircleOrganizationChart"/>
    <dgm:cxn modelId="{73F608CB-F52E-4A87-A603-1AFBCEA46BB8}" type="presParOf" srcId="{CBE8DA26-C448-4F7D-A5CD-B85067E65570}" destId="{08F24E93-E0A5-41A0-810E-AAAF28223191}" srcOrd="0" destOrd="0" presId="urn:microsoft.com/office/officeart/2008/layout/HalfCircleOrganizationChart"/>
    <dgm:cxn modelId="{0DC3EAE3-E560-4550-9A74-57714AFE1BF2}" type="presParOf" srcId="{CBE8DA26-C448-4F7D-A5CD-B85067E65570}" destId="{06B48593-0931-4B43-91B3-310AAAC12D00}" srcOrd="1" destOrd="0" presId="urn:microsoft.com/office/officeart/2008/layout/HalfCircleOrganizationChart"/>
    <dgm:cxn modelId="{FDB86546-4144-4705-B074-8015357E175F}" type="presParOf" srcId="{06B48593-0931-4B43-91B3-310AAAC12D00}" destId="{F71A395B-816C-4A16-A995-30F6651262B2}" srcOrd="0" destOrd="0" presId="urn:microsoft.com/office/officeart/2008/layout/HalfCircleOrganizationChart"/>
    <dgm:cxn modelId="{675A1543-A779-45F8-A125-4D9DDE8C6196}" type="presParOf" srcId="{F71A395B-816C-4A16-A995-30F6651262B2}" destId="{85F3B148-AB85-4FDA-AF26-FCAE70885B29}" srcOrd="0" destOrd="0" presId="urn:microsoft.com/office/officeart/2008/layout/HalfCircleOrganizationChart"/>
    <dgm:cxn modelId="{700D89B5-7E19-4EA1-B296-005B0D0D182C}" type="presParOf" srcId="{F71A395B-816C-4A16-A995-30F6651262B2}" destId="{ECE743F1-6965-449B-927F-A5E4FDBB773E}" srcOrd="1" destOrd="0" presId="urn:microsoft.com/office/officeart/2008/layout/HalfCircleOrganizationChart"/>
    <dgm:cxn modelId="{D8F60711-0996-4362-B865-39E3A520E72F}" type="presParOf" srcId="{F71A395B-816C-4A16-A995-30F6651262B2}" destId="{050D193C-F774-4A87-9ECA-96350C90DDC4}" srcOrd="2" destOrd="0" presId="urn:microsoft.com/office/officeart/2008/layout/HalfCircleOrganizationChart"/>
    <dgm:cxn modelId="{87D509BC-E6DA-42C0-B779-6CDD42B742A1}" type="presParOf" srcId="{F71A395B-816C-4A16-A995-30F6651262B2}" destId="{72185BBB-C092-42A4-A83C-A3C0FCB21360}" srcOrd="3" destOrd="0" presId="urn:microsoft.com/office/officeart/2008/layout/HalfCircleOrganizationChart"/>
    <dgm:cxn modelId="{58E46227-289D-4661-8288-44B133473ECC}" type="presParOf" srcId="{06B48593-0931-4B43-91B3-310AAAC12D00}" destId="{C61C1071-B015-4B20-BEF6-01250D9F8CDD}" srcOrd="1" destOrd="0" presId="urn:microsoft.com/office/officeart/2008/layout/HalfCircleOrganizationChart"/>
    <dgm:cxn modelId="{484BEDFE-C174-4EF8-B6FF-99D1AB1B7C73}" type="presParOf" srcId="{06B48593-0931-4B43-91B3-310AAAC12D00}" destId="{FD00211A-A5A6-477A-BC3C-7C6366FBB1EB}" srcOrd="2" destOrd="0" presId="urn:microsoft.com/office/officeart/2008/layout/HalfCircleOrganizationChar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56CB6-BF47-4D87-936A-156B576EB7B7}">
      <dsp:nvSpPr>
        <dsp:cNvPr id="0" name=""/>
        <dsp:cNvSpPr/>
      </dsp:nvSpPr>
      <dsp:spPr>
        <a:xfrm>
          <a:off x="3179909" y="1379412"/>
          <a:ext cx="1767122" cy="1767338"/>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0A51482-9065-4BCE-A8E8-8C49E4624B98}">
      <dsp:nvSpPr>
        <dsp:cNvPr id="0" name=""/>
        <dsp:cNvSpPr/>
      </dsp:nvSpPr>
      <dsp:spPr>
        <a:xfrm>
          <a:off x="3051057" y="0"/>
          <a:ext cx="2024827" cy="108359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dsp:txBody>
      <dsp:txXfrm>
        <a:off x="3051057" y="0"/>
        <a:ext cx="2024827" cy="1083592"/>
      </dsp:txXfrm>
    </dsp:sp>
    <dsp:sp modelId="{AB3B1212-DC54-4FED-90FF-9B00DCC7A7EE}">
      <dsp:nvSpPr>
        <dsp:cNvPr id="0" name=""/>
        <dsp:cNvSpPr/>
      </dsp:nvSpPr>
      <dsp:spPr>
        <a:xfrm>
          <a:off x="3698265" y="1628639"/>
          <a:ext cx="1767122" cy="1767338"/>
        </a:xfrm>
        <a:prstGeom prst="ellipse">
          <a:avLst/>
        </a:prstGeom>
        <a:solidFill>
          <a:schemeClr val="accent3">
            <a:alpha val="50000"/>
            <a:hueOff val="864401"/>
            <a:satOff val="-3748"/>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131CD6-7E4E-4B8E-A7FC-38687F0D0038}">
      <dsp:nvSpPr>
        <dsp:cNvPr id="0" name=""/>
        <dsp:cNvSpPr/>
      </dsp:nvSpPr>
      <dsp:spPr>
        <a:xfrm>
          <a:off x="5683332" y="1029412"/>
          <a:ext cx="1914382" cy="11919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dsp:txBody>
      <dsp:txXfrm>
        <a:off x="5683332" y="1029412"/>
        <a:ext cx="1914382" cy="1191951"/>
      </dsp:txXfrm>
    </dsp:sp>
    <dsp:sp modelId="{34B79851-9922-468D-A042-5FDA69FFCA3A}">
      <dsp:nvSpPr>
        <dsp:cNvPr id="0" name=""/>
        <dsp:cNvSpPr/>
      </dsp:nvSpPr>
      <dsp:spPr>
        <a:xfrm>
          <a:off x="3825645" y="2189398"/>
          <a:ext cx="1767122" cy="1767338"/>
        </a:xfrm>
        <a:prstGeom prst="ellipse">
          <a:avLst/>
        </a:prstGeom>
        <a:solidFill>
          <a:schemeClr val="accent3">
            <a:alpha val="50000"/>
            <a:hueOff val="1728803"/>
            <a:satOff val="-7496"/>
            <a:lumOff val="-94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22A971A-96EC-458E-9CEE-A06B1FE0C14A}">
      <dsp:nvSpPr>
        <dsp:cNvPr id="0" name=""/>
        <dsp:cNvSpPr/>
      </dsp:nvSpPr>
      <dsp:spPr>
        <a:xfrm>
          <a:off x="5867408" y="2546441"/>
          <a:ext cx="1877567" cy="1273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dsp:txBody>
      <dsp:txXfrm>
        <a:off x="5867408" y="2546441"/>
        <a:ext cx="1877567" cy="1273220"/>
      </dsp:txXfrm>
    </dsp:sp>
    <dsp:sp modelId="{1F211B7D-8F8C-4C36-9FA1-3CFF72446B94}">
      <dsp:nvSpPr>
        <dsp:cNvPr id="0" name=""/>
        <dsp:cNvSpPr/>
      </dsp:nvSpPr>
      <dsp:spPr>
        <a:xfrm>
          <a:off x="3467067" y="2639088"/>
          <a:ext cx="1767122" cy="1767338"/>
        </a:xfrm>
        <a:prstGeom prst="ellipse">
          <a:avLst/>
        </a:prstGeom>
        <a:solidFill>
          <a:schemeClr val="accent3">
            <a:alpha val="50000"/>
            <a:hueOff val="2593204"/>
            <a:satOff val="-11244"/>
            <a:lumOff val="-141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B1F1956-E846-438F-990F-40024C88B191}">
      <dsp:nvSpPr>
        <dsp:cNvPr id="0" name=""/>
        <dsp:cNvSpPr/>
      </dsp:nvSpPr>
      <dsp:spPr>
        <a:xfrm>
          <a:off x="5057477" y="4253099"/>
          <a:ext cx="2024827" cy="11648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057477" y="4253099"/>
        <a:ext cx="2024827" cy="1164861"/>
      </dsp:txXfrm>
    </dsp:sp>
    <dsp:sp modelId="{3598F4D5-9037-426F-8596-615A86685A45}">
      <dsp:nvSpPr>
        <dsp:cNvPr id="0" name=""/>
        <dsp:cNvSpPr/>
      </dsp:nvSpPr>
      <dsp:spPr>
        <a:xfrm>
          <a:off x="2892752" y="2639088"/>
          <a:ext cx="1767122" cy="1767338"/>
        </a:xfrm>
        <a:prstGeom prst="ellipse">
          <a:avLst/>
        </a:prstGeom>
        <a:solidFill>
          <a:schemeClr val="accent3">
            <a:alpha val="50000"/>
            <a:hueOff val="3457606"/>
            <a:satOff val="-14992"/>
            <a:lumOff val="-1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EA2015C-3415-41B8-B945-DB7101C0A694}">
      <dsp:nvSpPr>
        <dsp:cNvPr id="0" name=""/>
        <dsp:cNvSpPr/>
      </dsp:nvSpPr>
      <dsp:spPr>
        <a:xfrm>
          <a:off x="1044637" y="4253099"/>
          <a:ext cx="2024827" cy="116486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1044637" y="4253099"/>
        <a:ext cx="2024827" cy="1164861"/>
      </dsp:txXfrm>
    </dsp:sp>
    <dsp:sp modelId="{14D0A99A-CEB6-4980-9670-CEB57C30918D}">
      <dsp:nvSpPr>
        <dsp:cNvPr id="0" name=""/>
        <dsp:cNvSpPr/>
      </dsp:nvSpPr>
      <dsp:spPr>
        <a:xfrm>
          <a:off x="2534174" y="2189398"/>
          <a:ext cx="1767122" cy="1767338"/>
        </a:xfrm>
        <a:prstGeom prst="ellipse">
          <a:avLst/>
        </a:prstGeom>
        <a:solidFill>
          <a:schemeClr val="accent3">
            <a:alpha val="50000"/>
            <a:hueOff val="4322007"/>
            <a:satOff val="-18740"/>
            <a:lumOff val="-235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DD4AA80-2669-4429-B7E1-27D0BCFCD0DF}">
      <dsp:nvSpPr>
        <dsp:cNvPr id="0" name=""/>
        <dsp:cNvSpPr/>
      </dsp:nvSpPr>
      <dsp:spPr>
        <a:xfrm>
          <a:off x="381966" y="2546441"/>
          <a:ext cx="1877567" cy="12732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81966" y="2546441"/>
        <a:ext cx="1877567" cy="1273220"/>
      </dsp:txXfrm>
    </dsp:sp>
    <dsp:sp modelId="{B6D578FA-455B-4ACA-BB4C-B5FC8A2A3234}">
      <dsp:nvSpPr>
        <dsp:cNvPr id="0" name=""/>
        <dsp:cNvSpPr/>
      </dsp:nvSpPr>
      <dsp:spPr>
        <a:xfrm>
          <a:off x="2661554" y="1628639"/>
          <a:ext cx="1767122" cy="1767338"/>
        </a:xfrm>
        <a:prstGeom prst="ellipse">
          <a:avLst/>
        </a:prstGeom>
        <a:solidFill>
          <a:schemeClr val="accent3">
            <a:alpha val="50000"/>
            <a:hueOff val="5186408"/>
            <a:satOff val="-22488"/>
            <a:lumOff val="-2823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8BCF779-DEEC-495F-AF93-354F950072EC}">
      <dsp:nvSpPr>
        <dsp:cNvPr id="0" name=""/>
        <dsp:cNvSpPr/>
      </dsp:nvSpPr>
      <dsp:spPr>
        <a:xfrm>
          <a:off x="529226" y="1029412"/>
          <a:ext cx="1914382" cy="119195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29226" y="1029412"/>
        <a:ext cx="1914382" cy="1191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A3796E-1518-470E-AB6E-4E4EDB24C783}">
      <dsp:nvSpPr>
        <dsp:cNvPr id="0" name=""/>
        <dsp:cNvSpPr/>
      </dsp:nvSpPr>
      <dsp:spPr>
        <a:xfrm rot="5400000">
          <a:off x="1796825" y="757488"/>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a-DK" sz="1100" kern="1200" dirty="0"/>
            <a:t>Faglighed 1</a:t>
          </a:r>
        </a:p>
      </dsp:txBody>
      <dsp:txXfrm rot="-5400000">
        <a:off x="2033524" y="864681"/>
        <a:ext cx="706704" cy="812305"/>
      </dsp:txXfrm>
    </dsp:sp>
    <dsp:sp modelId="{08DC60F5-05D7-4F3D-B1DB-C25DD3E0D288}">
      <dsp:nvSpPr>
        <dsp:cNvPr id="0" name=""/>
        <dsp:cNvSpPr/>
      </dsp:nvSpPr>
      <dsp:spPr>
        <a:xfrm>
          <a:off x="2931377" y="916802"/>
          <a:ext cx="1316995"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da-DK" sz="1100" kern="1200" dirty="0"/>
            <a:t>BYG/MEK</a:t>
          </a:r>
        </a:p>
      </dsp:txBody>
      <dsp:txXfrm>
        <a:off x="2931377" y="916802"/>
        <a:ext cx="1316995" cy="708062"/>
      </dsp:txXfrm>
    </dsp:sp>
    <dsp:sp modelId="{42B15799-FDAC-40AB-B1FB-7B07514EDCD2}">
      <dsp:nvSpPr>
        <dsp:cNvPr id="0" name=""/>
        <dsp:cNvSpPr/>
      </dsp:nvSpPr>
      <dsp:spPr>
        <a:xfrm rot="5400000">
          <a:off x="688000" y="757488"/>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da-DK" sz="3600" kern="1200"/>
        </a:p>
      </dsp:txBody>
      <dsp:txXfrm rot="-5400000">
        <a:off x="924699" y="864681"/>
        <a:ext cx="706704" cy="812305"/>
      </dsp:txXfrm>
    </dsp:sp>
    <dsp:sp modelId="{EF9DD655-AA91-4068-A944-0814EC3EC6BB}">
      <dsp:nvSpPr>
        <dsp:cNvPr id="0" name=""/>
        <dsp:cNvSpPr/>
      </dsp:nvSpPr>
      <dsp:spPr>
        <a:xfrm rot="5400000">
          <a:off x="1240288" y="1759160"/>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a-DK" sz="1100" kern="1200" dirty="0"/>
            <a:t>Faglighed 2</a:t>
          </a:r>
        </a:p>
      </dsp:txBody>
      <dsp:txXfrm rot="-5400000">
        <a:off x="1476987" y="1866353"/>
        <a:ext cx="706704" cy="812305"/>
      </dsp:txXfrm>
    </dsp:sp>
    <dsp:sp modelId="{F7953448-8431-4488-B9DE-3F0780AEBBAD}">
      <dsp:nvSpPr>
        <dsp:cNvPr id="0" name=""/>
        <dsp:cNvSpPr/>
      </dsp:nvSpPr>
      <dsp:spPr>
        <a:xfrm>
          <a:off x="0" y="1918474"/>
          <a:ext cx="1274511"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r" defTabSz="488950">
            <a:lnSpc>
              <a:spcPct val="90000"/>
            </a:lnSpc>
            <a:spcBef>
              <a:spcPct val="0"/>
            </a:spcBef>
            <a:spcAft>
              <a:spcPct val="35000"/>
            </a:spcAft>
          </a:pPr>
          <a:r>
            <a:rPr lang="da-DK" sz="1100" kern="1200" dirty="0"/>
            <a:t>BYG</a:t>
          </a:r>
        </a:p>
      </dsp:txBody>
      <dsp:txXfrm>
        <a:off x="0" y="1918474"/>
        <a:ext cx="1274511" cy="708062"/>
      </dsp:txXfrm>
    </dsp:sp>
    <dsp:sp modelId="{65EDCAC5-011C-496F-B474-15453772C91A}">
      <dsp:nvSpPr>
        <dsp:cNvPr id="0" name=""/>
        <dsp:cNvSpPr/>
      </dsp:nvSpPr>
      <dsp:spPr>
        <a:xfrm rot="5400000">
          <a:off x="2349114" y="1759160"/>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da-DK" sz="1200" kern="1200" dirty="0"/>
            <a:t>Faglighed 4</a:t>
          </a:r>
        </a:p>
      </dsp:txBody>
      <dsp:txXfrm rot="-5400000">
        <a:off x="2585813" y="1866353"/>
        <a:ext cx="706704" cy="812305"/>
      </dsp:txXfrm>
    </dsp:sp>
    <dsp:sp modelId="{266E33F3-913F-4E66-82BF-33E4FA7A7689}">
      <dsp:nvSpPr>
        <dsp:cNvPr id="0" name=""/>
        <dsp:cNvSpPr/>
      </dsp:nvSpPr>
      <dsp:spPr>
        <a:xfrm rot="5400000">
          <a:off x="1796825" y="2760832"/>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da-DK" sz="1100" kern="1200" dirty="0"/>
            <a:t>Faglighed 3a</a:t>
          </a:r>
        </a:p>
      </dsp:txBody>
      <dsp:txXfrm rot="-5400000">
        <a:off x="2033524" y="2868025"/>
        <a:ext cx="706704" cy="812305"/>
      </dsp:txXfrm>
    </dsp:sp>
    <dsp:sp modelId="{CBDF8737-74AF-44F0-A170-980D0F516EE7}">
      <dsp:nvSpPr>
        <dsp:cNvPr id="0" name=""/>
        <dsp:cNvSpPr/>
      </dsp:nvSpPr>
      <dsp:spPr>
        <a:xfrm>
          <a:off x="2931377" y="2920146"/>
          <a:ext cx="1316995" cy="708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da-DK" sz="1100" kern="1200" dirty="0"/>
            <a:t>MEK</a:t>
          </a:r>
        </a:p>
      </dsp:txBody>
      <dsp:txXfrm>
        <a:off x="2931377" y="2920146"/>
        <a:ext cx="1316995" cy="708062"/>
      </dsp:txXfrm>
    </dsp:sp>
    <dsp:sp modelId="{9FF6571B-539C-430C-AC6E-5491C95B81C8}">
      <dsp:nvSpPr>
        <dsp:cNvPr id="0" name=""/>
        <dsp:cNvSpPr/>
      </dsp:nvSpPr>
      <dsp:spPr>
        <a:xfrm rot="5400000">
          <a:off x="688000" y="2760832"/>
          <a:ext cx="1180103" cy="102669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da-DK" sz="1200" kern="1200" dirty="0"/>
            <a:t>Faglighed 3b</a:t>
          </a:r>
        </a:p>
      </dsp:txBody>
      <dsp:txXfrm rot="-5400000">
        <a:off x="924699" y="2868025"/>
        <a:ext cx="706704" cy="8123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3372B-A059-49E5-8677-D17BFC561E06}">
      <dsp:nvSpPr>
        <dsp:cNvPr id="0" name=""/>
        <dsp:cNvSpPr/>
      </dsp:nvSpPr>
      <dsp:spPr>
        <a:xfrm>
          <a:off x="709833" y="402874"/>
          <a:ext cx="1419667" cy="141966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a-DK" sz="1300" kern="1200" dirty="0"/>
            <a:t>Område A</a:t>
          </a:r>
        </a:p>
      </dsp:txBody>
      <dsp:txXfrm>
        <a:off x="1064750" y="1112708"/>
        <a:ext cx="709833" cy="709833"/>
      </dsp:txXfrm>
    </dsp:sp>
    <dsp:sp modelId="{DD9C2AA6-C3BD-47A7-B9AF-4C8A1D40C211}">
      <dsp:nvSpPr>
        <dsp:cNvPr id="0" name=""/>
        <dsp:cNvSpPr/>
      </dsp:nvSpPr>
      <dsp:spPr>
        <a:xfrm>
          <a:off x="0" y="1822542"/>
          <a:ext cx="1419667" cy="141966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a-DK" sz="1300" kern="1200" dirty="0"/>
            <a:t>Område C</a:t>
          </a:r>
        </a:p>
      </dsp:txBody>
      <dsp:txXfrm>
        <a:off x="354917" y="2532376"/>
        <a:ext cx="709833" cy="709833"/>
      </dsp:txXfrm>
    </dsp:sp>
    <dsp:sp modelId="{BB0AEAD0-69B3-4237-8367-CD1BF06F0B31}">
      <dsp:nvSpPr>
        <dsp:cNvPr id="0" name=""/>
        <dsp:cNvSpPr/>
      </dsp:nvSpPr>
      <dsp:spPr>
        <a:xfrm rot="10800000">
          <a:off x="709833" y="1822542"/>
          <a:ext cx="1419667" cy="141966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a-DK" sz="1300" kern="1200" dirty="0"/>
            <a:t>Område B</a:t>
          </a:r>
        </a:p>
      </dsp:txBody>
      <dsp:txXfrm rot="10800000">
        <a:off x="1064750" y="1822542"/>
        <a:ext cx="709833" cy="709833"/>
      </dsp:txXfrm>
    </dsp:sp>
    <dsp:sp modelId="{B859607B-058E-40AB-B5BB-974747484B82}">
      <dsp:nvSpPr>
        <dsp:cNvPr id="0" name=""/>
        <dsp:cNvSpPr/>
      </dsp:nvSpPr>
      <dsp:spPr>
        <a:xfrm>
          <a:off x="1419667" y="1822542"/>
          <a:ext cx="1419667" cy="1419667"/>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da-DK" sz="1300" kern="1200" dirty="0"/>
            <a:t>Område D</a:t>
          </a:r>
        </a:p>
      </dsp:txBody>
      <dsp:txXfrm>
        <a:off x="1774584" y="2532376"/>
        <a:ext cx="709833" cy="7098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24E93-E0A5-41A0-810E-AAAF28223191}">
      <dsp:nvSpPr>
        <dsp:cNvPr id="0" name=""/>
        <dsp:cNvSpPr/>
      </dsp:nvSpPr>
      <dsp:spPr>
        <a:xfrm>
          <a:off x="2476387" y="1997012"/>
          <a:ext cx="167416" cy="121023"/>
        </a:xfrm>
        <a:custGeom>
          <a:avLst/>
          <a:gdLst/>
          <a:ahLst/>
          <a:cxnLst/>
          <a:rect l="0" t="0" r="0" b="0"/>
          <a:pathLst>
            <a:path>
              <a:moveTo>
                <a:pt x="167416" y="0"/>
              </a:moveTo>
              <a:lnTo>
                <a:pt x="167416" y="121023"/>
              </a:lnTo>
              <a:lnTo>
                <a:pt x="0" y="1210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036217-57AD-4B7C-8D76-CCE097184BAF}">
      <dsp:nvSpPr>
        <dsp:cNvPr id="0" name=""/>
        <dsp:cNvSpPr/>
      </dsp:nvSpPr>
      <dsp:spPr>
        <a:xfrm>
          <a:off x="2643803" y="1997012"/>
          <a:ext cx="2440645" cy="371139"/>
        </a:xfrm>
        <a:custGeom>
          <a:avLst/>
          <a:gdLst/>
          <a:ahLst/>
          <a:cxnLst/>
          <a:rect l="0" t="0" r="0" b="0"/>
          <a:pathLst>
            <a:path>
              <a:moveTo>
                <a:pt x="0" y="0"/>
              </a:moveTo>
              <a:lnTo>
                <a:pt x="0" y="328781"/>
              </a:lnTo>
              <a:lnTo>
                <a:pt x="2440645" y="328781"/>
              </a:lnTo>
              <a:lnTo>
                <a:pt x="2440645"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D2E9E-8A7E-4FED-8F1C-90DBD4453083}">
      <dsp:nvSpPr>
        <dsp:cNvPr id="0" name=""/>
        <dsp:cNvSpPr/>
      </dsp:nvSpPr>
      <dsp:spPr>
        <a:xfrm>
          <a:off x="2643803" y="1997012"/>
          <a:ext cx="1952516" cy="371139"/>
        </a:xfrm>
        <a:custGeom>
          <a:avLst/>
          <a:gdLst/>
          <a:ahLst/>
          <a:cxnLst/>
          <a:rect l="0" t="0" r="0" b="0"/>
          <a:pathLst>
            <a:path>
              <a:moveTo>
                <a:pt x="0" y="0"/>
              </a:moveTo>
              <a:lnTo>
                <a:pt x="0" y="328781"/>
              </a:lnTo>
              <a:lnTo>
                <a:pt x="1952516" y="328781"/>
              </a:lnTo>
              <a:lnTo>
                <a:pt x="1952516"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767F85-F50A-41F1-99CA-7F02DFDBBCE2}">
      <dsp:nvSpPr>
        <dsp:cNvPr id="0" name=""/>
        <dsp:cNvSpPr/>
      </dsp:nvSpPr>
      <dsp:spPr>
        <a:xfrm>
          <a:off x="2643803" y="1997012"/>
          <a:ext cx="1464387" cy="371139"/>
        </a:xfrm>
        <a:custGeom>
          <a:avLst/>
          <a:gdLst/>
          <a:ahLst/>
          <a:cxnLst/>
          <a:rect l="0" t="0" r="0" b="0"/>
          <a:pathLst>
            <a:path>
              <a:moveTo>
                <a:pt x="0" y="0"/>
              </a:moveTo>
              <a:lnTo>
                <a:pt x="0" y="328781"/>
              </a:lnTo>
              <a:lnTo>
                <a:pt x="1464387" y="328781"/>
              </a:lnTo>
              <a:lnTo>
                <a:pt x="1464387"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69ED95-D7EC-4163-8AB7-EFE3072C47E5}">
      <dsp:nvSpPr>
        <dsp:cNvPr id="0" name=""/>
        <dsp:cNvSpPr/>
      </dsp:nvSpPr>
      <dsp:spPr>
        <a:xfrm>
          <a:off x="2643803" y="1997012"/>
          <a:ext cx="976258" cy="371139"/>
        </a:xfrm>
        <a:custGeom>
          <a:avLst/>
          <a:gdLst/>
          <a:ahLst/>
          <a:cxnLst/>
          <a:rect l="0" t="0" r="0" b="0"/>
          <a:pathLst>
            <a:path>
              <a:moveTo>
                <a:pt x="0" y="0"/>
              </a:moveTo>
              <a:lnTo>
                <a:pt x="0" y="328781"/>
              </a:lnTo>
              <a:lnTo>
                <a:pt x="976258" y="328781"/>
              </a:lnTo>
              <a:lnTo>
                <a:pt x="976258"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7A9B3B-E624-40B1-9637-866F6BEA010C}">
      <dsp:nvSpPr>
        <dsp:cNvPr id="0" name=""/>
        <dsp:cNvSpPr/>
      </dsp:nvSpPr>
      <dsp:spPr>
        <a:xfrm>
          <a:off x="2643803" y="1997012"/>
          <a:ext cx="488129" cy="371139"/>
        </a:xfrm>
        <a:custGeom>
          <a:avLst/>
          <a:gdLst/>
          <a:ahLst/>
          <a:cxnLst/>
          <a:rect l="0" t="0" r="0" b="0"/>
          <a:pathLst>
            <a:path>
              <a:moveTo>
                <a:pt x="0" y="0"/>
              </a:moveTo>
              <a:lnTo>
                <a:pt x="0" y="328781"/>
              </a:lnTo>
              <a:lnTo>
                <a:pt x="488129" y="328781"/>
              </a:lnTo>
              <a:lnTo>
                <a:pt x="488129"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6DAA7-9709-4444-A0E7-5C182E2F3AAD}">
      <dsp:nvSpPr>
        <dsp:cNvPr id="0" name=""/>
        <dsp:cNvSpPr/>
      </dsp:nvSpPr>
      <dsp:spPr>
        <a:xfrm>
          <a:off x="2598083" y="1997012"/>
          <a:ext cx="91440" cy="371139"/>
        </a:xfrm>
        <a:custGeom>
          <a:avLst/>
          <a:gdLst/>
          <a:ahLst/>
          <a:cxnLst/>
          <a:rect l="0" t="0" r="0" b="0"/>
          <a:pathLst>
            <a:path>
              <a:moveTo>
                <a:pt x="45720" y="0"/>
              </a:moveTo>
              <a:lnTo>
                <a:pt x="4572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D6EE53-03BB-4F06-8940-AB7A9D7ABCB3}">
      <dsp:nvSpPr>
        <dsp:cNvPr id="0" name=""/>
        <dsp:cNvSpPr/>
      </dsp:nvSpPr>
      <dsp:spPr>
        <a:xfrm>
          <a:off x="2155674" y="1997012"/>
          <a:ext cx="488129" cy="371139"/>
        </a:xfrm>
        <a:custGeom>
          <a:avLst/>
          <a:gdLst/>
          <a:ahLst/>
          <a:cxnLst/>
          <a:rect l="0" t="0" r="0" b="0"/>
          <a:pathLst>
            <a:path>
              <a:moveTo>
                <a:pt x="488129" y="0"/>
              </a:moveTo>
              <a:lnTo>
                <a:pt x="488129" y="328781"/>
              </a:lnTo>
              <a:lnTo>
                <a:pt x="0" y="328781"/>
              </a:lnTo>
              <a:lnTo>
                <a:pt x="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A72BA1-D3B6-458D-98DC-472C332E0448}">
      <dsp:nvSpPr>
        <dsp:cNvPr id="0" name=""/>
        <dsp:cNvSpPr/>
      </dsp:nvSpPr>
      <dsp:spPr>
        <a:xfrm>
          <a:off x="1667545" y="1997012"/>
          <a:ext cx="976258" cy="371139"/>
        </a:xfrm>
        <a:custGeom>
          <a:avLst/>
          <a:gdLst/>
          <a:ahLst/>
          <a:cxnLst/>
          <a:rect l="0" t="0" r="0" b="0"/>
          <a:pathLst>
            <a:path>
              <a:moveTo>
                <a:pt x="976258" y="0"/>
              </a:moveTo>
              <a:lnTo>
                <a:pt x="976258" y="328781"/>
              </a:lnTo>
              <a:lnTo>
                <a:pt x="0" y="328781"/>
              </a:lnTo>
              <a:lnTo>
                <a:pt x="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E487CA-2906-45D4-B698-31795420F832}">
      <dsp:nvSpPr>
        <dsp:cNvPr id="0" name=""/>
        <dsp:cNvSpPr/>
      </dsp:nvSpPr>
      <dsp:spPr>
        <a:xfrm>
          <a:off x="1179416" y="1997012"/>
          <a:ext cx="1464387" cy="371139"/>
        </a:xfrm>
        <a:custGeom>
          <a:avLst/>
          <a:gdLst/>
          <a:ahLst/>
          <a:cxnLst/>
          <a:rect l="0" t="0" r="0" b="0"/>
          <a:pathLst>
            <a:path>
              <a:moveTo>
                <a:pt x="1464387" y="0"/>
              </a:moveTo>
              <a:lnTo>
                <a:pt x="1464387" y="328781"/>
              </a:lnTo>
              <a:lnTo>
                <a:pt x="0" y="328781"/>
              </a:lnTo>
              <a:lnTo>
                <a:pt x="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4001AD-BF0E-4D61-9C35-D9EC6CEA26EB}">
      <dsp:nvSpPr>
        <dsp:cNvPr id="0" name=""/>
        <dsp:cNvSpPr/>
      </dsp:nvSpPr>
      <dsp:spPr>
        <a:xfrm>
          <a:off x="691287" y="1997012"/>
          <a:ext cx="1952516" cy="371139"/>
        </a:xfrm>
        <a:custGeom>
          <a:avLst/>
          <a:gdLst/>
          <a:ahLst/>
          <a:cxnLst/>
          <a:rect l="0" t="0" r="0" b="0"/>
          <a:pathLst>
            <a:path>
              <a:moveTo>
                <a:pt x="1952516" y="0"/>
              </a:moveTo>
              <a:lnTo>
                <a:pt x="1952516" y="328781"/>
              </a:lnTo>
              <a:lnTo>
                <a:pt x="0" y="328781"/>
              </a:lnTo>
              <a:lnTo>
                <a:pt x="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0BCF7F-9754-44E3-AA5A-B02922059AEE}">
      <dsp:nvSpPr>
        <dsp:cNvPr id="0" name=""/>
        <dsp:cNvSpPr/>
      </dsp:nvSpPr>
      <dsp:spPr>
        <a:xfrm>
          <a:off x="203158" y="1997012"/>
          <a:ext cx="2440645" cy="371139"/>
        </a:xfrm>
        <a:custGeom>
          <a:avLst/>
          <a:gdLst/>
          <a:ahLst/>
          <a:cxnLst/>
          <a:rect l="0" t="0" r="0" b="0"/>
          <a:pathLst>
            <a:path>
              <a:moveTo>
                <a:pt x="2440645" y="0"/>
              </a:moveTo>
              <a:lnTo>
                <a:pt x="2440645" y="328781"/>
              </a:lnTo>
              <a:lnTo>
                <a:pt x="0" y="328781"/>
              </a:lnTo>
              <a:lnTo>
                <a:pt x="0" y="3711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5E7706-939A-4E11-BBD5-53ED6007D1B4}">
      <dsp:nvSpPr>
        <dsp:cNvPr id="0" name=""/>
        <dsp:cNvSpPr/>
      </dsp:nvSpPr>
      <dsp:spPr>
        <a:xfrm>
          <a:off x="2542950" y="1795306"/>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ECC282-2515-41C9-A546-6D97FB10F481}">
      <dsp:nvSpPr>
        <dsp:cNvPr id="0" name=""/>
        <dsp:cNvSpPr/>
      </dsp:nvSpPr>
      <dsp:spPr>
        <a:xfrm>
          <a:off x="2542950" y="1795306"/>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7E6BD8-F807-4E1E-A4B2-6CD3AD760F90}">
      <dsp:nvSpPr>
        <dsp:cNvPr id="0" name=""/>
        <dsp:cNvSpPr/>
      </dsp:nvSpPr>
      <dsp:spPr>
        <a:xfrm>
          <a:off x="2442097" y="1831613"/>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NYT INSTITUT</a:t>
          </a:r>
        </a:p>
      </dsp:txBody>
      <dsp:txXfrm>
        <a:off x="2442097" y="1831613"/>
        <a:ext cx="403412" cy="129091"/>
      </dsp:txXfrm>
    </dsp:sp>
    <dsp:sp modelId="{D3A1B392-3332-41D2-AF24-EB6870227338}">
      <dsp:nvSpPr>
        <dsp:cNvPr id="0" name=""/>
        <dsp:cNvSpPr/>
      </dsp:nvSpPr>
      <dsp:spPr>
        <a:xfrm>
          <a:off x="102305"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5093E8-7C5A-493C-B968-DD82C9EA7E5A}">
      <dsp:nvSpPr>
        <dsp:cNvPr id="0" name=""/>
        <dsp:cNvSpPr/>
      </dsp:nvSpPr>
      <dsp:spPr>
        <a:xfrm>
          <a:off x="102305"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A152B3-E000-4C1F-B4B4-E594049CE6F8}">
      <dsp:nvSpPr>
        <dsp:cNvPr id="0" name=""/>
        <dsp:cNvSpPr/>
      </dsp:nvSpPr>
      <dsp:spPr>
        <a:xfrm>
          <a:off x="1452"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2</a:t>
          </a:r>
        </a:p>
      </dsp:txBody>
      <dsp:txXfrm>
        <a:off x="1452" y="2404458"/>
        <a:ext cx="403412" cy="129091"/>
      </dsp:txXfrm>
    </dsp:sp>
    <dsp:sp modelId="{A9181C6D-301C-4CC2-AE46-B79D0FBF02E7}">
      <dsp:nvSpPr>
        <dsp:cNvPr id="0" name=""/>
        <dsp:cNvSpPr/>
      </dsp:nvSpPr>
      <dsp:spPr>
        <a:xfrm>
          <a:off x="590434"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01883E-2045-4CF7-93D9-08D16242C692}">
      <dsp:nvSpPr>
        <dsp:cNvPr id="0" name=""/>
        <dsp:cNvSpPr/>
      </dsp:nvSpPr>
      <dsp:spPr>
        <a:xfrm>
          <a:off x="590434"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5C2F72-2F76-4A69-93A8-71BD5E670225}">
      <dsp:nvSpPr>
        <dsp:cNvPr id="0" name=""/>
        <dsp:cNvSpPr/>
      </dsp:nvSpPr>
      <dsp:spPr>
        <a:xfrm>
          <a:off x="489581"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3</a:t>
          </a:r>
        </a:p>
      </dsp:txBody>
      <dsp:txXfrm>
        <a:off x="489581" y="2404458"/>
        <a:ext cx="403412" cy="129091"/>
      </dsp:txXfrm>
    </dsp:sp>
    <dsp:sp modelId="{308167C1-6ADE-43F9-82D7-0057667F5743}">
      <dsp:nvSpPr>
        <dsp:cNvPr id="0" name=""/>
        <dsp:cNvSpPr/>
      </dsp:nvSpPr>
      <dsp:spPr>
        <a:xfrm>
          <a:off x="1078563"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A90361-F38F-4645-BD84-93ABAC7E5277}">
      <dsp:nvSpPr>
        <dsp:cNvPr id="0" name=""/>
        <dsp:cNvSpPr/>
      </dsp:nvSpPr>
      <dsp:spPr>
        <a:xfrm>
          <a:off x="1078563"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6A38F9-3DD2-4B06-BD75-61979DF5C7FA}">
      <dsp:nvSpPr>
        <dsp:cNvPr id="0" name=""/>
        <dsp:cNvSpPr/>
      </dsp:nvSpPr>
      <dsp:spPr>
        <a:xfrm>
          <a:off x="977710"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4</a:t>
          </a:r>
        </a:p>
      </dsp:txBody>
      <dsp:txXfrm>
        <a:off x="977710" y="2404458"/>
        <a:ext cx="403412" cy="129091"/>
      </dsp:txXfrm>
    </dsp:sp>
    <dsp:sp modelId="{EF30DB42-DE92-4896-8790-A7C75041E732}">
      <dsp:nvSpPr>
        <dsp:cNvPr id="0" name=""/>
        <dsp:cNvSpPr/>
      </dsp:nvSpPr>
      <dsp:spPr>
        <a:xfrm>
          <a:off x="1566692"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F59FF7-E994-4F21-9F0F-C62F338D1D72}">
      <dsp:nvSpPr>
        <dsp:cNvPr id="0" name=""/>
        <dsp:cNvSpPr/>
      </dsp:nvSpPr>
      <dsp:spPr>
        <a:xfrm>
          <a:off x="1566692"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1C3B64-AEE1-4042-B0FC-1B708CD0043A}">
      <dsp:nvSpPr>
        <dsp:cNvPr id="0" name=""/>
        <dsp:cNvSpPr/>
      </dsp:nvSpPr>
      <dsp:spPr>
        <a:xfrm>
          <a:off x="1465839"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5</a:t>
          </a:r>
        </a:p>
      </dsp:txBody>
      <dsp:txXfrm>
        <a:off x="1465839" y="2404458"/>
        <a:ext cx="403412" cy="129091"/>
      </dsp:txXfrm>
    </dsp:sp>
    <dsp:sp modelId="{35D6C469-FB7E-4083-94DC-BE9C00F8DD83}">
      <dsp:nvSpPr>
        <dsp:cNvPr id="0" name=""/>
        <dsp:cNvSpPr/>
      </dsp:nvSpPr>
      <dsp:spPr>
        <a:xfrm>
          <a:off x="2054821"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C436EE-882E-4797-A9BB-AA70B6EF14E7}">
      <dsp:nvSpPr>
        <dsp:cNvPr id="0" name=""/>
        <dsp:cNvSpPr/>
      </dsp:nvSpPr>
      <dsp:spPr>
        <a:xfrm>
          <a:off x="2054821"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1D2821-62F0-4F94-AE0C-CCB74EE0EDC9}">
      <dsp:nvSpPr>
        <dsp:cNvPr id="0" name=""/>
        <dsp:cNvSpPr/>
      </dsp:nvSpPr>
      <dsp:spPr>
        <a:xfrm>
          <a:off x="1953968"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6</a:t>
          </a:r>
        </a:p>
      </dsp:txBody>
      <dsp:txXfrm>
        <a:off x="1953968" y="2404458"/>
        <a:ext cx="403412" cy="129091"/>
      </dsp:txXfrm>
    </dsp:sp>
    <dsp:sp modelId="{86BF83FF-3017-41B8-B57A-56FD776BB8E9}">
      <dsp:nvSpPr>
        <dsp:cNvPr id="0" name=""/>
        <dsp:cNvSpPr/>
      </dsp:nvSpPr>
      <dsp:spPr>
        <a:xfrm>
          <a:off x="2542950"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B24CBD-9454-4C2E-8827-46377EC71A3F}">
      <dsp:nvSpPr>
        <dsp:cNvPr id="0" name=""/>
        <dsp:cNvSpPr/>
      </dsp:nvSpPr>
      <dsp:spPr>
        <a:xfrm>
          <a:off x="2542950"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142CF4-7B41-47F7-A3BF-CD373264273E}">
      <dsp:nvSpPr>
        <dsp:cNvPr id="0" name=""/>
        <dsp:cNvSpPr/>
      </dsp:nvSpPr>
      <dsp:spPr>
        <a:xfrm>
          <a:off x="2442097"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7</a:t>
          </a:r>
        </a:p>
      </dsp:txBody>
      <dsp:txXfrm>
        <a:off x="2442097" y="2404458"/>
        <a:ext cx="403412" cy="129091"/>
      </dsp:txXfrm>
    </dsp:sp>
    <dsp:sp modelId="{DA5E08FE-AAD4-42C7-8411-F117445145E8}">
      <dsp:nvSpPr>
        <dsp:cNvPr id="0" name=""/>
        <dsp:cNvSpPr/>
      </dsp:nvSpPr>
      <dsp:spPr>
        <a:xfrm>
          <a:off x="3031079"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AAEE00-F029-4B48-B34F-00356D1C1C28}">
      <dsp:nvSpPr>
        <dsp:cNvPr id="0" name=""/>
        <dsp:cNvSpPr/>
      </dsp:nvSpPr>
      <dsp:spPr>
        <a:xfrm>
          <a:off x="3031079"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C2B7E0-54F4-4B39-9475-CD42AC4CFB91}">
      <dsp:nvSpPr>
        <dsp:cNvPr id="0" name=""/>
        <dsp:cNvSpPr/>
      </dsp:nvSpPr>
      <dsp:spPr>
        <a:xfrm>
          <a:off x="2930226"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8</a:t>
          </a:r>
        </a:p>
      </dsp:txBody>
      <dsp:txXfrm>
        <a:off x="2930226" y="2404458"/>
        <a:ext cx="403412" cy="129091"/>
      </dsp:txXfrm>
    </dsp:sp>
    <dsp:sp modelId="{06600148-643E-4431-A65C-6B47C7F328A3}">
      <dsp:nvSpPr>
        <dsp:cNvPr id="0" name=""/>
        <dsp:cNvSpPr/>
      </dsp:nvSpPr>
      <dsp:spPr>
        <a:xfrm>
          <a:off x="3519208"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DEFDE-5E84-49AC-99C3-B60E5CE75B7A}">
      <dsp:nvSpPr>
        <dsp:cNvPr id="0" name=""/>
        <dsp:cNvSpPr/>
      </dsp:nvSpPr>
      <dsp:spPr>
        <a:xfrm>
          <a:off x="3519208"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88C89-FBFE-481D-8692-73CE7CFB6C3C}">
      <dsp:nvSpPr>
        <dsp:cNvPr id="0" name=""/>
        <dsp:cNvSpPr/>
      </dsp:nvSpPr>
      <dsp:spPr>
        <a:xfrm>
          <a:off x="3418355"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9</a:t>
          </a:r>
        </a:p>
      </dsp:txBody>
      <dsp:txXfrm>
        <a:off x="3418355" y="2404458"/>
        <a:ext cx="403412" cy="129091"/>
      </dsp:txXfrm>
    </dsp:sp>
    <dsp:sp modelId="{14AE390F-DEE3-469A-B82F-C3BF20F2A62C}">
      <dsp:nvSpPr>
        <dsp:cNvPr id="0" name=""/>
        <dsp:cNvSpPr/>
      </dsp:nvSpPr>
      <dsp:spPr>
        <a:xfrm>
          <a:off x="4007337"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CCD6C3-6CCD-4EFE-9E97-FE712068B1EC}">
      <dsp:nvSpPr>
        <dsp:cNvPr id="0" name=""/>
        <dsp:cNvSpPr/>
      </dsp:nvSpPr>
      <dsp:spPr>
        <a:xfrm>
          <a:off x="4007337"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25B284-5FB6-411A-80E9-75EF19ECC393}">
      <dsp:nvSpPr>
        <dsp:cNvPr id="0" name=""/>
        <dsp:cNvSpPr/>
      </dsp:nvSpPr>
      <dsp:spPr>
        <a:xfrm>
          <a:off x="3906484"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10</a:t>
          </a:r>
        </a:p>
      </dsp:txBody>
      <dsp:txXfrm>
        <a:off x="3906484" y="2404458"/>
        <a:ext cx="403412" cy="129091"/>
      </dsp:txXfrm>
    </dsp:sp>
    <dsp:sp modelId="{D838E04C-3464-4C27-A09C-4AF09EE56702}">
      <dsp:nvSpPr>
        <dsp:cNvPr id="0" name=""/>
        <dsp:cNvSpPr/>
      </dsp:nvSpPr>
      <dsp:spPr>
        <a:xfrm>
          <a:off x="4495466"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8BF093-7850-45C1-A7A5-E959771F2015}">
      <dsp:nvSpPr>
        <dsp:cNvPr id="0" name=""/>
        <dsp:cNvSpPr/>
      </dsp:nvSpPr>
      <dsp:spPr>
        <a:xfrm>
          <a:off x="4495466"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FE1805-5EF5-410A-82EA-750F048F468B}">
      <dsp:nvSpPr>
        <dsp:cNvPr id="0" name=""/>
        <dsp:cNvSpPr/>
      </dsp:nvSpPr>
      <dsp:spPr>
        <a:xfrm>
          <a:off x="4394613"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11</a:t>
          </a:r>
        </a:p>
      </dsp:txBody>
      <dsp:txXfrm>
        <a:off x="4394613" y="2404458"/>
        <a:ext cx="403412" cy="129091"/>
      </dsp:txXfrm>
    </dsp:sp>
    <dsp:sp modelId="{7D7158C4-7E52-4942-B8A2-E55C6F164FC3}">
      <dsp:nvSpPr>
        <dsp:cNvPr id="0" name=""/>
        <dsp:cNvSpPr/>
      </dsp:nvSpPr>
      <dsp:spPr>
        <a:xfrm>
          <a:off x="4983595" y="2368151"/>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AA668-8DAA-4AFF-82BD-D2FA5DD1B659}">
      <dsp:nvSpPr>
        <dsp:cNvPr id="0" name=""/>
        <dsp:cNvSpPr/>
      </dsp:nvSpPr>
      <dsp:spPr>
        <a:xfrm>
          <a:off x="4983595" y="2368151"/>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A21936-C570-4308-928B-B05F5ADBF5AF}">
      <dsp:nvSpPr>
        <dsp:cNvPr id="0" name=""/>
        <dsp:cNvSpPr/>
      </dsp:nvSpPr>
      <dsp:spPr>
        <a:xfrm>
          <a:off x="4882742" y="2404458"/>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12</a:t>
          </a:r>
        </a:p>
      </dsp:txBody>
      <dsp:txXfrm>
        <a:off x="4882742" y="2404458"/>
        <a:ext cx="403412" cy="129091"/>
      </dsp:txXfrm>
    </dsp:sp>
    <dsp:sp modelId="{ECE743F1-6965-449B-927F-A5E4FDBB773E}">
      <dsp:nvSpPr>
        <dsp:cNvPr id="0" name=""/>
        <dsp:cNvSpPr/>
      </dsp:nvSpPr>
      <dsp:spPr>
        <a:xfrm>
          <a:off x="2298885" y="2081728"/>
          <a:ext cx="201706" cy="20170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0D193C-F774-4A87-9ECA-96350C90DDC4}">
      <dsp:nvSpPr>
        <dsp:cNvPr id="0" name=""/>
        <dsp:cNvSpPr/>
      </dsp:nvSpPr>
      <dsp:spPr>
        <a:xfrm>
          <a:off x="2298885" y="2081728"/>
          <a:ext cx="201706" cy="20170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3B148-AB85-4FDA-AF26-FCAE70885B29}">
      <dsp:nvSpPr>
        <dsp:cNvPr id="0" name=""/>
        <dsp:cNvSpPr/>
      </dsp:nvSpPr>
      <dsp:spPr>
        <a:xfrm>
          <a:off x="2198032" y="2118036"/>
          <a:ext cx="403412" cy="12909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175" tIns="3175" rIns="3175" bIns="3175" numCol="1" spcCol="1270" anchor="ctr" anchorCtr="0">
          <a:noAutofit/>
        </a:bodyPr>
        <a:lstStyle/>
        <a:p>
          <a:pPr lvl="0" algn="ctr" defTabSz="222250">
            <a:lnSpc>
              <a:spcPct val="90000"/>
            </a:lnSpc>
            <a:spcBef>
              <a:spcPct val="0"/>
            </a:spcBef>
            <a:spcAft>
              <a:spcPct val="35000"/>
            </a:spcAft>
          </a:pPr>
          <a:r>
            <a:rPr lang="da-DK" sz="500" kern="1200" dirty="0"/>
            <a:t>1</a:t>
          </a:r>
        </a:p>
      </dsp:txBody>
      <dsp:txXfrm>
        <a:off x="2198032" y="2118036"/>
        <a:ext cx="403412" cy="12909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4.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‹nr.›</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‹nr.›</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zdnet.com/article/as-living-costs-continue-to-rise-uk-employees-prefer-a-hybrid-work-mode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605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Policy</a:t>
            </a:r>
            <a:r>
              <a:rPr lang="en-GB" baseline="0" dirty="0" smtClean="0"/>
              <a:t> input</a:t>
            </a:r>
          </a:p>
          <a:p>
            <a:r>
              <a:rPr lang="en-US" sz="1200" b="0" i="0" kern="1200" dirty="0" smtClean="0">
                <a:solidFill>
                  <a:schemeClr val="tx1"/>
                </a:solidFill>
                <a:effectLst/>
                <a:latin typeface="Arial" panose="020B0604020202020204" pitchFamily="34" charset="0"/>
                <a:ea typeface="ＭＳ Ｐゴシック" pitchFamily="-80" charset="-128"/>
                <a:cs typeface="+mn-cs"/>
              </a:rPr>
              <a:t>Worker</a:t>
            </a:r>
            <a:r>
              <a:rPr lang="en-US" sz="1200" b="0" i="0" kern="1200" baseline="0" dirty="0" smtClean="0">
                <a:solidFill>
                  <a:schemeClr val="tx1"/>
                </a:solidFill>
                <a:effectLst/>
                <a:latin typeface="Arial" panose="020B0604020202020204" pitchFamily="34" charset="0"/>
                <a:ea typeface="ＭＳ Ｐゴシック" pitchFamily="-80" charset="-128"/>
                <a:cs typeface="+mn-cs"/>
              </a:rPr>
              <a:t> </a:t>
            </a:r>
            <a:r>
              <a:rPr lang="en-US" sz="1200" b="0" i="0" kern="1200" dirty="0" smtClean="0">
                <a:solidFill>
                  <a:schemeClr val="tx1"/>
                </a:solidFill>
                <a:effectLst/>
                <a:latin typeface="Arial" panose="020B0604020202020204" pitchFamily="34" charset="0"/>
                <a:ea typeface="ＭＳ Ｐゴシック" pitchFamily="-80" charset="-128"/>
                <a:cs typeface="+mn-cs"/>
              </a:rPr>
              <a:t>recalls in cases of consolidation or reorganization - when new teams are built, he says, managers need more face time with employees</a:t>
            </a:r>
          </a:p>
          <a:p>
            <a:endParaRPr lang="en-GB"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9183D3-508C-464E-BC27-4663B7DF48C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11/9/2022</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492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err="1" smtClean="0"/>
              <a:t>user</a:t>
            </a:r>
            <a:r>
              <a:rPr lang="da-DK" dirty="0" smtClean="0"/>
              <a:t> </a:t>
            </a:r>
            <a:r>
              <a:rPr lang="da-DK" dirty="0" err="1" smtClean="0"/>
              <a:t>activity</a:t>
            </a:r>
            <a:r>
              <a:rPr lang="da-DK" dirty="0" smtClean="0"/>
              <a:t> </a:t>
            </a:r>
            <a:r>
              <a:rPr lang="da-DK" dirty="0" err="1" smtClean="0"/>
              <a:t>monitoring</a:t>
            </a:r>
            <a:r>
              <a:rPr lang="da-DK" dirty="0" smtClean="0"/>
              <a:t> </a:t>
            </a:r>
            <a:r>
              <a:rPr lang="da-DK" dirty="0" err="1" smtClean="0"/>
              <a:t>tools</a:t>
            </a:r>
            <a:endParaRPr lang="da-DK" smtClean="0"/>
          </a:p>
          <a:p>
            <a:endParaRPr lang="da-DK" smtClean="0"/>
          </a:p>
          <a:p>
            <a:r>
              <a:rPr lang="da-DK" dirty="0" err="1" smtClean="0"/>
              <a:t>Workplace</a:t>
            </a:r>
            <a:r>
              <a:rPr lang="da-DK" dirty="0" smtClean="0"/>
              <a:t> </a:t>
            </a:r>
            <a:r>
              <a:rPr lang="da-DK" dirty="0" err="1" smtClean="0"/>
              <a:t>surveillance</a:t>
            </a:r>
            <a:r>
              <a:rPr lang="da-DK" dirty="0" smtClean="0"/>
              <a:t> – </a:t>
            </a:r>
            <a:r>
              <a:rPr lang="da-DK" dirty="0" err="1" smtClean="0"/>
              <a:t>overseeing</a:t>
            </a:r>
            <a:r>
              <a:rPr lang="da-DK" dirty="0" smtClean="0"/>
              <a:t> of </a:t>
            </a:r>
            <a:r>
              <a:rPr lang="da-DK" dirty="0" err="1" smtClean="0"/>
              <a:t>workers</a:t>
            </a:r>
            <a:r>
              <a:rPr lang="da-DK" dirty="0" smtClean="0"/>
              <a:t> by supervisors (Taylor) </a:t>
            </a:r>
          </a:p>
          <a:p>
            <a:pPr marL="171450" indent="-171450">
              <a:buFont typeface="Wingdings" panose="05000000000000000000" pitchFamily="2" charset="2"/>
              <a:buChar char="à"/>
            </a:pPr>
            <a:r>
              <a:rPr lang="da-DK" dirty="0" smtClean="0">
                <a:sym typeface="Wingdings" panose="05000000000000000000" pitchFamily="2" charset="2"/>
              </a:rPr>
              <a:t>new </a:t>
            </a:r>
            <a:r>
              <a:rPr lang="da-DK" dirty="0" err="1" smtClean="0">
                <a:sym typeface="Wingdings" panose="05000000000000000000" pitchFamily="2" charset="2"/>
              </a:rPr>
              <a:t>techniques</a:t>
            </a:r>
            <a:r>
              <a:rPr lang="da-DK" dirty="0" smtClean="0">
                <a:sym typeface="Wingdings" panose="05000000000000000000" pitchFamily="2" charset="2"/>
              </a:rPr>
              <a:t> of </a:t>
            </a:r>
            <a:r>
              <a:rPr lang="da-DK" dirty="0" err="1" smtClean="0">
                <a:sym typeface="Wingdings" panose="05000000000000000000" pitchFamily="2" charset="2"/>
              </a:rPr>
              <a:t>surveillance</a:t>
            </a:r>
            <a:endParaRPr lang="da-DK" dirty="0" smtClean="0">
              <a:sym typeface="Wingdings" panose="05000000000000000000" pitchFamily="2" charset="2"/>
            </a:endParaRPr>
          </a:p>
          <a:p>
            <a:pPr marL="171450" indent="-171450">
              <a:buFont typeface="Wingdings" panose="05000000000000000000" pitchFamily="2" charset="2"/>
              <a:buChar char="à"/>
            </a:pPr>
            <a:r>
              <a:rPr lang="da-DK" dirty="0" err="1" smtClean="0">
                <a:sym typeface="Wingdings" panose="05000000000000000000" pitchFamily="2" charset="2"/>
              </a:rPr>
              <a:t>Prodoscore</a:t>
            </a:r>
            <a:endParaRPr lang="da-DK" dirty="0" smtClean="0">
              <a:sym typeface="Wingdings" panose="05000000000000000000" pitchFamily="2" charset="2"/>
            </a:endParaRPr>
          </a:p>
          <a:p>
            <a:pPr marL="171450" indent="-171450">
              <a:buFont typeface="Wingdings" panose="05000000000000000000" pitchFamily="2" charset="2"/>
              <a:buChar char="à"/>
            </a:pPr>
            <a:r>
              <a:rPr lang="en-US" sz="1200" b="0" i="0" kern="1200" dirty="0" smtClean="0">
                <a:solidFill>
                  <a:schemeClr val="tx1"/>
                </a:solidFill>
                <a:effectLst/>
                <a:latin typeface="Arial" panose="020B0604020202020204" pitchFamily="34" charset="0"/>
                <a:ea typeface="ＭＳ Ｐゴシック" pitchFamily="-80" charset="-128"/>
                <a:cs typeface="+mn-cs"/>
              </a:rPr>
              <a:t>Using Machine Learning, AI, &amp; Natural Language Processing, we measure thousands of daily activity points across your core business applications to provide productivity intelligence. Our proprietary scoring system produces key indicators, digestible in seconds, so leaders can make well-informed decisions, rooted in data.</a:t>
            </a:r>
            <a:endParaRPr lang="da-DK" dirty="0" smtClean="0">
              <a:sym typeface="Wingdings" panose="05000000000000000000" pitchFamily="2" charset="2"/>
            </a:endParaRPr>
          </a:p>
          <a:p>
            <a:pPr marL="171450" indent="-171450">
              <a:buFont typeface="Wingdings" panose="05000000000000000000" pitchFamily="2" charset="2"/>
              <a:buChar char="à"/>
            </a:pPr>
            <a:endParaRPr lang="en-US" sz="1200" b="1" i="0" kern="1200" dirty="0" smtClean="0">
              <a:solidFill>
                <a:schemeClr val="tx1"/>
              </a:solidFill>
              <a:effectLst/>
              <a:latin typeface="Arial" panose="020B0604020202020204" pitchFamily="34" charset="0"/>
              <a:ea typeface="ＭＳ Ｐゴシック" pitchFamily="-80" charset="-128"/>
              <a:cs typeface="+mn-cs"/>
            </a:endParaRPr>
          </a:p>
          <a:p>
            <a:r>
              <a:rPr lang="en-US" sz="1200" b="1" i="0" kern="1200" dirty="0" smtClean="0">
                <a:solidFill>
                  <a:schemeClr val="tx1"/>
                </a:solidFill>
                <a:effectLst/>
                <a:latin typeface="Arial" panose="020B0604020202020204" pitchFamily="34" charset="0"/>
                <a:ea typeface="ＭＳ Ｐゴシック" pitchFamily="-80" charset="-128"/>
                <a:cs typeface="+mn-cs"/>
              </a:rPr>
              <a:t>Performance management</a:t>
            </a:r>
          </a:p>
          <a:p>
            <a:r>
              <a:rPr lang="en-US" sz="1200" b="1" i="0" kern="1200" dirty="0" smtClean="0">
                <a:solidFill>
                  <a:schemeClr val="tx1"/>
                </a:solidFill>
                <a:effectLst/>
                <a:latin typeface="Arial" panose="020B0604020202020204" pitchFamily="34" charset="0"/>
                <a:ea typeface="ＭＳ Ｐゴシック" pitchFamily="-80" charset="-128"/>
                <a:cs typeface="+mn-cs"/>
              </a:rPr>
              <a:t>When employees are working remotely or more flexibly, their performance may be harder to observe. In the short term, whilst the pandemic and its immediate implications are ongoing, employees may not be able to be as productive as normal, and managers may need to adjust their expectations (and formal objectives) accordingly.</a:t>
            </a:r>
          </a:p>
          <a:p>
            <a:r>
              <a:rPr lang="en-US" sz="1200" b="1" i="0" kern="1200" dirty="0" smtClean="0">
                <a:solidFill>
                  <a:schemeClr val="tx1"/>
                </a:solidFill>
                <a:effectLst/>
                <a:latin typeface="Arial" panose="020B0604020202020204" pitchFamily="34" charset="0"/>
                <a:ea typeface="ＭＳ Ｐゴシック" pitchFamily="-80" charset="-128"/>
                <a:cs typeface="+mn-cs"/>
              </a:rPr>
              <a:t>Longer term, instead of assessing employees via time in the office (or in virtual meetings), managers will need to adjust to assessing performance through outcomes, contribution and value. Managers will not be able to monitor every aspect of an employee’s work when they are working remotely, nor should this normally be necessary.</a:t>
            </a:r>
          </a:p>
          <a:p>
            <a:r>
              <a:rPr lang="en-US" sz="1200" b="1" i="0" kern="1200" dirty="0" smtClean="0">
                <a:solidFill>
                  <a:schemeClr val="tx1"/>
                </a:solidFill>
                <a:effectLst/>
                <a:latin typeface="Arial" panose="020B0604020202020204" pitchFamily="34" charset="0"/>
                <a:ea typeface="ＭＳ Ｐゴシック" pitchFamily="-80" charset="-128"/>
                <a:cs typeface="+mn-cs"/>
              </a:rPr>
              <a:t>Consider some of the following:</a:t>
            </a:r>
          </a:p>
          <a:p>
            <a:r>
              <a:rPr lang="en-US" sz="1200" b="1" i="0" kern="1200" dirty="0" smtClean="0">
                <a:solidFill>
                  <a:schemeClr val="tx1"/>
                </a:solidFill>
                <a:effectLst/>
                <a:latin typeface="Arial" panose="020B0604020202020204" pitchFamily="34" charset="0"/>
                <a:ea typeface="ＭＳ Ｐゴシック" pitchFamily="-80" charset="-128"/>
                <a:cs typeface="+mn-cs"/>
              </a:rPr>
              <a:t>How equipped are people managers to manage performance based upon outcomes, objectives and results?</a:t>
            </a:r>
          </a:p>
          <a:p>
            <a:r>
              <a:rPr lang="en-US" sz="1200" b="1" i="0" kern="1200" dirty="0" smtClean="0">
                <a:solidFill>
                  <a:schemeClr val="tx1"/>
                </a:solidFill>
                <a:effectLst/>
                <a:latin typeface="Arial" panose="020B0604020202020204" pitchFamily="34" charset="0"/>
                <a:ea typeface="ＭＳ Ｐゴシック" pitchFamily="-80" charset="-128"/>
                <a:cs typeface="+mn-cs"/>
              </a:rPr>
              <a:t>Are current performance management systems and processes fit for purpose in a remote environment?</a:t>
            </a:r>
          </a:p>
          <a:p>
            <a:r>
              <a:rPr lang="en-US" sz="1200" b="1" i="0" kern="1200" dirty="0" smtClean="0">
                <a:solidFill>
                  <a:schemeClr val="tx1"/>
                </a:solidFill>
                <a:effectLst/>
                <a:latin typeface="Arial" panose="020B0604020202020204" pitchFamily="34" charset="0"/>
                <a:ea typeface="ＭＳ Ｐゴシック" pitchFamily="-80" charset="-128"/>
                <a:cs typeface="+mn-cs"/>
              </a:rPr>
              <a:t>Does current </a:t>
            </a:r>
            <a:r>
              <a:rPr lang="en-US" sz="1200" b="1" i="0" kern="1200" dirty="0" err="1" smtClean="0">
                <a:solidFill>
                  <a:schemeClr val="tx1"/>
                </a:solidFill>
                <a:effectLst/>
                <a:latin typeface="Arial" panose="020B0604020202020204" pitchFamily="34" charset="0"/>
                <a:ea typeface="ＭＳ Ｐゴシック" pitchFamily="-80" charset="-128"/>
                <a:cs typeface="+mn-cs"/>
              </a:rPr>
              <a:t>organisational</a:t>
            </a:r>
            <a:r>
              <a:rPr lang="en-US" sz="1200" b="1" i="0" kern="1200" dirty="0" smtClean="0">
                <a:solidFill>
                  <a:schemeClr val="tx1"/>
                </a:solidFill>
                <a:effectLst/>
                <a:latin typeface="Arial" panose="020B0604020202020204" pitchFamily="34" charset="0"/>
                <a:ea typeface="ＭＳ Ｐゴシック" pitchFamily="-80" charset="-128"/>
                <a:cs typeface="+mn-cs"/>
              </a:rPr>
              <a:t> culture reward or encourage </a:t>
            </a:r>
            <a:r>
              <a:rPr lang="en-US" sz="1200" b="1" i="0" kern="1200" dirty="0" err="1" smtClean="0">
                <a:solidFill>
                  <a:schemeClr val="tx1"/>
                </a:solidFill>
                <a:effectLst/>
                <a:latin typeface="Arial" panose="020B0604020202020204" pitchFamily="34" charset="0"/>
                <a:ea typeface="ＭＳ Ｐゴシック" pitchFamily="-80" charset="-128"/>
                <a:cs typeface="+mn-cs"/>
              </a:rPr>
              <a:t>presenteeism</a:t>
            </a:r>
            <a:r>
              <a:rPr lang="en-US" sz="1200" b="1" i="0" kern="1200" dirty="0" smtClean="0">
                <a:solidFill>
                  <a:schemeClr val="tx1"/>
                </a:solidFill>
                <a:effectLst/>
                <a:latin typeface="Arial" panose="020B0604020202020204" pitchFamily="34" charset="0"/>
                <a:ea typeface="ＭＳ Ｐゴシック" pitchFamily="-80" charset="-128"/>
                <a:cs typeface="+mn-cs"/>
              </a:rPr>
              <a:t>, and if so, how can this be addressed?</a:t>
            </a:r>
          </a:p>
          <a:p>
            <a:r>
              <a:rPr lang="en-US" sz="1200" b="1" i="0" kern="1200" dirty="0" smtClean="0">
                <a:solidFill>
                  <a:schemeClr val="tx1"/>
                </a:solidFill>
                <a:effectLst/>
                <a:latin typeface="Arial" panose="020B0604020202020204" pitchFamily="34" charset="0"/>
                <a:ea typeface="ＭＳ Ｐゴシック" pitchFamily="-80" charset="-128"/>
                <a:cs typeface="+mn-cs"/>
              </a:rPr>
              <a:t>Ensuring managers have 121 time with team members on a regular basis to discuss performance and update objectives.</a:t>
            </a:r>
          </a:p>
          <a:p>
            <a:r>
              <a:rPr lang="en-US" sz="1200" b="1" i="0" kern="1200" dirty="0" smtClean="0">
                <a:solidFill>
                  <a:schemeClr val="tx1"/>
                </a:solidFill>
                <a:effectLst/>
                <a:latin typeface="Arial" panose="020B0604020202020204" pitchFamily="34" charset="0"/>
                <a:ea typeface="ＭＳ Ｐゴシック" pitchFamily="-80" charset="-128"/>
                <a:cs typeface="+mn-cs"/>
              </a:rPr>
              <a:t>Having mechanisms to identify and reward great performance, as well as address poor performance with hybrid workers. These systems are likely to already been in place but may need to be adapted for a changing context or reminders about good practice issued.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540257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smtClean="0">
                <a:hlinkClick r:id="rId3"/>
              </a:rPr>
              <a:t>https://www.zdnet.com/article/as-living-costs-continue-to-rise-uk-employees-prefer-a-hybrid-work-model/</a:t>
            </a:r>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anose="020B0604020202020204" pitchFamily="34" charset="0"/>
                <a:ea typeface="ＭＳ Ｐゴシック" pitchFamily="-80" charset="-128"/>
                <a:cs typeface="+mn-cs"/>
              </a:rPr>
              <a:t>There are several other direct people-counting methods including seat sensors, plug load monitors, logins to a Local Area Network (LAN), security cameras, and beacon technology that can detect the number of people in a building via their cellphones. There are also indirect people-counting devices including CO2 sensors and thermostats.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smtClean="0"/>
              <a:t>https://www.nyserda.ny.gov/All-Programs/Energy-Efficiency-for-Commercial-Tenants/Resources/The-Great-Energy-Disconnect/Rise-of-the-Hybrid-Workplace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smtClean="0">
                <a:solidFill>
                  <a:schemeClr val="tx1"/>
                </a:solidFill>
                <a:effectLst/>
                <a:latin typeface="Arial" panose="020B0604020202020204" pitchFamily="34" charset="0"/>
                <a:ea typeface="ＭＳ Ｐゴシック" pitchFamily="-80" charset="-128"/>
                <a:cs typeface="+mn-cs"/>
              </a:rPr>
              <a:t>People-clustering is a type of smart space utilization that relies on behavioral changes to cluster employees who are in the office into the fewest HVAC zones practicable, leaving the remaining HVAC zones unoccupied so that HVAC service and lighting can be turned off. </a:t>
            </a:r>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458747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dirty="0"/>
              <a:t>Nu </a:t>
            </a:r>
            <a:r>
              <a:rPr lang="en-GB" dirty="0" err="1"/>
              <a:t>har</a:t>
            </a:r>
            <a:r>
              <a:rPr lang="en-GB" dirty="0"/>
              <a:t> vi </a:t>
            </a:r>
            <a:r>
              <a:rPr lang="en-GB" dirty="0" err="1"/>
              <a:t>talt</a:t>
            </a:r>
            <a:r>
              <a:rPr lang="en-GB" dirty="0"/>
              <a:t> </a:t>
            </a:r>
            <a:r>
              <a:rPr lang="en-GB" dirty="0" err="1"/>
              <a:t>meget</a:t>
            </a:r>
            <a:r>
              <a:rPr lang="en-GB" dirty="0"/>
              <a:t> </a:t>
            </a:r>
            <a:r>
              <a:rPr lang="en-GB" dirty="0" err="1"/>
              <a:t>ind</a:t>
            </a:r>
            <a:r>
              <a:rPr lang="en-GB" dirty="0"/>
              <a:t> </a:t>
            </a:r>
            <a:r>
              <a:rPr lang="en-GB" dirty="0" err="1"/>
              <a:t>i</a:t>
            </a:r>
            <a:r>
              <a:rPr lang="en-GB" dirty="0"/>
              <a:t> det </a:t>
            </a:r>
            <a:r>
              <a:rPr lang="en-GB" dirty="0" err="1"/>
              <a:t>organisatorisk</a:t>
            </a:r>
            <a:r>
              <a:rPr lang="en-GB" dirty="0"/>
              <a:t> </a:t>
            </a:r>
            <a:r>
              <a:rPr lang="en-GB" dirty="0" err="1"/>
              <a:t>niveau</a:t>
            </a:r>
            <a:r>
              <a:rPr lang="en-GB" dirty="0"/>
              <a:t> </a:t>
            </a:r>
            <a:r>
              <a:rPr lang="en-GB" dirty="0" err="1"/>
              <a:t>i</a:t>
            </a:r>
            <a:r>
              <a:rPr lang="en-GB" dirty="0"/>
              <a:t> </a:t>
            </a:r>
            <a:r>
              <a:rPr lang="en-GB" dirty="0" err="1"/>
              <a:t>forbindelse</a:t>
            </a:r>
            <a:r>
              <a:rPr lang="en-GB" dirty="0"/>
              <a:t> med </a:t>
            </a:r>
            <a:r>
              <a:rPr lang="en-GB" dirty="0" err="1"/>
              <a:t>forandringer</a:t>
            </a:r>
            <a:r>
              <a:rPr lang="en-GB" dirty="0"/>
              <a:t> </a:t>
            </a:r>
          </a:p>
          <a:p>
            <a:r>
              <a:rPr lang="en-GB" dirty="0"/>
              <a:t>Nu </a:t>
            </a:r>
            <a:r>
              <a:rPr lang="en-GB" dirty="0" err="1"/>
              <a:t>tager</a:t>
            </a:r>
            <a:r>
              <a:rPr lang="en-GB" dirty="0"/>
              <a:t> vi </a:t>
            </a:r>
            <a:r>
              <a:rPr lang="en-GB" dirty="0" err="1"/>
              <a:t>lidt</a:t>
            </a:r>
            <a:r>
              <a:rPr lang="en-GB" dirty="0"/>
              <a:t> et spring </a:t>
            </a:r>
            <a:r>
              <a:rPr lang="en-GB" dirty="0" err="1"/>
              <a:t>til</a:t>
            </a:r>
            <a:r>
              <a:rPr lang="en-GB" dirty="0"/>
              <a:t> </a:t>
            </a:r>
            <a:r>
              <a:rPr lang="en-GB" dirty="0" err="1"/>
              <a:t>det</a:t>
            </a:r>
            <a:r>
              <a:rPr lang="en-GB" dirty="0"/>
              <a:t> mere </a:t>
            </a:r>
            <a:r>
              <a:rPr lang="en-GB" dirty="0" err="1"/>
              <a:t>personlige</a:t>
            </a:r>
            <a:r>
              <a:rPr lang="en-GB" dirty="0"/>
              <a:t> </a:t>
            </a:r>
            <a:r>
              <a:rPr lang="en-GB" dirty="0" err="1"/>
              <a:t>niveau</a:t>
            </a:r>
            <a:r>
              <a:rPr lang="en-GB" dirty="0"/>
              <a:t> </a:t>
            </a:r>
            <a:r>
              <a:rPr lang="en-GB" dirty="0" err="1"/>
              <a:t>ifht</a:t>
            </a:r>
            <a:r>
              <a:rPr lang="en-GB" dirty="0"/>
              <a:t>. </a:t>
            </a:r>
            <a:r>
              <a:rPr lang="en-GB" dirty="0" err="1"/>
              <a:t>Bente</a:t>
            </a:r>
            <a:r>
              <a:rPr lang="en-GB" dirty="0"/>
              <a:t> </a:t>
            </a:r>
            <a:r>
              <a:rPr lang="en-GB" dirty="0" err="1"/>
              <a:t>Klarlunds</a:t>
            </a:r>
            <a:r>
              <a:rPr lang="en-GB" dirty="0"/>
              <a:t> </a:t>
            </a:r>
            <a:r>
              <a:rPr lang="en-GB" dirty="0" err="1"/>
              <a:t>indlæg</a:t>
            </a:r>
            <a:r>
              <a:rPr lang="en-GB" dirty="0"/>
              <a:t> </a:t>
            </a:r>
            <a:r>
              <a:rPr lang="en-GB" dirty="0" err="1"/>
              <a:t>efter</a:t>
            </a:r>
            <a:r>
              <a:rPr lang="en-GB" dirty="0"/>
              <a:t> </a:t>
            </a:r>
            <a:r>
              <a:rPr lang="en-GB" dirty="0" err="1"/>
              <a:t>frokostpausen</a:t>
            </a:r>
            <a:r>
              <a:rPr lang="en-GB" dirty="0"/>
              <a:t>.</a:t>
            </a:r>
          </a:p>
          <a:p>
            <a:endParaRPr lang="en-GB" dirty="0"/>
          </a:p>
          <a:p>
            <a:r>
              <a:rPr lang="da-DK" dirty="0"/>
              <a:t>Bente</a:t>
            </a:r>
            <a:r>
              <a:rPr lang="da-DK" baseline="0" dirty="0"/>
              <a:t> kommer til at tale ind i </a:t>
            </a:r>
            <a:r>
              <a:rPr lang="da-DK" dirty="0"/>
              <a:t>sammenhængen mellem de fysiske og psykiske faktorers indvirkning på vores trivsel, herunder også i forbindelse</a:t>
            </a:r>
            <a:r>
              <a:rPr lang="da-DK" baseline="0" dirty="0"/>
              <a:t> med forandringer.</a:t>
            </a:r>
          </a:p>
          <a:p>
            <a:endParaRPr lang="da-DK" baseline="0" dirty="0"/>
          </a:p>
          <a:p>
            <a:r>
              <a:rPr lang="da-DK" baseline="0" dirty="0"/>
              <a:t>I skal aflevere jeres spørgsmål til Simone ved scenen – Bente vil efter pausen svare på nogle af jeres spørgsmål.</a:t>
            </a:r>
          </a:p>
          <a:p>
            <a:endParaRPr lang="da-DK" baseline="0" dirty="0"/>
          </a:p>
          <a:p>
            <a:endParaRPr lang="da-DK" dirty="0"/>
          </a:p>
          <a:p>
            <a:endParaRPr lang="en-GB" dirty="0"/>
          </a:p>
        </p:txBody>
      </p:sp>
      <p:sp>
        <p:nvSpPr>
          <p:cNvPr id="4" name="Pladsholder til slidenummer 3"/>
          <p:cNvSpPr>
            <a:spLocks noGrp="1"/>
          </p:cNvSpPr>
          <p:nvPr>
            <p:ph type="sldNum" sz="quarter" idx="10"/>
          </p:nvPr>
        </p:nvSpPr>
        <p:spPr/>
        <p:txBody>
          <a:bodyPr/>
          <a:lstStyle/>
          <a:p>
            <a:fld id="{C734BB09-483B-4C4B-A5A4-C02A22055B01}" type="slidenum">
              <a:rPr lang="da-DK" smtClean="0"/>
              <a:pPr/>
              <a:t>57</a:t>
            </a:fld>
            <a:endParaRPr lang="da-DK" dirty="0"/>
          </a:p>
        </p:txBody>
      </p:sp>
    </p:spTree>
    <p:extLst>
      <p:ext uri="{BB962C8B-B14F-4D97-AF65-F5344CB8AC3E}">
        <p14:creationId xmlns:p14="http://schemas.microsoft.com/office/powerpoint/2010/main" val="1494054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Den person der </a:t>
            </a:r>
            <a:r>
              <a:rPr lang="en-US" b="1" dirty="0" err="1"/>
              <a:t>præsenterer</a:t>
            </a:r>
            <a:r>
              <a:rPr lang="en-US" b="1" dirty="0"/>
              <a:t> &gt;</a:t>
            </a:r>
            <a:r>
              <a:rPr lang="en-US" b="1" dirty="0" err="1"/>
              <a:t>sikkerhed</a:t>
            </a:r>
            <a:r>
              <a:rPr lang="en-US" b="1" dirty="0"/>
              <a:t> på </a:t>
            </a:r>
            <a:r>
              <a:rPr lang="en-US" b="1" dirty="0" err="1"/>
              <a:t>lokaliteten</a:t>
            </a:r>
            <a:r>
              <a:rPr lang="en-US" b="1" dirty="0"/>
              <a:t>&lt;</a:t>
            </a:r>
            <a:r>
              <a:rPr lang="en-US" b="1" baseline="0" dirty="0"/>
              <a:t> </a:t>
            </a:r>
            <a:r>
              <a:rPr lang="en-US" b="1" baseline="0" dirty="0" err="1"/>
              <a:t>skal</a:t>
            </a:r>
            <a:r>
              <a:rPr lang="en-US" b="1" baseline="0" dirty="0"/>
              <a:t> på </a:t>
            </a:r>
            <a:r>
              <a:rPr lang="en-US" b="1" baseline="0" dirty="0" err="1"/>
              <a:t>forhånd</a:t>
            </a:r>
            <a:r>
              <a:rPr lang="en-US" b="1" baseline="0" dirty="0"/>
              <a:t> </a:t>
            </a:r>
            <a:r>
              <a:rPr lang="en-US" b="1" baseline="0" dirty="0" err="1"/>
              <a:t>undersøge</a:t>
            </a:r>
            <a:r>
              <a:rPr lang="en-US" b="1" baseline="0" dirty="0"/>
              <a:t> de forhold, der er </a:t>
            </a:r>
            <a:r>
              <a:rPr lang="en-US" b="1" baseline="0" dirty="0" err="1"/>
              <a:t>angivet</a:t>
            </a:r>
            <a:r>
              <a:rPr lang="en-US" b="1" baseline="0" dirty="0"/>
              <a:t> under </a:t>
            </a:r>
            <a:r>
              <a:rPr lang="en-US" b="1" u="sng" baseline="0" dirty="0"/>
              <a:t>GENEREL SIKKERHED </a:t>
            </a:r>
            <a:endParaRPr lang="en-US" b="1" u="sng" dirty="0"/>
          </a:p>
          <a:p>
            <a:endParaRPr lang="en-US" b="1" dirty="0"/>
          </a:p>
          <a:p>
            <a:r>
              <a:rPr lang="en-US" b="1" dirty="0"/>
              <a:t>GENEREL SIKKERHED </a:t>
            </a:r>
          </a:p>
          <a:p>
            <a:pPr marL="171450" indent="-171450">
              <a:buFont typeface="Arial" panose="020B0604020202020204" pitchFamily="34" charset="0"/>
              <a:buChar char="•"/>
            </a:pPr>
            <a:r>
              <a:rPr lang="en-US" b="1" dirty="0"/>
              <a:t>Alarm</a:t>
            </a:r>
            <a:r>
              <a:rPr lang="en-US" dirty="0"/>
              <a:t> (</a:t>
            </a:r>
            <a:r>
              <a:rPr lang="en-US" dirty="0" err="1"/>
              <a:t>fx</a:t>
            </a:r>
            <a:r>
              <a:rPr lang="en-US" dirty="0"/>
              <a:t> </a:t>
            </a:r>
            <a:r>
              <a:rPr lang="en-US" dirty="0" err="1"/>
              <a:t>akustisk</a:t>
            </a:r>
            <a:r>
              <a:rPr lang="en-US" dirty="0"/>
              <a:t>, blink,</a:t>
            </a:r>
            <a:r>
              <a:rPr lang="en-US" baseline="0" dirty="0"/>
              <a:t> </a:t>
            </a:r>
            <a:r>
              <a:rPr lang="en-US" baseline="0" dirty="0" err="1"/>
              <a:t>råb</a:t>
            </a:r>
            <a:r>
              <a:rPr lang="en-US" baseline="0" dirty="0"/>
              <a:t>)</a:t>
            </a:r>
            <a:endParaRPr lang="en-US" dirty="0"/>
          </a:p>
          <a:p>
            <a:pPr marL="171450" indent="-171450">
              <a:buFont typeface="Arial" panose="020B0604020202020204" pitchFamily="34" charset="0"/>
              <a:buChar char="•"/>
            </a:pPr>
            <a:r>
              <a:rPr lang="en-US" b="1" dirty="0" err="1"/>
              <a:t>Flugtveje</a:t>
            </a:r>
            <a:r>
              <a:rPr lang="en-US" b="1" dirty="0"/>
              <a:t> </a:t>
            </a:r>
            <a:r>
              <a:rPr lang="en-US" dirty="0"/>
              <a:t>(</a:t>
            </a:r>
            <a:r>
              <a:rPr lang="en-US" dirty="0" err="1"/>
              <a:t>fx</a:t>
            </a:r>
            <a:r>
              <a:rPr lang="en-US" dirty="0"/>
              <a:t> </a:t>
            </a:r>
            <a:r>
              <a:rPr lang="en-US" dirty="0" err="1"/>
              <a:t>hvor</a:t>
            </a:r>
            <a:r>
              <a:rPr lang="en-US" baseline="0" dirty="0"/>
              <a:t> </a:t>
            </a:r>
            <a:r>
              <a:rPr lang="en-US" baseline="0" dirty="0" err="1"/>
              <a:t>er</a:t>
            </a:r>
            <a:r>
              <a:rPr lang="en-US" baseline="0" dirty="0"/>
              <a:t> </a:t>
            </a:r>
            <a:r>
              <a:rPr lang="en-US" baseline="0" dirty="0" err="1"/>
              <a:t>flugtveje</a:t>
            </a:r>
            <a:r>
              <a:rPr lang="en-US" baseline="0" dirty="0"/>
              <a:t> </a:t>
            </a:r>
            <a:r>
              <a:rPr lang="en-US" baseline="0" dirty="0" err="1"/>
              <a:t>fra</a:t>
            </a:r>
            <a:r>
              <a:rPr lang="en-US" baseline="0" dirty="0"/>
              <a:t> </a:t>
            </a:r>
            <a:r>
              <a:rPr lang="en-US" baseline="0" dirty="0" err="1"/>
              <a:t>dette</a:t>
            </a:r>
            <a:r>
              <a:rPr lang="en-US" baseline="0" dirty="0"/>
              <a:t> </a:t>
            </a:r>
            <a:r>
              <a:rPr lang="en-US" baseline="0" dirty="0" err="1"/>
              <a:t>lokale</a:t>
            </a:r>
            <a:r>
              <a:rPr lang="en-US" baseline="0" dirty="0"/>
              <a:t>)</a:t>
            </a:r>
            <a:endParaRPr lang="en-US" dirty="0"/>
          </a:p>
          <a:p>
            <a:pPr marL="171450" indent="-171450">
              <a:buFont typeface="Arial" panose="020B0604020202020204" pitchFamily="34" charset="0"/>
              <a:buChar char="•"/>
            </a:pPr>
            <a:r>
              <a:rPr lang="en-US" b="1" dirty="0" err="1"/>
              <a:t>Samlingssteder</a:t>
            </a:r>
            <a:r>
              <a:rPr lang="en-US" dirty="0"/>
              <a:t> (</a:t>
            </a:r>
            <a:r>
              <a:rPr lang="en-US" dirty="0" err="1"/>
              <a:t>og</a:t>
            </a:r>
            <a:r>
              <a:rPr lang="en-US" dirty="0"/>
              <a:t> </a:t>
            </a:r>
            <a:r>
              <a:rPr lang="en-US" dirty="0" err="1"/>
              <a:t>hvordan</a:t>
            </a:r>
            <a:r>
              <a:rPr lang="en-US" dirty="0"/>
              <a:t> </a:t>
            </a:r>
            <a:r>
              <a:rPr lang="en-US" dirty="0" err="1"/>
              <a:t>kommer</a:t>
            </a:r>
            <a:r>
              <a:rPr lang="en-US" baseline="0" dirty="0"/>
              <a:t> man til </a:t>
            </a:r>
            <a:r>
              <a:rPr lang="en-US" baseline="0" dirty="0" err="1"/>
              <a:t>nærmeste</a:t>
            </a:r>
            <a:r>
              <a:rPr lang="en-US" baseline="0" dirty="0"/>
              <a:t> </a:t>
            </a:r>
            <a:r>
              <a:rPr lang="en-US" baseline="0" dirty="0" err="1"/>
              <a:t>samlingssted</a:t>
            </a:r>
            <a:r>
              <a:rPr lang="en-US" baseline="0" dirty="0"/>
              <a:t>)</a:t>
            </a:r>
            <a:endParaRPr lang="en-US" dirty="0"/>
          </a:p>
          <a:p>
            <a:pPr marL="171450" indent="-171450">
              <a:buFont typeface="Arial" panose="020B0604020202020204" pitchFamily="34" charset="0"/>
              <a:buChar char="•"/>
            </a:pPr>
            <a:r>
              <a:rPr lang="en-US" b="1" dirty="0" err="1"/>
              <a:t>Placering</a:t>
            </a:r>
            <a:r>
              <a:rPr lang="en-US" b="1" baseline="0" dirty="0"/>
              <a:t> </a:t>
            </a:r>
            <a:r>
              <a:rPr lang="en-US" b="1" baseline="0" dirty="0" err="1"/>
              <a:t>af</a:t>
            </a:r>
            <a:r>
              <a:rPr lang="en-US" b="1" baseline="0" dirty="0"/>
              <a:t> </a:t>
            </a:r>
            <a:r>
              <a:rPr lang="en-US" b="1" baseline="0" dirty="0" err="1"/>
              <a:t>hjertestarter</a:t>
            </a:r>
            <a:r>
              <a:rPr lang="en-US" b="1" baseline="0" dirty="0"/>
              <a:t> </a:t>
            </a:r>
            <a:r>
              <a:rPr lang="en-US" b="1" baseline="0" dirty="0" err="1"/>
              <a:t>og</a:t>
            </a:r>
            <a:r>
              <a:rPr lang="en-US" b="1" baseline="0" dirty="0"/>
              <a:t> </a:t>
            </a:r>
            <a:r>
              <a:rPr lang="en-US" b="1" baseline="0" dirty="0" err="1"/>
              <a:t>førstehjælpskasse</a:t>
            </a:r>
            <a:r>
              <a:rPr lang="en-US" b="1" baseline="0" dirty="0"/>
              <a:t> </a:t>
            </a:r>
            <a:r>
              <a:rPr lang="en-US" baseline="0" dirty="0"/>
              <a:t> </a:t>
            </a:r>
          </a:p>
          <a:p>
            <a:pPr marL="171450" indent="-171450">
              <a:buFont typeface="Arial" panose="020B0604020202020204" pitchFamily="34" charset="0"/>
              <a:buChar char="•"/>
            </a:pPr>
            <a:r>
              <a:rPr lang="en-US" b="1" baseline="0" dirty="0" err="1"/>
              <a:t>Placering</a:t>
            </a:r>
            <a:r>
              <a:rPr lang="en-US" b="1" baseline="0" dirty="0"/>
              <a:t> </a:t>
            </a:r>
            <a:r>
              <a:rPr lang="en-US" b="1" baseline="0" dirty="0" err="1"/>
              <a:t>af</a:t>
            </a:r>
            <a:r>
              <a:rPr lang="en-US" b="1" baseline="0" dirty="0"/>
              <a:t> </a:t>
            </a:r>
            <a:r>
              <a:rPr lang="en-US" b="1" baseline="0" dirty="0" err="1"/>
              <a:t>brandslukningsudstyr</a:t>
            </a:r>
            <a:r>
              <a:rPr lang="en-US" b="1" baseline="0" dirty="0"/>
              <a:t> </a:t>
            </a:r>
            <a:r>
              <a:rPr lang="en-US" baseline="0" dirty="0"/>
              <a:t>(</a:t>
            </a:r>
            <a:r>
              <a:rPr lang="en-US" baseline="0" dirty="0" err="1"/>
              <a:t>håndslukkere</a:t>
            </a:r>
            <a:r>
              <a:rPr lang="en-US" baseline="0" dirty="0"/>
              <a:t>, </a:t>
            </a:r>
            <a:r>
              <a:rPr lang="en-US" baseline="0" dirty="0" err="1"/>
              <a:t>slanger</a:t>
            </a:r>
            <a:r>
              <a:rPr lang="en-US" baseline="0" dirty="0"/>
              <a:t>, </a:t>
            </a:r>
            <a:r>
              <a:rPr lang="en-US" baseline="0" dirty="0" err="1"/>
              <a:t>brandtæpper</a:t>
            </a:r>
            <a:r>
              <a:rPr lang="en-US" baseline="0" dirty="0"/>
              <a:t>)</a:t>
            </a:r>
          </a:p>
          <a:p>
            <a:endParaRPr lang="en-US" dirty="0"/>
          </a:p>
          <a:p>
            <a:r>
              <a:rPr lang="en-US" b="1" dirty="0"/>
              <a:t>VEDR.</a:t>
            </a:r>
            <a:r>
              <a:rPr lang="en-US" b="1" baseline="0" dirty="0"/>
              <a:t> FALDRISICI</a:t>
            </a:r>
            <a:endParaRPr lang="en-US" b="1" dirty="0"/>
          </a:p>
          <a:p>
            <a:pPr marL="171450" indent="-171450">
              <a:buFont typeface="Arial" panose="020B0604020202020204" pitchFamily="34" charset="0"/>
              <a:buChar char="•"/>
            </a:pPr>
            <a:r>
              <a:rPr lang="en-US" b="1" dirty="0" err="1"/>
              <a:t>Gå</a:t>
            </a:r>
            <a:r>
              <a:rPr lang="en-US" b="1" dirty="0"/>
              <a:t> </a:t>
            </a:r>
            <a:r>
              <a:rPr lang="en-US" b="1" dirty="0" err="1"/>
              <a:t>på</a:t>
            </a:r>
            <a:r>
              <a:rPr lang="en-US" b="1" dirty="0"/>
              <a:t> trapper,</a:t>
            </a:r>
            <a:r>
              <a:rPr lang="en-US" b="1" baseline="0" dirty="0"/>
              <a:t> </a:t>
            </a:r>
            <a:r>
              <a:rPr lang="en-US" b="1" baseline="0" dirty="0" err="1"/>
              <a:t>når</a:t>
            </a:r>
            <a:r>
              <a:rPr lang="en-US" b="1" baseline="0" dirty="0"/>
              <a:t> du </a:t>
            </a:r>
            <a:r>
              <a:rPr lang="en-US" b="1" baseline="0" dirty="0" err="1"/>
              <a:t>går</a:t>
            </a:r>
            <a:r>
              <a:rPr lang="en-US" b="1" baseline="0" dirty="0"/>
              <a:t> </a:t>
            </a:r>
            <a:r>
              <a:rPr lang="en-US" b="1" baseline="0" dirty="0" err="1"/>
              <a:t>på</a:t>
            </a:r>
            <a:r>
              <a:rPr lang="en-US" b="1" baseline="0" dirty="0"/>
              <a:t> trapper </a:t>
            </a:r>
            <a:r>
              <a:rPr lang="en-US" baseline="0" dirty="0"/>
              <a:t>(</a:t>
            </a:r>
            <a:r>
              <a:rPr lang="en-US" baseline="0" dirty="0" err="1"/>
              <a:t>mobil</a:t>
            </a:r>
            <a:r>
              <a:rPr lang="en-US" baseline="0" dirty="0"/>
              <a:t> </a:t>
            </a:r>
            <a:r>
              <a:rPr lang="en-US" baseline="0" dirty="0" err="1"/>
              <a:t>i</a:t>
            </a:r>
            <a:r>
              <a:rPr lang="en-US" baseline="0" dirty="0"/>
              <a:t> </a:t>
            </a:r>
            <a:r>
              <a:rPr lang="en-US" baseline="0" dirty="0" err="1"/>
              <a:t>lommen</a:t>
            </a:r>
            <a:r>
              <a:rPr lang="en-US" baseline="0" dirty="0"/>
              <a:t>, hold </a:t>
            </a:r>
            <a:r>
              <a:rPr lang="en-US" baseline="0" dirty="0" err="1"/>
              <a:t>evt</a:t>
            </a:r>
            <a:r>
              <a:rPr lang="en-US" baseline="0" dirty="0"/>
              <a:t>. </a:t>
            </a:r>
            <a:r>
              <a:rPr lang="en-US" baseline="0" dirty="0" err="1"/>
              <a:t>i</a:t>
            </a:r>
            <a:r>
              <a:rPr lang="en-US" baseline="0" dirty="0"/>
              <a:t> </a:t>
            </a:r>
            <a:r>
              <a:rPr lang="en-US" baseline="0" dirty="0" err="1"/>
              <a:t>gelænder</a:t>
            </a:r>
            <a:r>
              <a:rPr lang="en-US" baseline="0" dirty="0"/>
              <a:t>, </a:t>
            </a:r>
            <a:r>
              <a:rPr lang="en-US" baseline="0" dirty="0" err="1"/>
              <a:t>øjne</a:t>
            </a:r>
            <a:r>
              <a:rPr lang="en-US" baseline="0" dirty="0"/>
              <a:t> </a:t>
            </a:r>
            <a:r>
              <a:rPr lang="en-US" baseline="0" dirty="0" err="1"/>
              <a:t>på</a:t>
            </a:r>
            <a:r>
              <a:rPr lang="en-US" baseline="0" dirty="0"/>
              <a:t> </a:t>
            </a:r>
            <a:r>
              <a:rPr lang="en-US" baseline="0" dirty="0" err="1"/>
              <a:t>trappen</a:t>
            </a:r>
            <a:r>
              <a:rPr lang="en-US" baseline="0" dirty="0"/>
              <a:t>)</a:t>
            </a:r>
          </a:p>
          <a:p>
            <a:pPr marL="171450" indent="-171450">
              <a:buFont typeface="Arial" panose="020B0604020202020204" pitchFamily="34" charset="0"/>
              <a:buChar char="•"/>
            </a:pPr>
            <a:r>
              <a:rPr lang="en-US" b="1" baseline="0" dirty="0" err="1"/>
              <a:t>Placering</a:t>
            </a:r>
            <a:r>
              <a:rPr lang="en-US" b="1" baseline="0" dirty="0"/>
              <a:t> </a:t>
            </a:r>
            <a:r>
              <a:rPr lang="en-US" b="1" baseline="0" dirty="0" err="1"/>
              <a:t>af</a:t>
            </a:r>
            <a:r>
              <a:rPr lang="en-US" b="1" baseline="0" dirty="0"/>
              <a:t> tasker </a:t>
            </a:r>
            <a:r>
              <a:rPr lang="en-US" baseline="0" dirty="0"/>
              <a:t>(</a:t>
            </a:r>
            <a:r>
              <a:rPr lang="en-US" baseline="0" dirty="0" err="1"/>
              <a:t>fx</a:t>
            </a:r>
            <a:r>
              <a:rPr lang="en-US" baseline="0" dirty="0"/>
              <a:t> placer tasker </a:t>
            </a:r>
            <a:r>
              <a:rPr lang="en-US" baseline="0" dirty="0" err="1"/>
              <a:t>i</a:t>
            </a:r>
            <a:r>
              <a:rPr lang="en-US" baseline="0" dirty="0"/>
              <a:t> </a:t>
            </a:r>
            <a:r>
              <a:rPr lang="en-US" baseline="0" dirty="0" err="1"/>
              <a:t>hjørne</a:t>
            </a:r>
            <a:r>
              <a:rPr lang="en-US" baseline="0" dirty="0"/>
              <a:t>, under </a:t>
            </a:r>
            <a:r>
              <a:rPr lang="en-US" baseline="0" dirty="0" err="1"/>
              <a:t>bordet</a:t>
            </a:r>
            <a:r>
              <a:rPr lang="en-US" baseline="0" dirty="0"/>
              <a:t>, </a:t>
            </a:r>
            <a:r>
              <a:rPr lang="en-US" baseline="0" dirty="0" err="1"/>
              <a:t>helt</a:t>
            </a:r>
            <a:r>
              <a:rPr lang="en-US" baseline="0" dirty="0"/>
              <a:t> </a:t>
            </a:r>
            <a:r>
              <a:rPr lang="en-US" baseline="0" dirty="0" err="1"/>
              <a:t>ud</a:t>
            </a:r>
            <a:r>
              <a:rPr lang="en-US" baseline="0" dirty="0"/>
              <a:t> </a:t>
            </a:r>
            <a:r>
              <a:rPr lang="en-US" baseline="0" dirty="0" err="1"/>
              <a:t>til</a:t>
            </a:r>
            <a:r>
              <a:rPr lang="en-US" baseline="0" dirty="0"/>
              <a:t> </a:t>
            </a:r>
            <a:r>
              <a:rPr lang="en-US" baseline="0" dirty="0" err="1"/>
              <a:t>væg</a:t>
            </a:r>
            <a:r>
              <a:rPr lang="en-US" baseline="0" dirty="0"/>
              <a:t>)</a:t>
            </a:r>
          </a:p>
          <a:p>
            <a:pPr marL="171450" indent="-171450">
              <a:buFont typeface="Arial" panose="020B0604020202020204" pitchFamily="34" charset="0"/>
              <a:buChar char="•"/>
            </a:pPr>
            <a:r>
              <a:rPr lang="en-US" b="1" baseline="0" dirty="0" err="1"/>
              <a:t>Ledninger</a:t>
            </a:r>
            <a:r>
              <a:rPr lang="en-US" baseline="0" dirty="0"/>
              <a:t> (</a:t>
            </a:r>
            <a:r>
              <a:rPr lang="en-US" baseline="0" dirty="0" err="1"/>
              <a:t>fx</a:t>
            </a:r>
            <a:r>
              <a:rPr lang="en-US" baseline="0" dirty="0"/>
              <a:t> </a:t>
            </a:r>
            <a:r>
              <a:rPr lang="en-US" baseline="0" dirty="0" err="1"/>
              <a:t>undgå</a:t>
            </a:r>
            <a:r>
              <a:rPr lang="en-US" baseline="0" dirty="0"/>
              <a:t> at have </a:t>
            </a:r>
            <a:r>
              <a:rPr lang="en-US" baseline="0" dirty="0" err="1"/>
              <a:t>ledninger</a:t>
            </a:r>
            <a:r>
              <a:rPr lang="en-US" baseline="0" dirty="0"/>
              <a:t> på </a:t>
            </a:r>
            <a:r>
              <a:rPr lang="en-US" baseline="0" dirty="0" err="1"/>
              <a:t>tværs</a:t>
            </a:r>
            <a:r>
              <a:rPr lang="en-US" baseline="0" dirty="0"/>
              <a:t> </a:t>
            </a:r>
            <a:r>
              <a:rPr lang="en-US" baseline="0" dirty="0" err="1"/>
              <a:t>af</a:t>
            </a:r>
            <a:r>
              <a:rPr lang="en-US" baseline="0" dirty="0"/>
              <a:t> </a:t>
            </a:r>
            <a:r>
              <a:rPr lang="en-US" baseline="0" dirty="0" err="1"/>
              <a:t>gangveje</a:t>
            </a:r>
            <a:r>
              <a:rPr lang="en-US" baseline="0" dirty="0"/>
              <a:t>)</a:t>
            </a:r>
          </a:p>
          <a:p>
            <a:endParaRPr lang="en-US"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4207157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smtClean="0"/>
          </a:p>
          <a:p>
            <a:endParaRPr lang="en-GB" dirty="0" smtClean="0"/>
          </a:p>
          <a:p>
            <a:r>
              <a:rPr lang="en-GB" dirty="0" smtClean="0"/>
              <a:t>60% </a:t>
            </a:r>
            <a:r>
              <a:rPr lang="en-GB" dirty="0" err="1" smtClean="0"/>
              <a:t>helt</a:t>
            </a:r>
            <a:r>
              <a:rPr lang="en-GB" dirty="0" smtClean="0"/>
              <a:t> </a:t>
            </a:r>
            <a:r>
              <a:rPr lang="en-GB" dirty="0" err="1" smtClean="0"/>
              <a:t>enig</a:t>
            </a:r>
            <a:r>
              <a:rPr lang="en-GB" dirty="0" smtClean="0"/>
              <a:t> /</a:t>
            </a:r>
            <a:r>
              <a:rPr lang="en-GB" dirty="0" err="1" smtClean="0"/>
              <a:t>enig</a:t>
            </a:r>
            <a:r>
              <a:rPr lang="en-GB" dirty="0" smtClean="0"/>
              <a:t> – </a:t>
            </a:r>
            <a:r>
              <a:rPr lang="en-GB" dirty="0" err="1" smtClean="0"/>
              <a:t>oplever</a:t>
            </a:r>
            <a:r>
              <a:rPr lang="en-GB" dirty="0" smtClean="0"/>
              <a:t> at </a:t>
            </a:r>
            <a:r>
              <a:rPr lang="en-GB" dirty="0" err="1" smtClean="0"/>
              <a:t>være</a:t>
            </a:r>
            <a:r>
              <a:rPr lang="en-GB" dirty="0" smtClean="0"/>
              <a:t> </a:t>
            </a:r>
            <a:r>
              <a:rPr lang="en-GB" dirty="0" err="1" smtClean="0"/>
              <a:t>en</a:t>
            </a:r>
            <a:r>
              <a:rPr lang="en-GB" dirty="0" smtClean="0"/>
              <a:t> del af </a:t>
            </a:r>
            <a:r>
              <a:rPr lang="en-GB" dirty="0" err="1" smtClean="0"/>
              <a:t>det</a:t>
            </a:r>
            <a:r>
              <a:rPr lang="en-GB" dirty="0" smtClean="0"/>
              <a:t> </a:t>
            </a:r>
            <a:r>
              <a:rPr lang="en-GB" dirty="0" err="1" smtClean="0"/>
              <a:t>kollegiale</a:t>
            </a:r>
            <a:r>
              <a:rPr lang="en-GB" dirty="0" smtClean="0"/>
              <a:t> </a:t>
            </a:r>
            <a:r>
              <a:rPr lang="en-GB" dirty="0" err="1" smtClean="0"/>
              <a:t>fællesskab</a:t>
            </a:r>
            <a:r>
              <a:rPr lang="en-GB" dirty="0" smtClean="0"/>
              <a:t> ( </a:t>
            </a:r>
            <a:r>
              <a:rPr lang="en-GB" dirty="0" err="1" smtClean="0"/>
              <a:t>på</a:t>
            </a:r>
            <a:r>
              <a:rPr lang="en-GB" dirty="0" smtClean="0"/>
              <a:t> distance) </a:t>
            </a:r>
          </a:p>
          <a:p>
            <a:r>
              <a:rPr lang="en-GB" dirty="0" smtClean="0"/>
              <a:t>70% - </a:t>
            </a:r>
            <a:r>
              <a:rPr lang="en-GB" dirty="0" err="1" smtClean="0"/>
              <a:t>kan</a:t>
            </a:r>
            <a:r>
              <a:rPr lang="en-GB" dirty="0" smtClean="0"/>
              <a:t> </a:t>
            </a:r>
            <a:r>
              <a:rPr lang="en-GB" dirty="0" err="1" smtClean="0"/>
              <a:t>udføre</a:t>
            </a:r>
            <a:r>
              <a:rPr lang="en-GB" dirty="0" smtClean="0"/>
              <a:t> </a:t>
            </a:r>
            <a:r>
              <a:rPr lang="en-GB" dirty="0" err="1" smtClean="0"/>
              <a:t>distancearbejde</a:t>
            </a:r>
            <a:r>
              <a:rPr lang="en-GB" dirty="0" smtClean="0"/>
              <a:t> </a:t>
            </a:r>
            <a:r>
              <a:rPr lang="en-GB" dirty="0" err="1" smtClean="0"/>
              <a:t>uden</a:t>
            </a:r>
            <a:r>
              <a:rPr lang="en-GB" dirty="0" smtClean="0"/>
              <a:t> </a:t>
            </a:r>
            <a:r>
              <a:rPr lang="en-GB" dirty="0" err="1" smtClean="0"/>
              <a:t>fysiske</a:t>
            </a:r>
            <a:r>
              <a:rPr lang="en-GB" dirty="0" smtClean="0"/>
              <a:t> </a:t>
            </a:r>
            <a:r>
              <a:rPr lang="en-GB" dirty="0" err="1" smtClean="0"/>
              <a:t>belastninger</a:t>
            </a:r>
            <a:r>
              <a:rPr lang="en-GB" dirty="0" smtClean="0"/>
              <a:t>. </a:t>
            </a:r>
          </a:p>
          <a:p>
            <a:endParaRPr lang="en-GB"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da-DK" sz="1200" kern="1200" dirty="0" smtClean="0">
                <a:solidFill>
                  <a:schemeClr val="tx1"/>
                </a:solidFill>
                <a:effectLst/>
                <a:latin typeface="Arial" panose="020B0604020202020204" pitchFamily="34" charset="0"/>
                <a:ea typeface="ＭＳ Ｐゴシック" pitchFamily="-80" charset="-128"/>
                <a:cs typeface="+mn-cs"/>
              </a:rPr>
              <a:t>optaget af ledelse af </a:t>
            </a:r>
            <a:r>
              <a:rPr lang="da-DK" sz="1200" kern="1200" dirty="0" err="1" smtClean="0">
                <a:solidFill>
                  <a:schemeClr val="tx1"/>
                </a:solidFill>
                <a:effectLst/>
                <a:latin typeface="Arial" panose="020B0604020202020204" pitchFamily="34" charset="0"/>
                <a:ea typeface="ＭＳ Ｐゴシック" pitchFamily="-80" charset="-128"/>
                <a:cs typeface="+mn-cs"/>
              </a:rPr>
              <a:t>vidensarbejde</a:t>
            </a:r>
            <a:r>
              <a:rPr lang="da-DK" sz="1200" kern="1200" dirty="0" smtClean="0">
                <a:solidFill>
                  <a:schemeClr val="tx1"/>
                </a:solidFill>
                <a:effectLst/>
                <a:latin typeface="Arial" panose="020B0604020202020204" pitchFamily="34" charset="0"/>
                <a:ea typeface="ＭＳ Ｐゴシック" pitchFamily="-80" charset="-128"/>
                <a:cs typeface="+mn-cs"/>
              </a:rPr>
              <a:t> og hvordan man designer organisationer, der har evnen til at sikre både organisatorisk performance og medarbejdertrivsel, dvs. bæredygtigt arbejde og ledelse. Hendes aktuelle forskningsprojekter fokuserer på social kapital i hybrid-arbejdet samt implementering af hybrid-arbejdet og distanceledelse.</a:t>
            </a:r>
            <a:endParaRPr lang="en-US" sz="1200" kern="1200" dirty="0" smtClean="0">
              <a:solidFill>
                <a:schemeClr val="tx1"/>
              </a:solidFill>
              <a:effectLst/>
              <a:latin typeface="Arial" panose="020B0604020202020204" pitchFamily="34" charset="0"/>
              <a:ea typeface="ＭＳ Ｐゴシック" pitchFamily="-80" charset="-128"/>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319487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05065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7050" y="606425"/>
            <a:ext cx="5389563" cy="3032125"/>
          </a:xfrm>
        </p:spPr>
      </p:sp>
      <p:sp>
        <p:nvSpPr>
          <p:cNvPr id="3" name="Notes Placeholder 2"/>
          <p:cNvSpPr>
            <a:spLocks noGrp="1"/>
          </p:cNvSpPr>
          <p:nvPr>
            <p:ph type="body" idx="1"/>
          </p:nvPr>
        </p:nvSpPr>
        <p:spPr/>
        <p:txBody>
          <a:bodyPr/>
          <a:lstStyle/>
          <a:p>
            <a:r>
              <a:rPr lang="en-AU" sz="1200" dirty="0" err="1" smtClean="0"/>
              <a:t>Virksomheder</a:t>
            </a:r>
            <a:r>
              <a:rPr lang="en-AU" sz="1200" dirty="0" smtClean="0"/>
              <a:t> </a:t>
            </a:r>
            <a:r>
              <a:rPr lang="en-AU" sz="1200" dirty="0" err="1" smtClean="0"/>
              <a:t>er</a:t>
            </a:r>
            <a:r>
              <a:rPr lang="en-AU" sz="1200" dirty="0" smtClean="0"/>
              <a:t> </a:t>
            </a:r>
            <a:r>
              <a:rPr lang="en-AU" sz="1200" dirty="0" err="1" smtClean="0"/>
              <a:t>i</a:t>
            </a:r>
            <a:r>
              <a:rPr lang="en-AU" sz="1200" dirty="0" smtClean="0"/>
              <a:t> </a:t>
            </a:r>
            <a:r>
              <a:rPr lang="en-AU" sz="1200" dirty="0" err="1" smtClean="0"/>
              <a:t>stigende</a:t>
            </a:r>
            <a:r>
              <a:rPr lang="en-AU" sz="1200" dirty="0" smtClean="0"/>
              <a:t> grad </a:t>
            </a:r>
            <a:r>
              <a:rPr lang="en-AU" sz="1200" dirty="0" err="1" smtClean="0"/>
              <a:t>spredt</a:t>
            </a:r>
            <a:endParaRPr lang="en-AU" sz="1200" dirty="0" smtClean="0"/>
          </a:p>
          <a:p>
            <a:r>
              <a:rPr lang="en-AU" sz="1200" dirty="0" err="1" smtClean="0"/>
              <a:t>Teknologier</a:t>
            </a:r>
            <a:r>
              <a:rPr lang="en-AU" sz="1200" dirty="0" smtClean="0"/>
              <a:t> og </a:t>
            </a:r>
            <a:r>
              <a:rPr lang="en-AU" sz="1200" dirty="0" err="1" smtClean="0"/>
              <a:t>forretningsmæssige</a:t>
            </a:r>
            <a:r>
              <a:rPr lang="en-AU" sz="1200" dirty="0" smtClean="0"/>
              <a:t> </a:t>
            </a:r>
            <a:r>
              <a:rPr lang="en-AU" sz="1200" dirty="0" err="1" smtClean="0"/>
              <a:t>krav</a:t>
            </a:r>
            <a:r>
              <a:rPr lang="en-AU" sz="1200" dirty="0" smtClean="0"/>
              <a:t> </a:t>
            </a:r>
            <a:r>
              <a:rPr lang="en-AU" sz="1200" dirty="0" err="1" smtClean="0"/>
              <a:t>tillader</a:t>
            </a:r>
            <a:r>
              <a:rPr lang="en-AU" sz="1200" dirty="0" smtClean="0"/>
              <a:t> og </a:t>
            </a:r>
            <a:r>
              <a:rPr lang="en-AU" sz="1200" dirty="0" err="1" smtClean="0"/>
              <a:t>kræver</a:t>
            </a:r>
            <a:r>
              <a:rPr lang="en-AU" sz="1200" dirty="0" smtClean="0"/>
              <a:t> distance </a:t>
            </a:r>
            <a:r>
              <a:rPr lang="en-AU" sz="1200" dirty="0" err="1" smtClean="0"/>
              <a:t>arbejde</a:t>
            </a:r>
            <a:r>
              <a:rPr lang="en-AU" sz="1200" dirty="0" smtClean="0"/>
              <a:t> og </a:t>
            </a:r>
            <a:r>
              <a:rPr lang="en-AU" sz="1200" dirty="0" err="1" smtClean="0"/>
              <a:t>disitance</a:t>
            </a:r>
            <a:r>
              <a:rPr lang="en-AU" sz="1200" dirty="0" smtClean="0"/>
              <a:t> </a:t>
            </a:r>
            <a:r>
              <a:rPr lang="en-AU" sz="1200" dirty="0" err="1" smtClean="0"/>
              <a:t>ledelse</a:t>
            </a:r>
            <a:r>
              <a:rPr lang="en-AU" sz="1200" dirty="0" smtClean="0"/>
              <a:t> </a:t>
            </a:r>
          </a:p>
          <a:p>
            <a:endParaRPr lang="da-DK" sz="1200" dirty="0" smtClean="0"/>
          </a:p>
          <a:p>
            <a:r>
              <a:rPr lang="da-DK" sz="1200" dirty="0" smtClean="0"/>
              <a:t>Indenfor produktion, service, viden transport og IT. </a:t>
            </a:r>
          </a:p>
          <a:p>
            <a:r>
              <a:rPr lang="da-DK" sz="1200" dirty="0" smtClean="0"/>
              <a:t>Ledere arbejder andre steder end deres medarbejdere (</a:t>
            </a:r>
            <a:r>
              <a:rPr lang="da-DK" sz="1200" dirty="0" err="1" smtClean="0"/>
              <a:t>intra</a:t>
            </a:r>
            <a:r>
              <a:rPr lang="da-DK" sz="1200" dirty="0" smtClean="0"/>
              <a:t> eller inter-organisatorisk)</a:t>
            </a:r>
          </a:p>
          <a:p>
            <a:r>
              <a:rPr lang="en-AU" sz="1200" dirty="0" err="1" smtClean="0"/>
              <a:t>Medarbejdere</a:t>
            </a:r>
            <a:r>
              <a:rPr lang="en-AU" sz="1200" dirty="0" smtClean="0"/>
              <a:t> og teams </a:t>
            </a:r>
            <a:r>
              <a:rPr lang="en-AU" sz="1200" dirty="0" err="1" smtClean="0"/>
              <a:t>arbejder</a:t>
            </a:r>
            <a:r>
              <a:rPr lang="en-AU" sz="1200" dirty="0" smtClean="0"/>
              <a:t> </a:t>
            </a:r>
            <a:r>
              <a:rPr lang="en-AU" sz="1200" dirty="0" err="1" smtClean="0"/>
              <a:t>spredt</a:t>
            </a:r>
            <a:r>
              <a:rPr lang="en-AU" sz="1200" dirty="0" smtClean="0"/>
              <a:t> over </a:t>
            </a:r>
            <a:r>
              <a:rPr lang="en-AU" sz="1200" dirty="0" err="1" smtClean="0"/>
              <a:t>forskellige</a:t>
            </a:r>
            <a:r>
              <a:rPr lang="en-AU" sz="1200" dirty="0" smtClean="0"/>
              <a:t> </a:t>
            </a:r>
            <a:r>
              <a:rPr lang="en-AU" sz="1200" dirty="0" err="1" smtClean="0"/>
              <a:t>arbejdspladser</a:t>
            </a:r>
            <a:r>
              <a:rPr lang="en-AU" sz="1200" dirty="0" smtClean="0"/>
              <a:t> – </a:t>
            </a:r>
            <a:r>
              <a:rPr lang="en-AU" sz="1200" dirty="0" err="1" smtClean="0"/>
              <a:t>afdelingskontorer</a:t>
            </a:r>
            <a:r>
              <a:rPr lang="en-AU" sz="1200" dirty="0" smtClean="0"/>
              <a:t> </a:t>
            </a:r>
            <a:r>
              <a:rPr lang="en-AU" sz="1200" dirty="0" err="1" smtClean="0"/>
              <a:t>eller</a:t>
            </a:r>
            <a:r>
              <a:rPr lang="en-AU" sz="1200" dirty="0" smtClean="0"/>
              <a:t> </a:t>
            </a:r>
            <a:r>
              <a:rPr lang="en-AU" sz="1200" dirty="0" err="1" smtClean="0"/>
              <a:t>hos</a:t>
            </a:r>
            <a:r>
              <a:rPr lang="en-AU" sz="1200" dirty="0" smtClean="0"/>
              <a:t> </a:t>
            </a:r>
            <a:r>
              <a:rPr lang="en-AU" sz="1200" dirty="0" err="1" smtClean="0"/>
              <a:t>kunder</a:t>
            </a:r>
            <a:r>
              <a:rPr lang="en-AU" sz="1200" dirty="0" smtClean="0"/>
              <a:t>/</a:t>
            </a:r>
            <a:r>
              <a:rPr lang="en-AU" sz="1200" dirty="0" err="1" smtClean="0"/>
              <a:t>klienter</a:t>
            </a:r>
            <a:r>
              <a:rPr lang="en-AU" sz="1200" dirty="0" smtClean="0"/>
              <a:t>/</a:t>
            </a:r>
            <a:r>
              <a:rPr lang="en-AU" sz="1200" dirty="0" err="1" smtClean="0"/>
              <a:t>borgere</a:t>
            </a:r>
            <a:r>
              <a:rPr lang="en-AU" sz="1200" dirty="0" smtClean="0"/>
              <a:t>.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82111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dirty="0">
                <a:solidFill>
                  <a:schemeClr val="tx1"/>
                </a:solidFill>
                <a:effectLst/>
                <a:latin typeface="Arial" panose="020B0604020202020204" pitchFamily="34" charset="0"/>
                <a:ea typeface="ＭＳ Ｐゴシック" pitchFamily="-80" charset="-128"/>
                <a:cs typeface="+mn-cs"/>
              </a:rPr>
              <a:t>Vi er en gruppe forskere på Danmarks Tekniske Universitet, der undersøger anvendelsen af digital teknologi under det nuværende COVID-19 udbrud , hvordan samarbejdet udføres og hvordan fjernarbejde organiseres og opleves.</a:t>
            </a:r>
          </a:p>
          <a:p>
            <a:endParaRPr lang="da-DK" sz="1200" b="0" i="0" u="none" strike="noStrike" kern="1200" dirty="0">
              <a:solidFill>
                <a:schemeClr val="tx1"/>
              </a:solidFill>
              <a:effectLst/>
              <a:latin typeface="Arial" panose="020B0604020202020204" pitchFamily="34" charset="0"/>
              <a:ea typeface="ＭＳ Ｐゴシック" pitchFamily="-8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err="1"/>
              <a:t>ndersøger</a:t>
            </a:r>
            <a:r>
              <a:rPr lang="da-DK" dirty="0"/>
              <a:t> anvendelsen af digital teknologi under det nuværende COVID-19 udbrud , hvordan samarbejdet udføres og hvordan fjernarbejde organiseres og opleves.</a:t>
            </a:r>
            <a:endParaRPr lang="en-US" dirty="0"/>
          </a:p>
          <a:p>
            <a:endParaRPr lang="da-DK" dirty="0"/>
          </a:p>
          <a:p>
            <a:r>
              <a:rPr lang="da-DK" sz="1200" b="0" i="0" u="none" strike="noStrike" kern="1200" dirty="0">
                <a:solidFill>
                  <a:schemeClr val="tx1"/>
                </a:solidFill>
                <a:effectLst/>
                <a:latin typeface="Arial" panose="020B0604020202020204" pitchFamily="34" charset="0"/>
                <a:ea typeface="ＭＳ Ｐゴシック" pitchFamily="-80" charset="-128"/>
                <a:cs typeface="+mn-cs"/>
              </a:rPr>
              <a:t>Vi er en gruppe forskere på Danmarks Tekniske Universitet, der undersøger anvendelsen af digital teknologi under det nuværende COVID-19 udbrud , hvordan samarbejdet udføres og hvordan fjernarbejde organiseres og opleves.</a:t>
            </a:r>
          </a:p>
          <a:p>
            <a:endParaRPr lang="da-DK" sz="1200" b="0" i="0" u="none" strike="noStrike" kern="1200" dirty="0">
              <a:solidFill>
                <a:schemeClr val="tx1"/>
              </a:solidFill>
              <a:effectLst/>
              <a:latin typeface="Arial" panose="020B0604020202020204" pitchFamily="34" charset="0"/>
              <a:ea typeface="ＭＳ Ｐゴシック" pitchFamily="-80"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a-DK" dirty="0" err="1"/>
              <a:t>ndersøger</a:t>
            </a:r>
            <a:r>
              <a:rPr lang="da-DK" dirty="0"/>
              <a:t> anvendelsen af digital teknologi under det nuværende COVID-19 udbrud , hvordan samarbejdet udføres og hvordan fjernarbejde organiseres og opleves.</a:t>
            </a:r>
            <a:endParaRPr lang="en-US" dirty="0"/>
          </a:p>
          <a:p>
            <a:endParaRPr lang="da-DK"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err="1"/>
              <a:t>Danmark</a:t>
            </a:r>
            <a:r>
              <a:rPr lang="en-GB" dirty="0"/>
              <a:t> plus </a:t>
            </a:r>
            <a:r>
              <a:rPr lang="en-GB" dirty="0" err="1"/>
              <a:t>Østrig</a:t>
            </a:r>
            <a:r>
              <a:rPr lang="en-GB" dirty="0"/>
              <a:t>, Dominican Republic, Finland, </a:t>
            </a:r>
            <a:r>
              <a:rPr lang="en-GB" dirty="0" err="1"/>
              <a:t>Tyskland</a:t>
            </a:r>
            <a:r>
              <a:rPr lang="en-GB" dirty="0"/>
              <a:t>, Holland, </a:t>
            </a:r>
            <a:r>
              <a:rPr lang="en-GB" dirty="0" err="1"/>
              <a:t>Italien</a:t>
            </a:r>
            <a:r>
              <a:rPr lang="en-GB" dirty="0"/>
              <a:t>, </a:t>
            </a:r>
            <a:r>
              <a:rPr lang="en-GB" dirty="0" err="1"/>
              <a:t>Spanien</a:t>
            </a:r>
            <a:r>
              <a:rPr lang="en-GB" dirty="0"/>
              <a:t>, Pakistan og </a:t>
            </a:r>
            <a:r>
              <a:rPr lang="en-GB" dirty="0" err="1"/>
              <a:t>Sverige</a:t>
            </a:r>
            <a:r>
              <a:rPr lang="en-GB" dirty="0"/>
              <a:t> – mere end 10.000 </a:t>
            </a:r>
            <a:r>
              <a:rPr lang="en-GB" dirty="0" err="1"/>
              <a:t>besvarelser</a:t>
            </a:r>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16544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03739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smtClean="0">
                <a:solidFill>
                  <a:schemeClr val="tx2"/>
                </a:solidFill>
              </a:rPr>
              <a:t>Pre-Covid-19 Denmark had more favourable conditions than Italy regarding digitalization levels (DESI) and experiences with working from home (WFH). </a:t>
            </a:r>
            <a:endParaRPr lang="en-US" dirty="0" smtClean="0">
              <a:solidFill>
                <a:schemeClr val="tx2"/>
              </a:solidFill>
            </a:endParaRPr>
          </a:p>
          <a:p>
            <a:pPr lvl="0"/>
            <a:r>
              <a:rPr lang="en-GB" dirty="0" smtClean="0">
                <a:solidFill>
                  <a:schemeClr val="tx2"/>
                </a:solidFill>
              </a:rPr>
              <a:t>During the COVID-19, the Danes experienced WFH to be more challenging than the Italian.</a:t>
            </a:r>
            <a:endParaRPr lang="en-US" dirty="0" smtClean="0">
              <a:solidFill>
                <a:schemeClr val="tx2"/>
              </a:solidFill>
            </a:endParaRPr>
          </a:p>
          <a:p>
            <a:pPr lvl="0"/>
            <a:r>
              <a:rPr lang="en-GB" dirty="0" smtClean="0">
                <a:solidFill>
                  <a:schemeClr val="tx2"/>
                </a:solidFill>
              </a:rPr>
              <a:t>Danes feel more constrained by their home office than Italians regardless of age or gender.</a:t>
            </a:r>
            <a:endParaRPr lang="en-US" dirty="0" smtClean="0">
              <a:solidFill>
                <a:schemeClr val="tx2"/>
              </a:solidFill>
            </a:endParaRPr>
          </a:p>
          <a:p>
            <a:pPr lvl="0"/>
            <a:r>
              <a:rPr lang="en-GB" dirty="0" smtClean="0">
                <a:solidFill>
                  <a:schemeClr val="tx2"/>
                </a:solidFill>
                <a:sym typeface="Wingdings" panose="05000000000000000000" pitchFamily="2" charset="2"/>
              </a:rPr>
              <a:t> </a:t>
            </a:r>
            <a:r>
              <a:rPr lang="en-GB" dirty="0" smtClean="0">
                <a:solidFill>
                  <a:schemeClr val="tx2"/>
                </a:solidFill>
              </a:rPr>
              <a:t>A high level of national digitalization may not necessarily lead to a positive perception of WFH.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660270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https://tinybeans.com/pandemic-st</a:t>
            </a:r>
          </a:p>
          <a:p>
            <a:endParaRPr lang="en-GB" dirty="0" smtClean="0"/>
          </a:p>
          <a:p>
            <a:r>
              <a:rPr lang="en-GB" dirty="0" smtClean="0"/>
              <a:t>https://fortune.com/2022/05/02/apple-workers-unhappy-return-to-the-office-hybrid-work-pandemic/#:~:text=A%20third%20of%20hybrid%20and,to%20change%20jobs%20than%20others.udy-moms-prefer-remote-work/</a:t>
            </a:r>
            <a:endParaRPr lang="en-GB"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C9183D3-508C-464E-BC27-4663B7DF48C1}" type="datetime1">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11/9/2022</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734BB09-483B-4C4B-A5A4-C02A22055B01}" type="slidenum">
              <a:rPr kumimoji="0" lang="da-DK"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itchFamily="-8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da-DK"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80" charset="-128"/>
              <a:cs typeface="+mn-cs"/>
            </a:endParaRPr>
          </a:p>
        </p:txBody>
      </p:sp>
    </p:spTree>
    <p:extLst>
      <p:ext uri="{BB962C8B-B14F-4D97-AF65-F5344CB8AC3E}">
        <p14:creationId xmlns:p14="http://schemas.microsoft.com/office/powerpoint/2010/main" val="2953166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1"/>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990000"/>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32272145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‹nr.›</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dirty="0"/>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p:spPr>
        <p:txBody>
          <a:bodyPr vert="horz" wrap="square" lIns="91440" tIns="45720" rIns="91440" bIns="45720" numCol="1" anchor="t" anchorCtr="0" compatLnSpc="1">
            <a:prstTxWarp prst="textNoShape">
              <a:avLst/>
            </a:prstTxWarp>
            <a:noAutofit/>
          </a:bodyPr>
          <a:lstStyle/>
          <a:p>
            <a:endParaRPr lang="en-GB" dirty="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‹nr.›</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726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461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US"/>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2752527937"/>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ront A">
    <p:bg>
      <p:bgPr>
        <a:solidFill>
          <a:schemeClr val="accent4"/>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0" y="0"/>
            <a:ext cx="0" cy="0"/>
          </a:xfrm>
          <a:prstGeom prst="rect">
            <a:avLst/>
          </a:prstGeom>
          <a:solidFill>
            <a:srgbClr val="17174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bg1"/>
                </a:solidFill>
              </a:defRPr>
            </a:lvl1pPr>
          </a:lstStyle>
          <a:p>
            <a:pPr lvl="0"/>
            <a:r>
              <a:rPr lang="en-GB"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bg1"/>
                </a:solidFill>
              </a:defRPr>
            </a:lvl1pPr>
          </a:lstStyle>
          <a:p>
            <a:pPr lvl="0"/>
            <a:r>
              <a:rPr lang="en-GB" noProof="0" dirty="0"/>
              <a:t>Click to edit Master subtitle style</a:t>
            </a:r>
            <a:endParaRPr lang="en-GB"/>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30787426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en-GB" noProof="0"/>
              <a:t>Click to edit Master title style</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en-GB" noProof="0"/>
              <a:t>Click to edit Master subtitle style</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4826175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6984">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716189471"/>
      </p:ext>
    </p:extLst>
  </p:cSld>
  <p:clrMapOvr>
    <a:masterClrMapping/>
  </p:clrMapOvr>
  <p:extLst>
    <p:ext uri="{DCECCB84-F9BA-43D5-87BE-67443E8EF086}">
      <p15:sldGuideLst xmlns:p15="http://schemas.microsoft.com/office/powerpoint/2012/main">
        <p15:guide id="1" pos="6984">
          <p15:clr>
            <a:srgbClr val="F26B43"/>
          </p15:clr>
        </p15:guide>
        <p15:guide id="2" pos="1117">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en-GB"/>
              <a:t>Click to edit Master title style</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673670033"/>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en-GB"/>
              <a:t>Click to edit Master title style</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4237383294"/>
      </p:ext>
    </p:extLst>
  </p:cSld>
  <p:clrMapOvr>
    <a:masterClrMapping/>
  </p:clrMapOvr>
  <p:extLst>
    <p:ext uri="{DCECCB84-F9BA-43D5-87BE-67443E8EF086}">
      <p15:sldGuideLst xmlns:p15="http://schemas.microsoft.com/office/powerpoint/2012/main">
        <p15:guide id="1" pos="4927">
          <p15:clr>
            <a:srgbClr val="F26B43"/>
          </p15:clr>
        </p15:guide>
        <p15:guide id="2" pos="5247">
          <p15:clr>
            <a:srgbClr val="F26B43"/>
          </p15:clr>
        </p15:guide>
        <p15:guide id="3" pos="1117">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59" y="3545117"/>
            <a:ext cx="10840028" cy="2706458"/>
          </a:xfrm>
        </p:spPr>
        <p:txBody>
          <a:bodyPr anchor="t" anchorCtr="0"/>
          <a:lstStyle>
            <a:lvl1pPr>
              <a:lnSpc>
                <a:spcPct val="93000"/>
              </a:lnSpc>
              <a:defRPr sz="8000">
                <a:solidFill>
                  <a:schemeClr val="tx1"/>
                </a:solidFill>
              </a:defRPr>
            </a:lvl1pPr>
          </a:lstStyle>
          <a:p>
            <a:pPr lvl="0"/>
            <a:r>
              <a:rPr lang="da-DK" noProof="0"/>
              <a:t>Klik for at redigere i master</a:t>
            </a:r>
            <a:endParaRPr lang="en-GB" noProof="0" dirty="0"/>
          </a:p>
        </p:txBody>
      </p:sp>
      <p:sp>
        <p:nvSpPr>
          <p:cNvPr id="114691" name="Rectangle 3"/>
          <p:cNvSpPr>
            <a:spLocks noGrp="1" noChangeArrowheads="1"/>
          </p:cNvSpPr>
          <p:nvPr>
            <p:ph type="subTitle" idx="1"/>
          </p:nvPr>
        </p:nvSpPr>
        <p:spPr>
          <a:xfrm>
            <a:off x="247072" y="1704975"/>
            <a:ext cx="10840028" cy="1660654"/>
          </a:xfrm>
        </p:spPr>
        <p:txBody>
          <a:bodyPr anchor="b" anchorCtr="0"/>
          <a:lstStyle>
            <a:lvl1pPr marL="0" indent="0">
              <a:lnSpc>
                <a:spcPct val="110000"/>
              </a:lnSpc>
              <a:spcBef>
                <a:spcPts val="0"/>
              </a:spcBef>
              <a:buFontTx/>
              <a:buNone/>
              <a:defRPr sz="3000">
                <a:solidFill>
                  <a:schemeClr val="tx1"/>
                </a:solidFill>
              </a:defRPr>
            </a:lvl1pPr>
          </a:lstStyle>
          <a:p>
            <a:pPr lvl="0"/>
            <a:r>
              <a:rPr lang="da-DK" noProof="0"/>
              <a:t>Klik for at redigere undertiteltypografien i masteren</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userDrawn="1">
          <p15:clr>
            <a:srgbClr val="F26B43"/>
          </p15:clr>
        </p15:guide>
        <p15:guide id="2" pos="6984"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en-GB" dirty="0"/>
              <a:t>Click to edit Master title style</a:t>
            </a:r>
            <a:endParaRPr lang="en-GB"/>
          </a:p>
        </p:txBody>
      </p:sp>
      <p:sp>
        <p:nvSpPr>
          <p:cNvPr id="3" name="Content Placeholder 2"/>
          <p:cNvSpPr>
            <a:spLocks noGrp="1"/>
          </p:cNvSpPr>
          <p:nvPr>
            <p:ph idx="1"/>
          </p:nvPr>
        </p:nvSpPr>
        <p:spPr>
          <a:xfrm>
            <a:off x="4221360" y="1706328"/>
            <a:ext cx="6865740" cy="454557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287776517"/>
      </p:ext>
    </p:extLst>
  </p:cSld>
  <p:clrMapOvr>
    <a:masterClrMapping/>
  </p:clrMapOvr>
  <p:extLst>
    <p:ext uri="{DCECCB84-F9BA-43D5-87BE-67443E8EF086}">
      <p15:sldGuideLst xmlns:p15="http://schemas.microsoft.com/office/powerpoint/2012/main">
        <p15:guide id="1" pos="6984">
          <p15:clr>
            <a:srgbClr val="F26B43"/>
          </p15:clr>
        </p15:guide>
        <p15:guide id="2" pos="2660">
          <p15:clr>
            <a:srgbClr val="F26B43"/>
          </p15:clr>
        </p15:guide>
        <p15:guide id="3" pos="2335">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endParaRPr lang="en-GB"/>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endParaRPr lang="en-GB"/>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endParaRPr lang="en-GB"/>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1901115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GB"/>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2162992819"/>
      </p:ext>
    </p:extLst>
  </p:cSld>
  <p:clrMapOvr>
    <a:masterClrMapping/>
  </p:clrMapOvr>
  <p:extLst>
    <p:ext uri="{DCECCB84-F9BA-43D5-87BE-67443E8EF086}">
      <p15:sldGuideLst xmlns:p15="http://schemas.microsoft.com/office/powerpoint/2012/main">
        <p15:guide id="1" pos="1117">
          <p15:clr>
            <a:srgbClr val="F26B43"/>
          </p15:clr>
        </p15:guide>
        <p15:guide id="2" pos="6984">
          <p15:clr>
            <a:srgbClr val="F26B43"/>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57843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3200" cy="6861600"/>
          </a:xfrm>
          <a:prstGeom prst="rect">
            <a:avLst/>
          </a:prstGeom>
          <a:solidFill>
            <a:srgbClr val="17174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‹nr.›</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GB"/>
          </a:p>
        </p:txBody>
      </p:sp>
    </p:spTree>
    <p:extLst>
      <p:ext uri="{BB962C8B-B14F-4D97-AF65-F5344CB8AC3E}">
        <p14:creationId xmlns:p14="http://schemas.microsoft.com/office/powerpoint/2010/main" val="921172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3200" cy="68616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0539" y="1651373"/>
            <a:ext cx="2388323"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‹nr.›</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3200" cy="3168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3200" cy="504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139145934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12694" y="1600200"/>
            <a:ext cx="5079339"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095206" y="1600200"/>
            <a:ext cx="5079339" cy="4565650"/>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_CustomB"/>
          <p:cNvSpPr>
            <a:spLocks noGrp="1"/>
          </p:cNvSpPr>
          <p:nvPr>
            <p:ph type="dt" sz="half" idx="10"/>
          </p:nvPr>
        </p:nvSpPr>
        <p:spPr/>
        <p:txBody>
          <a:bodyPr/>
          <a:lstStyle/>
          <a:p>
            <a:r>
              <a:rPr lang="en-GB" dirty="0"/>
              <a:t>8 January 2019</a:t>
            </a:r>
          </a:p>
        </p:txBody>
      </p:sp>
      <p:sp>
        <p:nvSpPr>
          <p:cNvPr id="8" name="FLD_Presentation Title"/>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2798597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5999"/>
            </a:lvl1pPr>
          </a:lstStyle>
          <a:p>
            <a:r>
              <a:rPr lang="en-US" smtClean="0"/>
              <a:t>Click to edit Master title style</a:t>
            </a:r>
            <a:endParaRPr lang="en-US"/>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C0BC39-871B-42F5-9153-45939F9E629E}" type="datetimeFigureOut">
              <a:rPr lang="en-US" smtClean="0"/>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5136-AC74-4A3E-9993-AE8D7BF18CED}" type="slidenum">
              <a:rPr lang="en-US" smtClean="0"/>
              <a:t>‹nr.›</a:t>
            </a:fld>
            <a:endParaRPr lang="en-US"/>
          </a:p>
        </p:txBody>
      </p:sp>
    </p:spTree>
    <p:extLst>
      <p:ext uri="{BB962C8B-B14F-4D97-AF65-F5344CB8AC3E}">
        <p14:creationId xmlns:p14="http://schemas.microsoft.com/office/powerpoint/2010/main" val="1150153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da-DK"/>
              <a:t>Klik for at redigere i master</a:t>
            </a:r>
            <a:endParaRPr lang="en-GB"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187774059"/>
      </p:ext>
    </p:extLst>
  </p:cSld>
  <p:clrMapOvr>
    <a:masterClrMapping/>
  </p:clrMapOvr>
  <p:extLst>
    <p:ext uri="{DCECCB84-F9BA-43D5-87BE-67443E8EF086}">
      <p15:sldGuideLst xmlns:p15="http://schemas.microsoft.com/office/powerpoint/2012/main">
        <p15:guide id="1" pos="6984" userDrawn="1">
          <p15:clr>
            <a:srgbClr val="F26B43"/>
          </p15:clr>
        </p15:guide>
        <p15:guide id="2" pos="1117"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726" y="426127"/>
            <a:ext cx="9312374" cy="972716"/>
          </a:xfrm>
        </p:spPr>
        <p:txBody>
          <a:bodyPr/>
          <a:lstStyle/>
          <a:p>
            <a:r>
              <a:rPr lang="da-DK"/>
              <a:t>Klik for at redigere i master</a:t>
            </a:r>
            <a:endParaRPr lang="en-GB" dirty="0"/>
          </a:p>
        </p:txBody>
      </p:sp>
      <p:sp>
        <p:nvSpPr>
          <p:cNvPr id="3" name="Content Placeholder 2"/>
          <p:cNvSpPr>
            <a:spLocks noGrp="1"/>
          </p:cNvSpPr>
          <p:nvPr>
            <p:ph sz="half" idx="1"/>
          </p:nvPr>
        </p:nvSpPr>
        <p:spPr>
          <a:xfrm>
            <a:off x="1774800" y="1706399"/>
            <a:ext cx="4410177"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Content Placeholder 3"/>
          <p:cNvSpPr>
            <a:spLocks noGrp="1"/>
          </p:cNvSpPr>
          <p:nvPr>
            <p:ph sz="half" idx="2"/>
          </p:nvPr>
        </p:nvSpPr>
        <p:spPr>
          <a:xfrm>
            <a:off x="6678001" y="1706399"/>
            <a:ext cx="4409100"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131213533"/>
      </p:ext>
    </p:extLst>
  </p:cSld>
  <p:clrMapOvr>
    <a:masterClrMapping/>
  </p:clrMapOvr>
  <p:extLst>
    <p:ext uri="{DCECCB84-F9BA-43D5-87BE-67443E8EF086}">
      <p15:sldGuideLst xmlns:p15="http://schemas.microsoft.com/office/powerpoint/2012/main">
        <p15:guide id="1" pos="1118">
          <p15:clr>
            <a:srgbClr val="F26B43"/>
          </p15:clr>
        </p15:guide>
        <p15:guide id="2" pos="3896">
          <p15:clr>
            <a:srgbClr val="F26B43"/>
          </p15:clr>
        </p15:guide>
        <p15:guide id="3" pos="4205">
          <p15:clr>
            <a:srgbClr val="F26B43"/>
          </p15:clr>
        </p15:guide>
        <p15:guide id="4" pos="6984">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726" y="426127"/>
            <a:ext cx="6048672" cy="972716"/>
          </a:xfrm>
        </p:spPr>
        <p:txBody>
          <a:bodyPr/>
          <a:lstStyle/>
          <a:p>
            <a:r>
              <a:rPr lang="da-DK"/>
              <a:t>Klik for at redigere i master</a:t>
            </a:r>
            <a:endParaRPr lang="en-GB" dirty="0"/>
          </a:p>
        </p:txBody>
      </p:sp>
      <p:sp>
        <p:nvSpPr>
          <p:cNvPr id="3" name="Content Placeholder 2"/>
          <p:cNvSpPr>
            <a:spLocks noGrp="1"/>
          </p:cNvSpPr>
          <p:nvPr>
            <p:ph idx="1"/>
          </p:nvPr>
        </p:nvSpPr>
        <p:spPr>
          <a:xfrm>
            <a:off x="1774726" y="1706328"/>
            <a:ext cx="6048672"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1213" y="849734"/>
            <a:ext cx="3859200" cy="25056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1213" y="3563718"/>
            <a:ext cx="3859200" cy="25056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3922670733"/>
      </p:ext>
    </p:extLst>
  </p:cSld>
  <p:clrMapOvr>
    <a:masterClrMapping/>
  </p:clrMapOvr>
  <p:extLst>
    <p:ext uri="{DCECCB84-F9BA-43D5-87BE-67443E8EF086}">
      <p15:sldGuideLst xmlns:p15="http://schemas.microsoft.com/office/powerpoint/2012/main">
        <p15:guide id="1" pos="4927" userDrawn="1">
          <p15:clr>
            <a:srgbClr val="F26B43"/>
          </p15:clr>
        </p15:guide>
        <p15:guide id="2" pos="5247"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360" y="426127"/>
            <a:ext cx="6865740" cy="972716"/>
          </a:xfrm>
        </p:spPr>
        <p:txBody>
          <a:bodyPr/>
          <a:lstStyle/>
          <a:p>
            <a:r>
              <a:rPr lang="da-DK"/>
              <a:t>Klik for at redigere i master</a:t>
            </a:r>
            <a:endParaRPr lang="en-GB" dirty="0"/>
          </a:p>
        </p:txBody>
      </p:sp>
      <p:sp>
        <p:nvSpPr>
          <p:cNvPr id="3" name="Content Placeholder 2"/>
          <p:cNvSpPr>
            <a:spLocks noGrp="1"/>
          </p:cNvSpPr>
          <p:nvPr>
            <p:ph idx="1"/>
          </p:nvPr>
        </p:nvSpPr>
        <p:spPr>
          <a:xfrm>
            <a:off x="4221360" y="1706328"/>
            <a:ext cx="6865740" cy="454557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000" cy="2455200"/>
          </a:xfrm>
        </p:spPr>
        <p:txBody>
          <a:bodyPr/>
          <a:lstStyle>
            <a:lvl1pPr marL="0" indent="0" algn="ctr">
              <a:buNone/>
              <a:defRPr sz="1200"/>
            </a:lvl1pPr>
          </a:lstStyle>
          <a:p>
            <a:r>
              <a:rPr lang="en-GB" dirty="0"/>
              <a:t>Click the placeholder and paste image via Skyfish icon</a:t>
            </a:r>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000" cy="2455200"/>
          </a:xfrm>
        </p:spPr>
        <p:txBody>
          <a:bodyPr/>
          <a:lstStyle>
            <a:lvl1pPr marL="0" indent="0" algn="ctr">
              <a:buNone/>
              <a:defRPr sz="1200"/>
            </a:lvl1pPr>
          </a:lstStyle>
          <a:p>
            <a:r>
              <a:rPr lang="en-GB" dirty="0"/>
              <a:t>Click the placeholder and paste image via Skyfish icon</a:t>
            </a:r>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283562364"/>
      </p:ext>
    </p:extLst>
  </p:cSld>
  <p:clrMapOvr>
    <a:masterClrMapping/>
  </p:clrMapOvr>
  <p:extLst>
    <p:ext uri="{DCECCB84-F9BA-43D5-87BE-67443E8EF086}">
      <p15:sldGuideLst xmlns:p15="http://schemas.microsoft.com/office/powerpoint/2012/main">
        <p15:guide id="1" pos="6984"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50" y="980727"/>
            <a:ext cx="3740400"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50" y="4407150"/>
            <a:ext cx="3740400"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27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2750" y="4406899"/>
            <a:ext cx="3740401"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7850" y="979200"/>
            <a:ext cx="3740400"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7850" y="4406899"/>
            <a:ext cx="3740400"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50" y="1546282"/>
            <a:ext cx="3740400" cy="2664000"/>
          </a:xfrm>
        </p:spPr>
        <p:txBody>
          <a:bodyPr/>
          <a:lstStyle>
            <a:lvl1pPr marL="0" indent="0" algn="ctr">
              <a:buNone/>
              <a:defRPr sz="1200"/>
            </a:lvl1pPr>
          </a:lstStyle>
          <a:p>
            <a:r>
              <a:rPr lang="en-GB" dirty="0"/>
              <a:t>Click the placeholder and paste image via Skyfish icon</a:t>
            </a:r>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149" y="1548581"/>
            <a:ext cx="3740400" cy="2664000"/>
          </a:xfrm>
        </p:spPr>
        <p:txBody>
          <a:bodyPr/>
          <a:lstStyle>
            <a:lvl1pPr marL="0" indent="0" algn="ctr">
              <a:buNone/>
              <a:defRPr sz="1200"/>
            </a:lvl1pPr>
          </a:lstStyle>
          <a:p>
            <a:r>
              <a:rPr lang="en-GB" dirty="0"/>
              <a:t>Click the placeholder and paste image via Skyfish icon</a:t>
            </a:r>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8648" y="1546282"/>
            <a:ext cx="3740400" cy="2664000"/>
          </a:xfrm>
        </p:spPr>
        <p:txBody>
          <a:bodyPr/>
          <a:lstStyle>
            <a:lvl1pPr marL="0" indent="0" algn="ctr">
              <a:buNone/>
              <a:defRPr sz="1200"/>
            </a:lvl1pPr>
          </a:lstStyle>
          <a:p>
            <a:r>
              <a:rPr lang="en-GB" dirty="0"/>
              <a:t>Click the placeholder and paste image via Skyfish icon</a:t>
            </a:r>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56">
          <p15:clr>
            <a:srgbClr val="F26B43"/>
          </p15:clr>
        </p15:guide>
        <p15:guide id="2" pos="7522"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da-DK"/>
              <a:t>Klik for at redigere i master</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120845512"/>
      </p:ext>
    </p:extLst>
  </p:cSld>
  <p:clrMapOvr>
    <a:masterClrMapping/>
  </p:clrMapOvr>
  <p:extLst>
    <p:ext uri="{DCECCB84-F9BA-43D5-87BE-67443E8EF086}">
      <p15:sldGuideLst xmlns:p15="http://schemas.microsoft.com/office/powerpoint/2012/main">
        <p15:guide id="1" pos="1117" userDrawn="1">
          <p15:clr>
            <a:srgbClr val="F26B43"/>
          </p15:clr>
        </p15:guide>
        <p15:guide id="2" pos="6984"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‹nr.›</a:t>
            </a:fld>
            <a:endParaRPr lang="en-GB"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ags" Target="../tags/tag6.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6"/>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dirty="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‹nr.›</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da-DK"/>
              <a:t>Klik for at redigere i master</a:t>
            </a:r>
            <a:endParaRPr lang="en-GB" dirty="0"/>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endParaRPr lang="en-GB" dirty="0"/>
          </a:p>
        </p:txBody>
      </p:sp>
      <p:sp>
        <p:nvSpPr>
          <p:cNvPr id="113676" name="text" descr="{&quot;templafy&quot;:{&quot;id&quot;:&quot;2fce62a0-f28a-44e1-a519-0cbe37b25f7a&quot;}}" title="UserProfile.Offices.Workarea_{{DocumentLanguage}}"/>
          <p:cNvSpPr>
            <a:spLocks noChangeArrowheads="1"/>
          </p:cNvSpPr>
          <p:nvPr/>
        </p:nvSpPr>
        <p:spPr bwMode="auto">
          <a:xfrm>
            <a:off x="1774726" y="6541200"/>
            <a:ext cx="3397071"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chemeClr val="bg1"/>
                </a:solidFill>
                <a:latin typeface="+mn-lt"/>
              </a:rPr>
              <a:t>DTU</a:t>
            </a:r>
          </a:p>
        </p:txBody>
      </p:sp>
      <p:sp>
        <p:nvSpPr>
          <p:cNvPr id="5" name="date" descr="{&quot;templafy&quot;:{&quot;id&quot;:&quot;58465eeb-cfe0-4970-97ec-88179dc0a9c2&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Date</a:t>
            </a:r>
          </a:p>
        </p:txBody>
      </p:sp>
      <p:sp>
        <p:nvSpPr>
          <p:cNvPr id="7" name="text" descr="{&quot;templafy&quot;:{&quot;id&quot;:&quot;5020bdfb-1912-4d6d-a5c3-71b7da283692&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r>
              <a:rPr lang="en-GB" sz="700" dirty="0">
                <a:solidFill>
                  <a:schemeClr val="bg1"/>
                </a:solidFill>
                <a:latin typeface="+mn-lt"/>
              </a:rPr>
              <a:t>Title</a:t>
            </a: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990000"/>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 id="2147483692" r:id="rId12"/>
    <p:sldLayoutId id="2147483693" r:id="rId13"/>
    <p:sldLayoutId id="2147483694" r:id="rId14"/>
  </p:sldLayoutIdLst>
  <p:hf hdr="0" ft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5"/>
            </p:custDataLst>
          </p:nvPr>
        </p:nvSpPr>
        <p:spPr bwMode="auto">
          <a:xfrm>
            <a:off x="252000" y="252000"/>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3200" cy="3168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6450" y="6541200"/>
            <a:ext cx="432600"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‹nr.›</a:t>
            </a:fld>
            <a:endParaRPr lang="en-GB" dirty="0"/>
          </a:p>
        </p:txBody>
      </p:sp>
      <p:sp>
        <p:nvSpPr>
          <p:cNvPr id="113666" name="Rectangle 2"/>
          <p:cNvSpPr>
            <a:spLocks noGrp="1" noChangeArrowheads="1"/>
          </p:cNvSpPr>
          <p:nvPr>
            <p:ph type="title"/>
          </p:nvPr>
        </p:nvSpPr>
        <p:spPr bwMode="auto">
          <a:xfrm>
            <a:off x="1774726" y="426127"/>
            <a:ext cx="9312374"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a:t>Click to edit Master title style</a:t>
            </a:r>
          </a:p>
        </p:txBody>
      </p:sp>
      <p:sp>
        <p:nvSpPr>
          <p:cNvPr id="113667" name="Rectangle 3"/>
          <p:cNvSpPr>
            <a:spLocks noGrp="1" noChangeArrowheads="1"/>
          </p:cNvSpPr>
          <p:nvPr>
            <p:ph type="body" idx="1"/>
          </p:nvPr>
        </p:nvSpPr>
        <p:spPr bwMode="auto">
          <a:xfrm>
            <a:off x="1774726" y="1706328"/>
            <a:ext cx="9312374"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113676" name="text" descr="{&quot;templafy&quot;:{&quot;id&quot;:&quot;78f61f57-44f2-497f-a14a-a93dbae48375&quot;}}" title="UserProfile.Offices.Workarea_{{DocumentLanguage}}"/>
          <p:cNvSpPr>
            <a:spLocks noChangeArrowheads="1"/>
          </p:cNvSpPr>
          <p:nvPr userDrawn="1"/>
        </p:nvSpPr>
        <p:spPr bwMode="auto">
          <a:xfrm>
            <a:off x="1774726" y="6541200"/>
            <a:ext cx="3397071" cy="316800"/>
          </a:xfrm>
          <a:prstGeom prst="rect">
            <a:avLst/>
          </a:prstGeom>
          <a:noFill/>
          <a:ln>
            <a:noFill/>
          </a:ln>
        </p:spPr>
        <p:txBody>
          <a:bodyPr lIns="0" tIns="0" rIns="0" bIns="0" anchor="ctr" anchorCtr="0"/>
          <a:lstStyle/>
          <a:p>
            <a:pPr algn="l" eaLnBrk="0" hangingPunct="0">
              <a:spcBef>
                <a:spcPct val="0"/>
              </a:spcBef>
            </a:pPr>
            <a:r>
              <a:rPr lang="en-GB" sz="700" b="1" dirty="0">
                <a:solidFill>
                  <a:schemeClr val="bg1"/>
                </a:solidFill>
                <a:latin typeface="+mn-lt"/>
              </a:rPr>
              <a:t>DTU Management</a:t>
            </a:r>
          </a:p>
        </p:txBody>
      </p:sp>
      <p:sp>
        <p:nvSpPr>
          <p:cNvPr id="5" name="date" descr="{&quot;templafy&quot;:{&quot;id&quot;:&quot;e8244c41-3db7-4a74-9576-c84818a0d979&quot;}}" title="Form.Date">
            <a:extLst>
              <a:ext uri="{FF2B5EF4-FFF2-40B4-BE49-F238E27FC236}">
                <a16:creationId xmlns:a16="http://schemas.microsoft.com/office/drawing/2014/main" id="{792B975C-625D-4095-8E1D-63F20A11B57C}"/>
              </a:ext>
            </a:extLst>
          </p:cNvPr>
          <p:cNvSpPr/>
          <p:nvPr userDrawn="1"/>
        </p:nvSpPr>
        <p:spPr bwMode="auto">
          <a:xfrm>
            <a:off x="251363" y="6541200"/>
            <a:ext cx="1104013" cy="316800"/>
          </a:xfrm>
          <a:prstGeom prst="rect">
            <a:avLst/>
          </a:prstGeom>
          <a:no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a:ln>
                  <a:noFill/>
                </a:ln>
                <a:solidFill>
                  <a:schemeClr val="bg1"/>
                </a:solidFill>
                <a:effectLst/>
                <a:latin typeface="+mn-lt"/>
                <a:ea typeface="ＭＳ Ｐゴシック" pitchFamily="-80" charset="-128"/>
              </a:rPr>
              <a:t>20 November 2020</a:t>
            </a:r>
          </a:p>
        </p:txBody>
      </p:sp>
      <p:sp>
        <p:nvSpPr>
          <p:cNvPr id="7" name="text" descr="{&quot;templafy&quot;:{&quot;id&quot;:&quot;2335d346-8e8a-42da-9449-f5f158e4ec18&quot;}}" title="Form.PresentationTitle">
            <a:extLst>
              <a:ext uri="{FF2B5EF4-FFF2-40B4-BE49-F238E27FC236}">
                <a16:creationId xmlns:a16="http://schemas.microsoft.com/office/drawing/2014/main" id="{06B09BDB-1C7D-4F8A-8F1B-82D88054A428}"/>
              </a:ext>
            </a:extLst>
          </p:cNvPr>
          <p:cNvSpPr txBox="1"/>
          <p:nvPr userDrawn="1"/>
        </p:nvSpPr>
        <p:spPr>
          <a:xfrm>
            <a:off x="5591149" y="6541200"/>
            <a:ext cx="5495949" cy="316800"/>
          </a:xfrm>
          <a:prstGeom prst="rect">
            <a:avLst/>
          </a:prstGeom>
          <a:noFill/>
        </p:spPr>
        <p:txBody>
          <a:bodyPr wrap="square" lIns="0" tIns="0" rIns="0" bIns="0" rtlCol="0" anchor="ctr" anchorCtr="0">
            <a:noAutofit/>
          </a:bodyPr>
          <a:lstStyle/>
          <a:p>
            <a:pPr algn="r"/>
            <a:endParaRPr lang="en-GB"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3200" cy="50400"/>
          </a:xfrm>
          <a:prstGeom prst="rect">
            <a:avLst/>
          </a:prstGeom>
          <a:solidFill>
            <a:srgbClr val="171748"/>
          </a:solidFill>
          <a:ln w="9525" cap="flat"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9535901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hdr="0" dt="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68">
          <p15:clr>
            <a:srgbClr val="F26B43"/>
          </p15:clr>
        </p15:guide>
        <p15:guide id="4" orient="horz" pos="881">
          <p15:clr>
            <a:srgbClr val="F26B43"/>
          </p15:clr>
        </p15:guide>
        <p15:guide id="5" orient="horz" pos="1074">
          <p15:clr>
            <a:srgbClr val="F26B43"/>
          </p15:clr>
        </p15:guide>
        <p15:guide id="6" orient="horz" pos="39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customXml" Target="../../customXml/item5.xml"/><Relationship Id="rId1" Type="http://schemas.openxmlformats.org/officeDocument/2006/relationships/customXml" Target="../../customXml/item6.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microsoft.com/office/2007/relationships/hdphoto" Target="../media/hdphoto1.wdp"/><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doi.org/10.1080/14778238.2021.1877579" TargetMode="Externa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mailto:chip@dtu.dk" TargetMode="External"/><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0.xml"/><Relationship Id="rId1" Type="http://schemas.openxmlformats.org/officeDocument/2006/relationships/customXml" Target="../../customXml/item9.xml"/><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2.xml"/><Relationship Id="rId1" Type="http://schemas.openxmlformats.org/officeDocument/2006/relationships/customXml" Target="../../customXml/item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3.xml"/><Relationship Id="rId1" Type="http://schemas.openxmlformats.org/officeDocument/2006/relationships/customXml" Target="../../customXml/item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image" Target="../media/image88.png"/><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3.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ustomXml" Target="../../customXml/item8.xml"/><Relationship Id="rId1" Type="http://schemas.openxmlformats.org/officeDocument/2006/relationships/customXml" Target="../../customXml/item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jp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13EF6E-BC23-40A0-80D4-1EBE64DCC5D9}"/>
              </a:ext>
            </a:extLst>
          </p:cNvPr>
          <p:cNvSpPr>
            <a:spLocks noGrp="1"/>
          </p:cNvSpPr>
          <p:nvPr>
            <p:ph type="sldNum" sz="quarter" idx="12"/>
          </p:nvPr>
        </p:nvSpPr>
        <p:spPr/>
        <p:txBody>
          <a:bodyPr/>
          <a:lstStyle/>
          <a:p>
            <a:fld id="{103EA872-A674-449B-A120-B97244F8E91D}" type="slidenum">
              <a:rPr lang="en-GB" smtClean="0"/>
              <a:pPr/>
              <a:t>1</a:t>
            </a:fld>
            <a:endParaRPr lang="en-GB" dirty="0"/>
          </a:p>
        </p:txBody>
      </p:sp>
    </p:spTree>
    <p:custDataLst>
      <p:custData r:id="rId1"/>
      <p:custData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8758" y="329828"/>
            <a:ext cx="10569096" cy="554797"/>
          </a:xfrm>
        </p:spPr>
        <p:txBody>
          <a:bodyPr/>
          <a:lstStyle/>
          <a:p>
            <a:r>
              <a:rPr lang="da-DK" sz="2800" dirty="0"/>
              <a:t>F</a:t>
            </a:r>
            <a:r>
              <a:rPr lang="da-DK" sz="2800" dirty="0" smtClean="0"/>
              <a:t>leksibilitet er ikke bare en geografisk forskydning af arbejdet</a:t>
            </a:r>
            <a:endParaRPr lang="da-DK" sz="2800" dirty="0"/>
          </a:p>
        </p:txBody>
      </p:sp>
      <p:sp>
        <p:nvSpPr>
          <p:cNvPr id="6" name="Content Placeholder 5"/>
          <p:cNvSpPr>
            <a:spLocks noGrp="1"/>
          </p:cNvSpPr>
          <p:nvPr>
            <p:ph sz="half" idx="1"/>
          </p:nvPr>
        </p:nvSpPr>
        <p:spPr>
          <a:xfrm>
            <a:off x="2133323" y="1239899"/>
            <a:ext cx="4573873" cy="4565056"/>
          </a:xfrm>
        </p:spPr>
        <p:txBody>
          <a:bodyPr/>
          <a:lstStyle/>
          <a:p>
            <a:pPr marL="0" indent="0">
              <a:buNone/>
            </a:pPr>
            <a:endParaRPr lang="en-AU" sz="1800" dirty="0"/>
          </a:p>
          <a:p>
            <a:endParaRPr lang="en-AU" sz="1800" dirty="0"/>
          </a:p>
          <a:p>
            <a:endParaRPr lang="en-AU" sz="1800" dirty="0"/>
          </a:p>
          <a:p>
            <a:endParaRPr lang="en-AU" sz="1800" dirty="0"/>
          </a:p>
          <a:p>
            <a:endParaRPr lang="da-DK" sz="1800" dirty="0"/>
          </a:p>
          <a:p>
            <a:pPr marL="0" indent="0">
              <a:buNone/>
            </a:pPr>
            <a:r>
              <a:rPr lang="da-DK" sz="1800" dirty="0"/>
              <a:t>	</a:t>
            </a:r>
          </a:p>
        </p:txBody>
      </p:sp>
      <p:pic>
        <p:nvPicPr>
          <p:cNvPr id="8" name="Picture 7"/>
          <p:cNvPicPr/>
          <p:nvPr/>
        </p:nvPicPr>
        <p:blipFill>
          <a:blip r:embed="rId3"/>
          <a:stretch>
            <a:fillRect/>
          </a:stretch>
        </p:blipFill>
        <p:spPr>
          <a:xfrm>
            <a:off x="2926855" y="1010377"/>
            <a:ext cx="6552728" cy="4938903"/>
          </a:xfrm>
          <a:prstGeom prst="rect">
            <a:avLst/>
          </a:prstGeom>
        </p:spPr>
      </p:pic>
      <p:sp>
        <p:nvSpPr>
          <p:cNvPr id="26" name="TextBox 25"/>
          <p:cNvSpPr txBox="1"/>
          <p:nvPr/>
        </p:nvSpPr>
        <p:spPr>
          <a:xfrm>
            <a:off x="4078982" y="5889639"/>
            <a:ext cx="4579061" cy="2615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(Fisher &amp; Fisher, 2001; Jacobs, 2004; Li &amp; Scullion, 2006). </a:t>
            </a:r>
            <a:endParaRPr kumimoji="0" lang="da-DK" sz="11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7" name="Oval 6"/>
          <p:cNvSpPr/>
          <p:nvPr/>
        </p:nvSpPr>
        <p:spPr bwMode="auto">
          <a:xfrm>
            <a:off x="5735166" y="3861048"/>
            <a:ext cx="360040" cy="360040"/>
          </a:xfrm>
          <a:prstGeom prst="ellipse">
            <a:avLst/>
          </a:prstGeom>
          <a:noFill/>
          <a:ln w="57150" cap="flat" cmpd="sng" algn="ctr">
            <a:solidFill>
              <a:schemeClr val="accent3">
                <a:lumMod val="75000"/>
              </a:schemeClr>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GB"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29" name="Oval 28"/>
          <p:cNvSpPr/>
          <p:nvPr/>
        </p:nvSpPr>
        <p:spPr bwMode="auto">
          <a:xfrm>
            <a:off x="5800024" y="2334450"/>
            <a:ext cx="230324" cy="216024"/>
          </a:xfrm>
          <a:prstGeom prst="ellipse">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GB"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30" name="Oval 29"/>
          <p:cNvSpPr/>
          <p:nvPr/>
        </p:nvSpPr>
        <p:spPr bwMode="auto">
          <a:xfrm>
            <a:off x="7500727" y="3933056"/>
            <a:ext cx="230324" cy="216024"/>
          </a:xfrm>
          <a:prstGeom prst="ellipse">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GB"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31" name="Oval 30"/>
          <p:cNvSpPr/>
          <p:nvPr/>
        </p:nvSpPr>
        <p:spPr bwMode="auto">
          <a:xfrm>
            <a:off x="4655046" y="4509120"/>
            <a:ext cx="230324" cy="216024"/>
          </a:xfrm>
          <a:prstGeom prst="ellipse">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GB"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grpSp>
        <p:nvGrpSpPr>
          <p:cNvPr id="55" name="Group 54"/>
          <p:cNvGrpSpPr/>
          <p:nvPr/>
        </p:nvGrpSpPr>
        <p:grpSpPr>
          <a:xfrm>
            <a:off x="4837467" y="2380115"/>
            <a:ext cx="2765853" cy="2326664"/>
            <a:chOff x="4776042" y="2392710"/>
            <a:chExt cx="2765853" cy="2326664"/>
          </a:xfrm>
        </p:grpSpPr>
        <p:cxnSp>
          <p:nvCxnSpPr>
            <p:cNvPr id="51" name="Straight Connector 50"/>
            <p:cNvCxnSpPr/>
            <p:nvPr/>
          </p:nvCxnSpPr>
          <p:spPr bwMode="auto">
            <a:xfrm>
              <a:off x="5915186" y="2421435"/>
              <a:ext cx="1626709" cy="0"/>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grpSp>
          <p:nvGrpSpPr>
            <p:cNvPr id="54" name="Group 53"/>
            <p:cNvGrpSpPr/>
            <p:nvPr/>
          </p:nvGrpSpPr>
          <p:grpSpPr>
            <a:xfrm>
              <a:off x="4776042" y="2392710"/>
              <a:ext cx="2765853" cy="2326664"/>
              <a:chOff x="4770208" y="2392710"/>
              <a:chExt cx="2765853" cy="2326664"/>
            </a:xfrm>
          </p:grpSpPr>
          <p:cxnSp>
            <p:nvCxnSpPr>
              <p:cNvPr id="50" name="Straight Connector 49"/>
              <p:cNvCxnSpPr/>
              <p:nvPr/>
            </p:nvCxnSpPr>
            <p:spPr bwMode="auto">
              <a:xfrm flipH="1">
                <a:off x="6531403" y="2450513"/>
                <a:ext cx="1002224" cy="535692"/>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grpSp>
            <p:nvGrpSpPr>
              <p:cNvPr id="53" name="Group 52"/>
              <p:cNvGrpSpPr/>
              <p:nvPr/>
            </p:nvGrpSpPr>
            <p:grpSpPr>
              <a:xfrm>
                <a:off x="4770208" y="2392710"/>
                <a:ext cx="2765853" cy="2326664"/>
                <a:chOff x="4770208" y="2408487"/>
                <a:chExt cx="2765853" cy="2326664"/>
              </a:xfrm>
            </p:grpSpPr>
            <p:cxnSp>
              <p:nvCxnSpPr>
                <p:cNvPr id="33" name="Straight Connector 32"/>
                <p:cNvCxnSpPr>
                  <a:stCxn id="29" idx="2"/>
                </p:cNvCxnSpPr>
                <p:nvPr/>
              </p:nvCxnSpPr>
              <p:spPr bwMode="auto">
                <a:xfrm flipH="1">
                  <a:off x="4770208" y="2442462"/>
                  <a:ext cx="1029816" cy="437374"/>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35" name="Straight Connector 34"/>
                <p:cNvCxnSpPr>
                  <a:stCxn id="31" idx="0"/>
                </p:cNvCxnSpPr>
                <p:nvPr/>
              </p:nvCxnSpPr>
              <p:spPr bwMode="auto">
                <a:xfrm flipV="1">
                  <a:off x="4770208" y="2964520"/>
                  <a:ext cx="0" cy="1544600"/>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38" name="Straight Connector 37"/>
                <p:cNvCxnSpPr/>
                <p:nvPr/>
              </p:nvCxnSpPr>
              <p:spPr bwMode="auto">
                <a:xfrm>
                  <a:off x="4885370" y="4725144"/>
                  <a:ext cx="1626709" cy="0"/>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40" name="Straight Connector 39"/>
                <p:cNvCxnSpPr/>
                <p:nvPr/>
              </p:nvCxnSpPr>
              <p:spPr bwMode="auto">
                <a:xfrm flipH="1">
                  <a:off x="6533837" y="4179118"/>
                  <a:ext cx="1002224" cy="535692"/>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47" name="Straight Connector 46"/>
                <p:cNvCxnSpPr/>
                <p:nvPr/>
              </p:nvCxnSpPr>
              <p:spPr bwMode="auto">
                <a:xfrm flipV="1">
                  <a:off x="6495294" y="2964520"/>
                  <a:ext cx="16785" cy="1770631"/>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49" name="Straight Connector 48"/>
                <p:cNvCxnSpPr/>
                <p:nvPr/>
              </p:nvCxnSpPr>
              <p:spPr bwMode="auto">
                <a:xfrm>
                  <a:off x="4855080" y="2964520"/>
                  <a:ext cx="1626709" cy="0"/>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bwMode="auto">
                <a:xfrm flipV="1">
                  <a:off x="7519276" y="2408487"/>
                  <a:ext cx="16785" cy="1770631"/>
                </a:xfrm>
                <a:prstGeom prst="line">
                  <a:avLst/>
                </a:prstGeom>
                <a:ln w="38100">
                  <a:solidFill>
                    <a:srgbClr val="002060"/>
                  </a:solidFill>
                  <a:prstDash val="sysDash"/>
                  <a:headEnd type="none" w="med" len="med"/>
                  <a:tailEnd type="none" w="med" len="med"/>
                </a:ln>
                <a:extLst/>
              </p:spPr>
              <p:style>
                <a:lnRef idx="1">
                  <a:schemeClr val="accent2"/>
                </a:lnRef>
                <a:fillRef idx="0">
                  <a:schemeClr val="accent2"/>
                </a:fillRef>
                <a:effectRef idx="0">
                  <a:schemeClr val="accent2"/>
                </a:effectRef>
                <a:fontRef idx="minor">
                  <a:schemeClr val="tx1"/>
                </a:fontRef>
              </p:style>
            </p:cxnSp>
          </p:grpSp>
        </p:grpSp>
      </p:grpSp>
    </p:spTree>
    <p:extLst>
      <p:ext uri="{BB962C8B-B14F-4D97-AF65-F5344CB8AC3E}">
        <p14:creationId xmlns:p14="http://schemas.microsoft.com/office/powerpoint/2010/main" val="19669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err="1" smtClean="0"/>
              <a:t>Hvad</a:t>
            </a:r>
            <a:r>
              <a:rPr lang="en-GB" dirty="0" smtClean="0"/>
              <a:t> </a:t>
            </a:r>
            <a:r>
              <a:rPr lang="en-GB" dirty="0" err="1" smtClean="0"/>
              <a:t>lærte</a:t>
            </a:r>
            <a:r>
              <a:rPr lang="en-GB" dirty="0" smtClean="0"/>
              <a:t> vi?</a:t>
            </a:r>
            <a:endParaRPr lang="en-GB" dirty="0"/>
          </a:p>
        </p:txBody>
      </p:sp>
      <p:sp>
        <p:nvSpPr>
          <p:cNvPr id="3" name="Subtitle 2"/>
          <p:cNvSpPr>
            <a:spLocks noGrp="1"/>
          </p:cNvSpPr>
          <p:nvPr>
            <p:ph type="subTitle" idx="1"/>
          </p:nvPr>
        </p:nvSpPr>
        <p:spPr/>
        <p:txBody>
          <a:bodyPr/>
          <a:lstStyle/>
          <a:p>
            <a:endParaRPr lang="en-GB"/>
          </a:p>
        </p:txBody>
      </p:sp>
      <p:sp>
        <p:nvSpPr>
          <p:cNvPr id="4" name="Footer Placeholder 3"/>
          <p:cNvSpPr>
            <a:spLocks noGrp="1"/>
          </p:cNvSpPr>
          <p:nvPr>
            <p:ph type="ftr" sz="quarter" idx="16"/>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5" name="Slide Number Placeholder 4"/>
          <p:cNvSpPr>
            <a:spLocks noGrp="1"/>
          </p:cNvSpPr>
          <p:nvPr>
            <p:ph type="sldNum" sz="quarter" idx="17"/>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11</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1007729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a:xfrm>
            <a:off x="8714563" y="6374238"/>
            <a:ext cx="503270" cy="335023"/>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12</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3430910" y="324077"/>
            <a:ext cx="5688632" cy="5780383"/>
          </a:xfrm>
          <a:prstGeom prst="rect">
            <a:avLst/>
          </a:prstGeom>
        </p:spPr>
      </p:pic>
      <p:pic>
        <p:nvPicPr>
          <p:cNvPr id="13" name="Picture 12"/>
          <p:cNvPicPr>
            <a:picLocks noChangeAspect="1"/>
          </p:cNvPicPr>
          <p:nvPr/>
        </p:nvPicPr>
        <p:blipFill>
          <a:blip r:embed="rId5"/>
          <a:stretch>
            <a:fillRect/>
          </a:stretch>
        </p:blipFill>
        <p:spPr>
          <a:xfrm>
            <a:off x="5444385" y="4667198"/>
            <a:ext cx="669411" cy="525672"/>
          </a:xfrm>
          <a:prstGeom prst="rect">
            <a:avLst/>
          </a:prstGeom>
        </p:spPr>
      </p:pic>
      <p:pic>
        <p:nvPicPr>
          <p:cNvPr id="15" name="Picture 14"/>
          <p:cNvPicPr>
            <a:picLocks noChangeAspect="1"/>
          </p:cNvPicPr>
          <p:nvPr/>
        </p:nvPicPr>
        <p:blipFill>
          <a:blip r:embed="rId6"/>
          <a:stretch>
            <a:fillRect/>
          </a:stretch>
        </p:blipFill>
        <p:spPr>
          <a:xfrm>
            <a:off x="4604642" y="3385993"/>
            <a:ext cx="932425" cy="483985"/>
          </a:xfrm>
          <a:prstGeom prst="rect">
            <a:avLst/>
          </a:prstGeom>
        </p:spPr>
      </p:pic>
      <p:pic>
        <p:nvPicPr>
          <p:cNvPr id="16" name="Picture 15"/>
          <p:cNvPicPr>
            <a:picLocks noChangeAspect="1"/>
          </p:cNvPicPr>
          <p:nvPr/>
        </p:nvPicPr>
        <p:blipFill>
          <a:blip r:embed="rId7"/>
          <a:stretch>
            <a:fillRect/>
          </a:stretch>
        </p:blipFill>
        <p:spPr>
          <a:xfrm>
            <a:off x="5537067" y="1866692"/>
            <a:ext cx="588060" cy="887784"/>
          </a:xfrm>
          <a:prstGeom prst="rect">
            <a:avLst/>
          </a:prstGeom>
        </p:spPr>
      </p:pic>
      <p:pic>
        <p:nvPicPr>
          <p:cNvPr id="17" name="Picture 16"/>
          <p:cNvPicPr>
            <a:picLocks noChangeAspect="1"/>
          </p:cNvPicPr>
          <p:nvPr/>
        </p:nvPicPr>
        <p:blipFill>
          <a:blip r:embed="rId8"/>
          <a:stretch>
            <a:fillRect/>
          </a:stretch>
        </p:blipFill>
        <p:spPr>
          <a:xfrm>
            <a:off x="6638141" y="1275430"/>
            <a:ext cx="626288" cy="635109"/>
          </a:xfrm>
          <a:prstGeom prst="rect">
            <a:avLst/>
          </a:prstGeom>
        </p:spPr>
      </p:pic>
      <p:pic>
        <p:nvPicPr>
          <p:cNvPr id="18" name="Picture 17"/>
          <p:cNvPicPr>
            <a:picLocks noChangeAspect="1"/>
          </p:cNvPicPr>
          <p:nvPr/>
        </p:nvPicPr>
        <p:blipFill>
          <a:blip r:embed="rId9"/>
          <a:stretch>
            <a:fillRect/>
          </a:stretch>
        </p:blipFill>
        <p:spPr>
          <a:xfrm>
            <a:off x="7462900" y="1033664"/>
            <a:ext cx="629085" cy="483532"/>
          </a:xfrm>
          <a:prstGeom prst="rect">
            <a:avLst/>
          </a:prstGeom>
        </p:spPr>
      </p:pic>
      <p:pic>
        <p:nvPicPr>
          <p:cNvPr id="19" name="Picture 18"/>
          <p:cNvPicPr>
            <a:picLocks noChangeAspect="1"/>
          </p:cNvPicPr>
          <p:nvPr/>
        </p:nvPicPr>
        <p:blipFill>
          <a:blip r:embed="rId10"/>
          <a:stretch>
            <a:fillRect/>
          </a:stretch>
        </p:blipFill>
        <p:spPr>
          <a:xfrm>
            <a:off x="6275226" y="2963569"/>
            <a:ext cx="681102" cy="501398"/>
          </a:xfrm>
          <a:prstGeom prst="rect">
            <a:avLst/>
          </a:prstGeom>
        </p:spPr>
      </p:pic>
      <p:pic>
        <p:nvPicPr>
          <p:cNvPr id="20" name="Picture 19"/>
          <p:cNvPicPr>
            <a:picLocks noChangeAspect="1"/>
          </p:cNvPicPr>
          <p:nvPr/>
        </p:nvPicPr>
        <p:blipFill>
          <a:blip r:embed="rId11"/>
          <a:stretch>
            <a:fillRect/>
          </a:stretch>
        </p:blipFill>
        <p:spPr>
          <a:xfrm>
            <a:off x="4078982" y="4556052"/>
            <a:ext cx="1243244" cy="327626"/>
          </a:xfrm>
          <a:prstGeom prst="rect">
            <a:avLst/>
          </a:prstGeom>
        </p:spPr>
      </p:pic>
      <p:pic>
        <p:nvPicPr>
          <p:cNvPr id="21" name="Picture 20"/>
          <p:cNvPicPr>
            <a:picLocks noChangeAspect="1"/>
          </p:cNvPicPr>
          <p:nvPr/>
        </p:nvPicPr>
        <p:blipFill>
          <a:blip r:embed="rId12"/>
          <a:stretch>
            <a:fillRect/>
          </a:stretch>
        </p:blipFill>
        <p:spPr>
          <a:xfrm>
            <a:off x="6275226" y="4236128"/>
            <a:ext cx="974584" cy="291982"/>
          </a:xfrm>
          <a:prstGeom prst="rect">
            <a:avLst/>
          </a:prstGeom>
        </p:spPr>
      </p:pic>
    </p:spTree>
    <p:extLst>
      <p:ext uri="{BB962C8B-B14F-4D97-AF65-F5344CB8AC3E}">
        <p14:creationId xmlns:p14="http://schemas.microsoft.com/office/powerpoint/2010/main" val="84734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13</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1026" name="Picture 2" descr="https://videnskab.dk/files/articles_inline/arbejdhjemmefra_v3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87" y="522365"/>
            <a:ext cx="5714947" cy="57149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479582" y="6123579"/>
            <a:ext cx="3960440" cy="24622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Videnskab.dk 25.marts 2021</a:t>
            </a:r>
            <a:endParaRPr kumimoji="0" lang="en-US" sz="16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endParaRPr>
          </a:p>
        </p:txBody>
      </p:sp>
      <p:pic>
        <p:nvPicPr>
          <p:cNvPr id="5" name="Picture 4"/>
          <p:cNvPicPr>
            <a:picLocks noChangeAspect="1"/>
          </p:cNvPicPr>
          <p:nvPr/>
        </p:nvPicPr>
        <p:blipFill>
          <a:blip r:embed="rId4"/>
          <a:stretch>
            <a:fillRect/>
          </a:stretch>
        </p:blipFill>
        <p:spPr>
          <a:xfrm>
            <a:off x="6464856" y="556918"/>
            <a:ext cx="5148639" cy="5680394"/>
          </a:xfrm>
          <a:prstGeom prst="rect">
            <a:avLst/>
          </a:prstGeom>
        </p:spPr>
      </p:pic>
    </p:spTree>
    <p:extLst>
      <p:ext uri="{BB962C8B-B14F-4D97-AF65-F5344CB8AC3E}">
        <p14:creationId xmlns:p14="http://schemas.microsoft.com/office/powerpoint/2010/main" val="2117839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26" y="257338"/>
            <a:ext cx="9312374" cy="972716"/>
          </a:xfrm>
        </p:spPr>
        <p:txBody>
          <a:bodyPr/>
          <a:lstStyle/>
          <a:p>
            <a:r>
              <a:rPr lang="da-DK" dirty="0" smtClean="0"/>
              <a:t>Hvem er mere produktiv på kortere tid?</a:t>
            </a:r>
            <a:endParaRPr lang="en-US" dirty="0"/>
          </a:p>
        </p:txBody>
      </p:sp>
      <p:sp>
        <p:nvSpPr>
          <p:cNvPr id="3" name="Content Placeholder 2"/>
          <p:cNvSpPr>
            <a:spLocks noGrp="1"/>
          </p:cNvSpPr>
          <p:nvPr>
            <p:ph sz="half" idx="1"/>
          </p:nvPr>
        </p:nvSpPr>
        <p:spPr>
          <a:xfrm>
            <a:off x="1630710" y="1706398"/>
            <a:ext cx="4410177" cy="3666818"/>
          </a:xfrm>
        </p:spPr>
        <p:txBody>
          <a:bodyPr/>
          <a:lstStyle/>
          <a:p>
            <a:r>
              <a:rPr lang="da-DK" sz="2000" dirty="0" smtClean="0"/>
              <a:t>der har fået </a:t>
            </a:r>
            <a:r>
              <a:rPr lang="da-DK" sz="2000" b="1" dirty="0"/>
              <a:t>lavet mere arbejde med en mindre tidsindsats end </a:t>
            </a:r>
            <a:r>
              <a:rPr lang="da-DK" sz="2000" b="1" dirty="0" smtClean="0"/>
              <a:t>normalt</a:t>
            </a:r>
            <a:r>
              <a:rPr lang="da-DK" sz="2000" dirty="0"/>
              <a:t>?</a:t>
            </a:r>
            <a:r>
              <a:rPr lang="en-US" sz="2000" dirty="0"/>
              <a:t> </a:t>
            </a:r>
            <a:endParaRPr lang="en-US" sz="2000" dirty="0" smtClean="0"/>
          </a:p>
          <a:p>
            <a:r>
              <a:rPr lang="da-DK" sz="2000" dirty="0" smtClean="0"/>
              <a:t>Kvinder har </a:t>
            </a:r>
            <a:r>
              <a:rPr lang="da-DK" sz="2000" dirty="0"/>
              <a:t>en højere sandsynlighed for at være </a:t>
            </a:r>
            <a:r>
              <a:rPr lang="da-DK" sz="2000" dirty="0" err="1" smtClean="0"/>
              <a:t>effe</a:t>
            </a:r>
            <a:r>
              <a:rPr lang="en-US" sz="2000" dirty="0" err="1"/>
              <a:t>k</a:t>
            </a:r>
            <a:r>
              <a:rPr lang="en-US" sz="2000" dirty="0" err="1" smtClean="0"/>
              <a:t>tive</a:t>
            </a:r>
            <a:r>
              <a:rPr lang="en-US" sz="2000" dirty="0" smtClean="0"/>
              <a:t> </a:t>
            </a:r>
            <a:r>
              <a:rPr lang="en-US" sz="2000" dirty="0" err="1" smtClean="0"/>
              <a:t>når</a:t>
            </a:r>
            <a:r>
              <a:rPr lang="en-US" sz="2000" dirty="0" smtClean="0"/>
              <a:t> de </a:t>
            </a:r>
            <a:r>
              <a:rPr lang="en-US" sz="2000" dirty="0" err="1" smtClean="0"/>
              <a:t>arbejder</a:t>
            </a:r>
            <a:r>
              <a:rPr lang="en-US" sz="2000" dirty="0" smtClean="0"/>
              <a:t> </a:t>
            </a:r>
            <a:r>
              <a:rPr lang="en-US" sz="2000" dirty="0" err="1" smtClean="0"/>
              <a:t>hjemmefra</a:t>
            </a:r>
            <a:r>
              <a:rPr lang="en-US" sz="2000" dirty="0" smtClean="0"/>
              <a:t> end </a:t>
            </a:r>
            <a:r>
              <a:rPr lang="en-US" sz="2000" dirty="0" err="1" smtClean="0"/>
              <a:t>mænd</a:t>
            </a:r>
            <a:r>
              <a:rPr lang="en-US" sz="2000" dirty="0"/>
              <a:t>. </a:t>
            </a:r>
            <a:endParaRPr lang="en-US" sz="2000" dirty="0" smtClean="0"/>
          </a:p>
          <a:p>
            <a:r>
              <a:rPr lang="en-US" sz="2000" dirty="0"/>
              <a:t>J</a:t>
            </a:r>
            <a:r>
              <a:rPr lang="en-US" sz="2000" dirty="0" smtClean="0"/>
              <a:t>o </a:t>
            </a:r>
            <a:r>
              <a:rPr lang="en-US" sz="2000" dirty="0" err="1"/>
              <a:t>ældre</a:t>
            </a:r>
            <a:r>
              <a:rPr lang="en-US" sz="2000" dirty="0"/>
              <a:t> </a:t>
            </a:r>
            <a:r>
              <a:rPr lang="en-US" sz="2000" dirty="0" err="1"/>
              <a:t>respondenterne</a:t>
            </a:r>
            <a:r>
              <a:rPr lang="en-US" sz="2000" dirty="0"/>
              <a:t> </a:t>
            </a:r>
            <a:r>
              <a:rPr lang="en-US" sz="2000" dirty="0" err="1" smtClean="0"/>
              <a:t>er</a:t>
            </a:r>
            <a:r>
              <a:rPr lang="en-US" sz="2000" dirty="0" smtClean="0"/>
              <a:t> </a:t>
            </a:r>
            <a:r>
              <a:rPr lang="en-US" sz="2000" dirty="0"/>
              <a:t>jo </a:t>
            </a:r>
            <a:r>
              <a:rPr lang="en-US" sz="2000" dirty="0" err="1"/>
              <a:t>større</a:t>
            </a:r>
            <a:r>
              <a:rPr lang="en-US" sz="2000" dirty="0"/>
              <a:t> </a:t>
            </a:r>
            <a:r>
              <a:rPr lang="en-US" sz="2000" dirty="0" err="1" smtClean="0"/>
              <a:t>er</a:t>
            </a:r>
            <a:r>
              <a:rPr lang="en-US" sz="2000" dirty="0" smtClean="0"/>
              <a:t> </a:t>
            </a:r>
            <a:r>
              <a:rPr lang="en-US" sz="2000" dirty="0" err="1" smtClean="0"/>
              <a:t>sandsynligheden</a:t>
            </a:r>
            <a:r>
              <a:rPr lang="en-US" sz="2000" dirty="0" smtClean="0"/>
              <a:t> </a:t>
            </a:r>
            <a:r>
              <a:rPr lang="en-US" sz="2000" dirty="0"/>
              <a:t>for at de </a:t>
            </a:r>
            <a:r>
              <a:rPr lang="en-US" sz="2000" dirty="0" err="1" smtClean="0"/>
              <a:t>er</a:t>
            </a:r>
            <a:r>
              <a:rPr lang="en-US" sz="2000" dirty="0" smtClean="0"/>
              <a:t> </a:t>
            </a:r>
            <a:r>
              <a:rPr lang="en-US" sz="2000" dirty="0" err="1"/>
              <a:t>blandt</a:t>
            </a:r>
            <a:r>
              <a:rPr lang="en-US" sz="2000" dirty="0"/>
              <a:t> de </a:t>
            </a:r>
            <a:r>
              <a:rPr lang="en-US" sz="2000" dirty="0" err="1"/>
              <a:t>effektive</a:t>
            </a:r>
            <a:r>
              <a:rPr lang="en-US" sz="2000" dirty="0"/>
              <a:t>. </a:t>
            </a:r>
            <a:r>
              <a:rPr lang="da-DK" sz="2000" dirty="0"/>
              <a:t> </a:t>
            </a:r>
            <a:endParaRPr lang="da-DK" sz="2000" dirty="0" smtClean="0"/>
          </a:p>
          <a:p>
            <a:pPr marL="0" indent="0">
              <a:buNone/>
            </a:pPr>
            <a:endParaRPr lang="en-US" sz="2000" dirty="0"/>
          </a:p>
          <a:p>
            <a:r>
              <a:rPr lang="da-DK" sz="2000" dirty="0" smtClean="0"/>
              <a:t>Ledere </a:t>
            </a:r>
            <a:r>
              <a:rPr lang="da-DK" sz="2000" dirty="0"/>
              <a:t>arbejder mere og når mindre </a:t>
            </a:r>
            <a:r>
              <a:rPr lang="da-DK" sz="2000" dirty="0" smtClean="0"/>
              <a:t>– når de arbejder hjemmefra</a:t>
            </a:r>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14</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1026" name="Picture 2" descr="17 Awesome Jobs for Seniors Working From Home | LoveToKno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5586" y="1706399"/>
            <a:ext cx="4935290" cy="3290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9407574" y="188640"/>
            <a:ext cx="2613670" cy="851310"/>
          </a:xfrm>
          <a:prstGeom prst="rect">
            <a:avLst/>
          </a:prstGeom>
        </p:spPr>
      </p:pic>
      <p:sp>
        <p:nvSpPr>
          <p:cNvPr id="9" name="Tekstfelt 6"/>
          <p:cNvSpPr txBox="1"/>
          <p:nvPr/>
        </p:nvSpPr>
        <p:spPr>
          <a:xfrm>
            <a:off x="1630710" y="5949280"/>
            <a:ext cx="10153128" cy="492443"/>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en-GB" sz="1600" b="0" i="0" u="none" strike="noStrike" kern="1200" cap="none" spc="0" normalizeH="0" baseline="0" noProof="0" dirty="0" err="1">
                <a:ln>
                  <a:noFill/>
                </a:ln>
                <a:solidFill>
                  <a:srgbClr val="000000"/>
                </a:solidFill>
                <a:effectLst/>
                <a:uLnTx/>
                <a:uFillTx/>
                <a:latin typeface="Arial"/>
                <a:ea typeface="ＭＳ Ｐゴシック" pitchFamily="-80" charset="-128"/>
                <a:cs typeface="+mn-cs"/>
              </a:rPr>
              <a:t>Epinion</a:t>
            </a:r>
            <a:r>
              <a:rPr kumimoji="0" lang="en-GB" sz="1600" b="0" i="0" u="none" strike="noStrike" kern="1200" cap="none" spc="0" normalizeH="0" baseline="0" noProof="0" dirty="0">
                <a:ln>
                  <a:noFill/>
                </a:ln>
                <a:solidFill>
                  <a:srgbClr val="000000"/>
                </a:solidFill>
                <a:effectLst/>
                <a:uLnTx/>
                <a:uFillTx/>
                <a:latin typeface="Arial"/>
                <a:ea typeface="ＭＳ Ｐゴシック" pitchFamily="-80" charset="-128"/>
                <a:cs typeface="+mn-cs"/>
              </a:rPr>
              <a:t>: 8330 answers from people working fully or partly from home, representative sample, August 2020, November 2020, February 2021, June 2021, August 2021, November 2021</a:t>
            </a:r>
          </a:p>
        </p:txBody>
      </p:sp>
    </p:spTree>
    <p:extLst>
      <p:ext uri="{BB962C8B-B14F-4D97-AF65-F5344CB8AC3E}">
        <p14:creationId xmlns:p14="http://schemas.microsoft.com/office/powerpoint/2010/main" val="4031660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686" y="426127"/>
            <a:ext cx="9672414" cy="972716"/>
          </a:xfrm>
        </p:spPr>
        <p:txBody>
          <a:bodyPr/>
          <a:lstStyle/>
          <a:p>
            <a:r>
              <a:rPr lang="da-DK" dirty="0" smtClean="0"/>
              <a:t>Danskere føler sig mere isoleret</a:t>
            </a:r>
            <a:endParaRPr lang="en-US" dirty="0"/>
          </a:p>
        </p:txBody>
      </p:sp>
      <p:sp>
        <p:nvSpPr>
          <p:cNvPr id="3" name="Content Placeholder 2"/>
          <p:cNvSpPr>
            <a:spLocks noGrp="1"/>
          </p:cNvSpPr>
          <p:nvPr>
            <p:ph sz="half" idx="1"/>
          </p:nvPr>
        </p:nvSpPr>
        <p:spPr>
          <a:xfrm>
            <a:off x="1342678" y="1706399"/>
            <a:ext cx="4842299" cy="4546800"/>
          </a:xfrm>
        </p:spPr>
        <p:txBody>
          <a:bodyPr/>
          <a:lstStyle/>
          <a:p>
            <a:pPr lvl="0">
              <a:buFontTx/>
              <a:buChar char="-"/>
            </a:pPr>
            <a:r>
              <a:rPr lang="da-DK" dirty="0" smtClean="0"/>
              <a:t>Før COVID-19 </a:t>
            </a:r>
          </a:p>
          <a:p>
            <a:pPr lvl="1">
              <a:buFontTx/>
              <a:buChar char="-"/>
            </a:pPr>
            <a:r>
              <a:rPr lang="da-DK" dirty="0" smtClean="0"/>
              <a:t>Danmark bedre forhold </a:t>
            </a:r>
            <a:r>
              <a:rPr lang="da-DK" dirty="0"/>
              <a:t>end Italien </a:t>
            </a:r>
            <a:endParaRPr lang="da-DK" dirty="0" smtClean="0"/>
          </a:p>
          <a:p>
            <a:pPr lvl="2">
              <a:buFontTx/>
              <a:buChar char="-"/>
            </a:pPr>
            <a:r>
              <a:rPr lang="da-DK" dirty="0" err="1" smtClean="0"/>
              <a:t>Digitaliseringsniveaue</a:t>
            </a:r>
            <a:r>
              <a:rPr lang="da-DK" dirty="0" smtClean="0"/>
              <a:t> </a:t>
            </a:r>
            <a:r>
              <a:rPr lang="da-DK" dirty="0"/>
              <a:t>(DESI) og erfaringer med at arbejde hjemmefra (WFH).</a:t>
            </a:r>
          </a:p>
          <a:p>
            <a:pPr lvl="0">
              <a:buFontTx/>
              <a:buChar char="-"/>
            </a:pPr>
            <a:r>
              <a:rPr lang="da-DK" dirty="0" smtClean="0"/>
              <a:t>Under </a:t>
            </a:r>
            <a:r>
              <a:rPr lang="da-DK" dirty="0"/>
              <a:t>COVID-19 </a:t>
            </a:r>
            <a:endParaRPr lang="da-DK" dirty="0" smtClean="0"/>
          </a:p>
          <a:p>
            <a:pPr lvl="1">
              <a:buFontTx/>
              <a:buChar char="-"/>
            </a:pPr>
            <a:r>
              <a:rPr lang="da-DK" dirty="0" smtClean="0"/>
              <a:t>Danskerne mere udfordret </a:t>
            </a:r>
            <a:r>
              <a:rPr lang="da-DK" dirty="0"/>
              <a:t>end </a:t>
            </a:r>
            <a:r>
              <a:rPr lang="da-DK" dirty="0" smtClean="0"/>
              <a:t>Italienerne.</a:t>
            </a:r>
            <a:endParaRPr lang="da-DK" dirty="0"/>
          </a:p>
          <a:p>
            <a:pPr lvl="1">
              <a:buFontTx/>
              <a:buChar char="-"/>
            </a:pPr>
            <a:r>
              <a:rPr lang="da-DK" dirty="0" smtClean="0"/>
              <a:t>Danskere </a:t>
            </a:r>
            <a:r>
              <a:rPr lang="da-DK" dirty="0"/>
              <a:t>føler sig mere begrænset </a:t>
            </a:r>
            <a:r>
              <a:rPr lang="da-DK" dirty="0" smtClean="0"/>
              <a:t>af deres </a:t>
            </a:r>
            <a:r>
              <a:rPr lang="da-DK" dirty="0"/>
              <a:t>hjemmekontor end italienere </a:t>
            </a:r>
            <a:endParaRPr lang="da-DK" dirty="0" smtClean="0"/>
          </a:p>
          <a:p>
            <a:pPr lvl="2">
              <a:buFontTx/>
              <a:buChar char="-"/>
            </a:pPr>
            <a:r>
              <a:rPr lang="da-DK" dirty="0" smtClean="0"/>
              <a:t>uanset </a:t>
            </a:r>
            <a:r>
              <a:rPr lang="da-DK" dirty="0"/>
              <a:t>alder eller køn.</a:t>
            </a:r>
          </a:p>
          <a:p>
            <a:pPr marL="0" lvl="0" indent="0">
              <a:buNone/>
            </a:pPr>
            <a:endParaRPr lang="da-DK" dirty="0" smtClean="0"/>
          </a:p>
          <a:p>
            <a:pPr marL="0" lvl="0" indent="0">
              <a:buNone/>
            </a:pPr>
            <a:r>
              <a:rPr lang="da-DK" dirty="0" smtClean="0"/>
              <a:t>Et </a:t>
            </a:r>
            <a:r>
              <a:rPr lang="da-DK" dirty="0"/>
              <a:t>højt niveau af national digitalisering fører måske ikke nødvendigvis til </a:t>
            </a:r>
            <a:r>
              <a:rPr lang="da-DK" dirty="0" smtClean="0"/>
              <a:t>positive erfaringer</a:t>
            </a:r>
            <a:endParaRPr lang="en-US" dirty="0"/>
          </a:p>
          <a:p>
            <a:pPr marL="0" lvl="0" indent="0">
              <a:buNone/>
            </a:pPr>
            <a:endParaRPr lang="en-US" dirty="0"/>
          </a:p>
          <a:p>
            <a:endParaRPr lang="en-US" dirty="0"/>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15</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4" name="TextBox 3"/>
          <p:cNvSpPr txBox="1"/>
          <p:nvPr/>
        </p:nvSpPr>
        <p:spPr>
          <a:xfrm>
            <a:off x="6692547" y="5805264"/>
            <a:ext cx="5328592" cy="40011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4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a:t>
            </a:r>
            <a:r>
              <a:rPr kumimoji="0" lang="en-US" sz="12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In a </a:t>
            </a:r>
            <a:r>
              <a:rPr kumimoji="0" lang="en-US" sz="1200" b="0" i="0" u="none" strike="noStrike" kern="1200" cap="none" spc="0" normalizeH="0" baseline="0" noProof="0" dirty="0" err="1">
                <a:ln>
                  <a:noFill/>
                </a:ln>
                <a:solidFill>
                  <a:srgbClr val="000000"/>
                </a:solidFill>
                <a:effectLst/>
                <a:uLnTx/>
                <a:uFillTx/>
                <a:latin typeface="Verdana" pitchFamily="34" charset="0"/>
                <a:ea typeface="ＭＳ Ｐゴシック" pitchFamily="-80" charset="-128"/>
                <a:cs typeface="+mn-cs"/>
              </a:rPr>
              <a:t>digitalising</a:t>
            </a:r>
            <a:r>
              <a:rPr kumimoji="0" lang="en-US" sz="12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 Europe: Unfolding knowledge from Working from Home During the Covid-19 Pandemic in Italy and Denmark’ </a:t>
            </a:r>
          </a:p>
        </p:txBody>
      </p:sp>
      <p:pic>
        <p:nvPicPr>
          <p:cNvPr id="1026" name="Picture 2" descr="Graph indicating country performance in DESI: Denmark, Finland and the Netherlands leading in digital performance"/>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311230" y="1651308"/>
            <a:ext cx="5766770" cy="3246478"/>
          </a:xfrm>
          <a:prstGeom prst="rect">
            <a:avLst/>
          </a:prstGeom>
          <a:noFill/>
          <a:extLst>
            <a:ext uri="{909E8E84-426E-40DD-AFC4-6F175D3DCCD1}">
              <a14:hiddenFill xmlns:a14="http://schemas.microsoft.com/office/drawing/2010/main">
                <a:solidFill>
                  <a:srgbClr val="FFFFFF"/>
                </a:solidFill>
              </a14:hiddenFill>
            </a:ext>
          </a:extLst>
        </p:spPr>
      </p:pic>
      <p:sp>
        <p:nvSpPr>
          <p:cNvPr id="9" name="Up Arrow 8"/>
          <p:cNvSpPr/>
          <p:nvPr/>
        </p:nvSpPr>
        <p:spPr bwMode="auto">
          <a:xfrm>
            <a:off x="6887294" y="4414713"/>
            <a:ext cx="209894" cy="651318"/>
          </a:xfrm>
          <a:prstGeom prst="upArrow">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8" name="Up Arrow 7"/>
          <p:cNvSpPr/>
          <p:nvPr/>
        </p:nvSpPr>
        <p:spPr bwMode="auto">
          <a:xfrm>
            <a:off x="9479582" y="4414712"/>
            <a:ext cx="216024" cy="651318"/>
          </a:xfrm>
          <a:prstGeom prst="upArrow">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8430463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926" y="417452"/>
            <a:ext cx="10757824" cy="810004"/>
          </a:xfrm>
        </p:spPr>
        <p:txBody>
          <a:bodyPr>
            <a:normAutofit/>
          </a:bodyPr>
          <a:lstStyle/>
          <a:p>
            <a:pPr>
              <a:spcBef>
                <a:spcPts val="432"/>
              </a:spcBef>
            </a:pPr>
            <a:r>
              <a:rPr lang="da-DK" sz="3200" dirty="0" smtClean="0"/>
              <a:t>Danske ledere er mere udfordret end medarbejderne</a:t>
            </a:r>
            <a:endParaRPr lang="da-DK" sz="3200" dirty="0"/>
          </a:p>
        </p:txBody>
      </p:sp>
      <p:sp>
        <p:nvSpPr>
          <p:cNvPr id="3" name="Footer Placeholder 2"/>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16</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6" name="TextBox 5"/>
          <p:cNvSpPr txBox="1"/>
          <p:nvPr/>
        </p:nvSpPr>
        <p:spPr>
          <a:xfrm>
            <a:off x="1276230" y="5977796"/>
            <a:ext cx="10883852" cy="42062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Kathrin Kirchner, Christine Ipsen &amp; John Paulin Hansen (2021) COVID-19 leadership challenges in knowledge work, </a:t>
            </a:r>
            <a:endParaRPr kumimoji="0" 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Knowledge </a:t>
            </a:r>
            <a:r>
              <a:rPr kumimoji="0" lang="en-US" sz="12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Management Research &amp; Practice, DOI: </a:t>
            </a:r>
            <a:r>
              <a:rPr kumimoji="0" lang="en-US" sz="1200" b="0" i="0" u="sng"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hlinkClick r:id="rId2"/>
              </a:rPr>
              <a:t>10.1080/14778238.2021.1877579</a:t>
            </a:r>
            <a:r>
              <a:rPr kumimoji="0" lang="da-DK" sz="12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endParaRPr kumimoji="0" lang="en-US" sz="1200" b="0" i="0" u="none" strike="noStrike" kern="1200" cap="none" spc="0" normalizeH="0" baseline="0" noProof="0" dirty="0" err="1">
              <a:ln>
                <a:noFill/>
              </a:ln>
              <a:solidFill>
                <a:srgbClr val="000000"/>
              </a:solidFill>
              <a:effectLst/>
              <a:uLnTx/>
              <a:uFillTx/>
              <a:latin typeface="Verdana" pitchFamily="34" charset="0"/>
              <a:ea typeface="ＭＳ Ｐゴシック" pitchFamily="-80" charset="-128"/>
              <a:cs typeface="+mn-cs"/>
            </a:endParaRPr>
          </a:p>
        </p:txBody>
      </p:sp>
      <p:sp>
        <p:nvSpPr>
          <p:cNvPr id="9" name="TextBox 8"/>
          <p:cNvSpPr txBox="1"/>
          <p:nvPr/>
        </p:nvSpPr>
        <p:spPr>
          <a:xfrm>
            <a:off x="6815286" y="1412776"/>
            <a:ext cx="5029411" cy="4298613"/>
          </a:xfrm>
          <a:prstGeom prst="rect">
            <a:avLst/>
          </a:prstGeom>
          <a:noFill/>
        </p:spPr>
        <p:txBody>
          <a:bodyPr wrap="square" lIns="0" tIns="0" rIns="0" bIns="0" rtlCol="0">
            <a:spAutoFit/>
          </a:bodyPr>
          <a:lstStyle/>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Lange arbejdsdage</a:t>
            </a: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Færre pauser og bundet til computer</a:t>
            </a: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Vanskeligt at mærke folk – hvordan har de det?</a:t>
            </a: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rPr>
              <a:t>Afkoblet</a:t>
            </a:r>
            <a:r>
              <a:rPr kumimoji="0" lang="en-US"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 </a:t>
            </a:r>
            <a:r>
              <a:rPr kumimoji="0" lang="en-US" sz="20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rPr>
              <a:t>fra</a:t>
            </a:r>
            <a:r>
              <a:rPr kumimoji="0" lang="en-US"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 </a:t>
            </a:r>
            <a:r>
              <a:rPr kumimoji="0" lang="en-US" sz="20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rPr>
              <a:t>medarbejderne</a:t>
            </a:r>
            <a:endParaRPr kumimoji="0" lang="en-US"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endParaRP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rPr>
              <a:t>Flexibilitet</a:t>
            </a: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 kræver nye strukturer og processer</a:t>
            </a: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Forandringer i lederopgaven</a:t>
            </a:r>
          </a:p>
          <a:p>
            <a:pPr marL="198000" marR="0" lvl="0" indent="-1980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da-DK" sz="20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Hvem støtter lederne? </a:t>
            </a:r>
            <a:endParaRPr kumimoji="0" lang="da-DK" sz="2000" b="0"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a:p>
            <a:pPr marL="0" marR="0" lvl="0" indent="0" algn="l" defTabSz="914400" rtl="0" eaLnBrk="1" fontAlgn="base" latinLnBrk="0" hangingPunct="1">
              <a:lnSpc>
                <a:spcPct val="100000"/>
              </a:lnSpc>
              <a:spcBef>
                <a:spcPts val="432"/>
              </a:spcBef>
              <a:spcAft>
                <a:spcPct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80" charset="-128"/>
              <a:cs typeface="+mn-cs"/>
            </a:endParaRPr>
          </a:p>
        </p:txBody>
      </p:sp>
      <p:pic>
        <p:nvPicPr>
          <p:cNvPr id="10"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071649" y="1484784"/>
            <a:ext cx="5359610" cy="3312368"/>
          </a:xfrm>
          <a:ln w="12700">
            <a:solidFill>
              <a:schemeClr val="tx1"/>
            </a:solidFill>
          </a:ln>
        </p:spPr>
      </p:pic>
      <p:pic>
        <p:nvPicPr>
          <p:cNvPr id="8" name="Picture 7"/>
          <p:cNvPicPr>
            <a:picLocks noChangeAspect="1"/>
          </p:cNvPicPr>
          <p:nvPr/>
        </p:nvPicPr>
        <p:blipFill>
          <a:blip r:embed="rId4"/>
          <a:stretch>
            <a:fillRect/>
          </a:stretch>
        </p:blipFill>
        <p:spPr>
          <a:xfrm>
            <a:off x="550590" y="3356992"/>
            <a:ext cx="2108357" cy="2160240"/>
          </a:xfrm>
          <a:prstGeom prst="rect">
            <a:avLst/>
          </a:prstGeom>
        </p:spPr>
      </p:pic>
    </p:spTree>
    <p:extLst>
      <p:ext uri="{BB962C8B-B14F-4D97-AF65-F5344CB8AC3E}">
        <p14:creationId xmlns:p14="http://schemas.microsoft.com/office/powerpoint/2010/main" val="7567879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726" y="426127"/>
            <a:ext cx="9935700" cy="972716"/>
          </a:xfrm>
        </p:spPr>
        <p:txBody>
          <a:bodyPr/>
          <a:lstStyle/>
          <a:p>
            <a:r>
              <a:rPr lang="da-DK" dirty="0" smtClean="0"/>
              <a:t>Distanceledere trives, men foretrækker kontoret</a:t>
            </a:r>
            <a:endParaRPr lang="en-US" dirty="0"/>
          </a:p>
        </p:txBody>
      </p:sp>
      <p:graphicFrame>
        <p:nvGraphicFramePr>
          <p:cNvPr id="6" name="Content Placeholder 5"/>
          <p:cNvGraphicFramePr>
            <a:graphicFrameLocks noGrp="1"/>
          </p:cNvGraphicFramePr>
          <p:nvPr>
            <p:ph sz="half" idx="1"/>
            <p:extLst/>
          </p:nvPr>
        </p:nvGraphicFramePr>
        <p:xfrm>
          <a:off x="838622" y="1758548"/>
          <a:ext cx="4824536" cy="1369697"/>
        </p:xfrm>
        <a:graphic>
          <a:graphicData uri="http://schemas.openxmlformats.org/drawingml/2006/table">
            <a:tbl>
              <a:tblPr firstRow="1" firstCol="1" bandRow="1">
                <a:tableStyleId>{D27102A9-8310-4765-A935-A1911B00CA55}</a:tableStyleId>
              </a:tblPr>
              <a:tblGrid>
                <a:gridCol w="4033382">
                  <a:extLst>
                    <a:ext uri="{9D8B030D-6E8A-4147-A177-3AD203B41FA5}">
                      <a16:colId xmlns:a16="http://schemas.microsoft.com/office/drawing/2014/main" val="851200391"/>
                    </a:ext>
                  </a:extLst>
                </a:gridCol>
                <a:gridCol w="791154">
                  <a:extLst>
                    <a:ext uri="{9D8B030D-6E8A-4147-A177-3AD203B41FA5}">
                      <a16:colId xmlns:a16="http://schemas.microsoft.com/office/drawing/2014/main" val="3813345675"/>
                    </a:ext>
                  </a:extLst>
                </a:gridCol>
              </a:tblGrid>
              <a:tr h="175673">
                <a:tc>
                  <a:txBody>
                    <a:bodyPr/>
                    <a:lstStyle/>
                    <a:p>
                      <a:pPr>
                        <a:lnSpc>
                          <a:spcPct val="107000"/>
                        </a:lnSpc>
                        <a:spcAft>
                          <a:spcPts val="0"/>
                        </a:spcAft>
                      </a:pPr>
                      <a:r>
                        <a:rPr lang="da-DK" sz="1400" dirty="0">
                          <a:effectLst/>
                        </a:rPr>
                        <a:t>Jeg trives i min nuværende rolle som distanceleder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tc>
                <a:tc>
                  <a:txBody>
                    <a:bodyPr/>
                    <a:lstStyle/>
                    <a:p>
                      <a:pPr algn="r">
                        <a:lnSpc>
                          <a:spcPct val="107000"/>
                        </a:lnSpc>
                        <a:spcAft>
                          <a:spcPts val="0"/>
                        </a:spcAft>
                      </a:pPr>
                      <a:r>
                        <a:rPr lang="da-DK" sz="1400">
                          <a:effectLst/>
                        </a:rPr>
                        <a:t>Andel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tc>
                <a:extLst>
                  <a:ext uri="{0D108BD9-81ED-4DB2-BD59-A6C34878D82A}">
                    <a16:rowId xmlns:a16="http://schemas.microsoft.com/office/drawing/2014/main" val="4201340718"/>
                  </a:ext>
                </a:extLst>
              </a:tr>
              <a:tr h="175673">
                <a:tc>
                  <a:txBody>
                    <a:bodyPr/>
                    <a:lstStyle/>
                    <a:p>
                      <a:pPr>
                        <a:lnSpc>
                          <a:spcPct val="107000"/>
                        </a:lnSpc>
                        <a:spcAft>
                          <a:spcPts val="0"/>
                        </a:spcAft>
                      </a:pPr>
                      <a:r>
                        <a:rPr lang="da-DK" sz="1400">
                          <a:effectLst/>
                        </a:rPr>
                        <a:t>Enig/Overvejende 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tc>
                  <a:txBody>
                    <a:bodyPr/>
                    <a:lstStyle/>
                    <a:p>
                      <a:pPr algn="r">
                        <a:lnSpc>
                          <a:spcPct val="107000"/>
                        </a:lnSpc>
                        <a:spcAft>
                          <a:spcPts val="0"/>
                        </a:spcAft>
                      </a:pPr>
                      <a:r>
                        <a:rPr lang="da-DK" sz="1400">
                          <a:effectLst/>
                        </a:rPr>
                        <a:t>43%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extLst>
                  <a:ext uri="{0D108BD9-81ED-4DB2-BD59-A6C34878D82A}">
                    <a16:rowId xmlns:a16="http://schemas.microsoft.com/office/drawing/2014/main" val="3231960073"/>
                  </a:ext>
                </a:extLst>
              </a:tr>
              <a:tr h="175673">
                <a:tc>
                  <a:txBody>
                    <a:bodyPr/>
                    <a:lstStyle/>
                    <a:p>
                      <a:pPr>
                        <a:lnSpc>
                          <a:spcPct val="107000"/>
                        </a:lnSpc>
                        <a:spcAft>
                          <a:spcPts val="0"/>
                        </a:spcAft>
                      </a:pPr>
                      <a:r>
                        <a:rPr lang="da-DK" sz="1400" dirty="0">
                          <a:effectLst/>
                        </a:rPr>
                        <a:t>Hverken enig eller uenig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tc>
                  <a:txBody>
                    <a:bodyPr/>
                    <a:lstStyle/>
                    <a:p>
                      <a:pPr algn="r">
                        <a:lnSpc>
                          <a:spcPct val="107000"/>
                        </a:lnSpc>
                        <a:spcAft>
                          <a:spcPts val="0"/>
                        </a:spcAft>
                      </a:pPr>
                      <a:r>
                        <a:rPr lang="da-DK" sz="1400">
                          <a:effectLst/>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extLst>
                  <a:ext uri="{0D108BD9-81ED-4DB2-BD59-A6C34878D82A}">
                    <a16:rowId xmlns:a16="http://schemas.microsoft.com/office/drawing/2014/main" val="2444225082"/>
                  </a:ext>
                </a:extLst>
              </a:tr>
              <a:tr h="175673">
                <a:tc>
                  <a:txBody>
                    <a:bodyPr/>
                    <a:lstStyle/>
                    <a:p>
                      <a:pPr>
                        <a:lnSpc>
                          <a:spcPct val="107000"/>
                        </a:lnSpc>
                        <a:spcAft>
                          <a:spcPts val="0"/>
                        </a:spcAft>
                      </a:pPr>
                      <a:r>
                        <a:rPr lang="da-DK" sz="1400" dirty="0">
                          <a:effectLst/>
                        </a:rPr>
                        <a:t>Uenig/Overvejende uenig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tc>
                  <a:txBody>
                    <a:bodyPr/>
                    <a:lstStyle/>
                    <a:p>
                      <a:pPr algn="r">
                        <a:lnSpc>
                          <a:spcPct val="107000"/>
                        </a:lnSpc>
                        <a:spcAft>
                          <a:spcPts val="0"/>
                        </a:spcAft>
                      </a:pPr>
                      <a:r>
                        <a:rPr lang="da-DK"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extLst>
                  <a:ext uri="{0D108BD9-81ED-4DB2-BD59-A6C34878D82A}">
                    <a16:rowId xmlns:a16="http://schemas.microsoft.com/office/drawing/2014/main" val="3651594618"/>
                  </a:ext>
                </a:extLst>
              </a:tr>
              <a:tr h="175673">
                <a:tc>
                  <a:txBody>
                    <a:bodyPr/>
                    <a:lstStyle/>
                    <a:p>
                      <a:pPr>
                        <a:lnSpc>
                          <a:spcPct val="107000"/>
                        </a:lnSpc>
                        <a:spcAft>
                          <a:spcPts val="0"/>
                        </a:spcAft>
                      </a:pPr>
                      <a:r>
                        <a:rPr lang="da-DK" sz="1400" dirty="0">
                          <a:effectLst/>
                        </a:rPr>
                        <a:t>Ved ikke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tc>
                  <a:txBody>
                    <a:bodyPr/>
                    <a:lstStyle/>
                    <a:p>
                      <a:pPr algn="r">
                        <a:lnSpc>
                          <a:spcPct val="107000"/>
                        </a:lnSpc>
                        <a:spcAft>
                          <a:spcPts val="0"/>
                        </a:spcAft>
                      </a:pPr>
                      <a:r>
                        <a:rPr lang="da-DK"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845" marR="52845" marT="0" marB="0" anchor="b"/>
                </a:tc>
                <a:extLst>
                  <a:ext uri="{0D108BD9-81ED-4DB2-BD59-A6C34878D82A}">
                    <a16:rowId xmlns:a16="http://schemas.microsoft.com/office/drawing/2014/main" val="1551049554"/>
                  </a:ext>
                </a:extLst>
              </a:tr>
            </a:tbl>
          </a:graphicData>
        </a:graphic>
      </p:graphicFrame>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17</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7" name="Table 6"/>
          <p:cNvGraphicFramePr>
            <a:graphicFrameLocks noGrp="1"/>
          </p:cNvGraphicFramePr>
          <p:nvPr>
            <p:extLst/>
          </p:nvPr>
        </p:nvGraphicFramePr>
        <p:xfrm>
          <a:off x="5999496" y="1720287"/>
          <a:ext cx="5134866" cy="1350490"/>
        </p:xfrm>
        <a:graphic>
          <a:graphicData uri="http://schemas.openxmlformats.org/drawingml/2006/table">
            <a:tbl>
              <a:tblPr firstRow="1" firstCol="1" bandRow="1">
                <a:tableStyleId>{D27102A9-8310-4765-A935-A1911B00CA55}</a:tableStyleId>
              </a:tblPr>
              <a:tblGrid>
                <a:gridCol w="4292823">
                  <a:extLst>
                    <a:ext uri="{9D8B030D-6E8A-4147-A177-3AD203B41FA5}">
                      <a16:colId xmlns:a16="http://schemas.microsoft.com/office/drawing/2014/main" val="46793902"/>
                    </a:ext>
                  </a:extLst>
                </a:gridCol>
                <a:gridCol w="842043">
                  <a:extLst>
                    <a:ext uri="{9D8B030D-6E8A-4147-A177-3AD203B41FA5}">
                      <a16:colId xmlns:a16="http://schemas.microsoft.com/office/drawing/2014/main" val="2146031421"/>
                    </a:ext>
                  </a:extLst>
                </a:gridCol>
              </a:tblGrid>
              <a:tr h="270098">
                <a:tc>
                  <a:txBody>
                    <a:bodyPr/>
                    <a:lstStyle/>
                    <a:p>
                      <a:pPr>
                        <a:lnSpc>
                          <a:spcPct val="107000"/>
                        </a:lnSpc>
                        <a:spcAft>
                          <a:spcPts val="0"/>
                        </a:spcAft>
                      </a:pPr>
                      <a:r>
                        <a:rPr lang="da-DK" sz="1400">
                          <a:effectLst/>
                        </a:rPr>
                        <a:t>Mine opgaver som distanceleder motiverer mig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da-DK" sz="1400">
                          <a:effectLst/>
                        </a:rPr>
                        <a:t>Andel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51262"/>
                  </a:ext>
                </a:extLst>
              </a:tr>
              <a:tr h="270098">
                <a:tc>
                  <a:txBody>
                    <a:bodyPr/>
                    <a:lstStyle/>
                    <a:p>
                      <a:pPr>
                        <a:lnSpc>
                          <a:spcPct val="107000"/>
                        </a:lnSpc>
                        <a:spcAft>
                          <a:spcPts val="0"/>
                        </a:spcAft>
                      </a:pPr>
                      <a:r>
                        <a:rPr lang="da-DK" sz="1400">
                          <a:effectLst/>
                        </a:rPr>
                        <a:t>Enig/Overvejende 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776744395"/>
                  </a:ext>
                </a:extLst>
              </a:tr>
              <a:tr h="270098">
                <a:tc>
                  <a:txBody>
                    <a:bodyPr/>
                    <a:lstStyle/>
                    <a:p>
                      <a:pPr>
                        <a:lnSpc>
                          <a:spcPct val="107000"/>
                        </a:lnSpc>
                        <a:spcAft>
                          <a:spcPts val="0"/>
                        </a:spcAft>
                      </a:pPr>
                      <a:r>
                        <a:rPr lang="da-DK" sz="1400">
                          <a:effectLst/>
                        </a:rPr>
                        <a:t>Hverken enig eller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36%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79649461"/>
                  </a:ext>
                </a:extLst>
              </a:tr>
              <a:tr h="270098">
                <a:tc>
                  <a:txBody>
                    <a:bodyPr/>
                    <a:lstStyle/>
                    <a:p>
                      <a:pPr>
                        <a:lnSpc>
                          <a:spcPct val="107000"/>
                        </a:lnSpc>
                        <a:spcAft>
                          <a:spcPts val="0"/>
                        </a:spcAft>
                      </a:pPr>
                      <a:r>
                        <a:rPr lang="da-DK" sz="1400">
                          <a:effectLst/>
                        </a:rPr>
                        <a:t>Uenig/Overvejende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66379094"/>
                  </a:ext>
                </a:extLst>
              </a:tr>
              <a:tr h="270098">
                <a:tc>
                  <a:txBody>
                    <a:bodyPr/>
                    <a:lstStyle/>
                    <a:p>
                      <a:pPr>
                        <a:lnSpc>
                          <a:spcPct val="107000"/>
                        </a:lnSpc>
                        <a:spcAft>
                          <a:spcPts val="0"/>
                        </a:spcAft>
                      </a:pPr>
                      <a:r>
                        <a:rPr lang="da-DK" sz="1400" dirty="0">
                          <a:effectLst/>
                        </a:rPr>
                        <a:t>Ved ikke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14146025"/>
                  </a:ext>
                </a:extLst>
              </a:tr>
            </a:tbl>
          </a:graphicData>
        </a:graphic>
      </p:graphicFrame>
      <p:graphicFrame>
        <p:nvGraphicFramePr>
          <p:cNvPr id="8" name="Table 7"/>
          <p:cNvGraphicFramePr>
            <a:graphicFrameLocks noGrp="1"/>
          </p:cNvGraphicFramePr>
          <p:nvPr>
            <p:extLst/>
          </p:nvPr>
        </p:nvGraphicFramePr>
        <p:xfrm>
          <a:off x="766614" y="3482167"/>
          <a:ext cx="4824537" cy="1369697"/>
        </p:xfrm>
        <a:graphic>
          <a:graphicData uri="http://schemas.openxmlformats.org/drawingml/2006/table">
            <a:tbl>
              <a:tblPr firstRow="1" firstCol="1" bandRow="1">
                <a:tableStyleId>{D27102A9-8310-4765-A935-A1911B00CA55}</a:tableStyleId>
              </a:tblPr>
              <a:tblGrid>
                <a:gridCol w="4033383">
                  <a:extLst>
                    <a:ext uri="{9D8B030D-6E8A-4147-A177-3AD203B41FA5}">
                      <a16:colId xmlns:a16="http://schemas.microsoft.com/office/drawing/2014/main" val="1211311915"/>
                    </a:ext>
                  </a:extLst>
                </a:gridCol>
                <a:gridCol w="791154">
                  <a:extLst>
                    <a:ext uri="{9D8B030D-6E8A-4147-A177-3AD203B41FA5}">
                      <a16:colId xmlns:a16="http://schemas.microsoft.com/office/drawing/2014/main" val="3904087977"/>
                    </a:ext>
                  </a:extLst>
                </a:gridCol>
              </a:tblGrid>
              <a:tr h="201622">
                <a:tc>
                  <a:txBody>
                    <a:bodyPr/>
                    <a:lstStyle/>
                    <a:p>
                      <a:pPr>
                        <a:lnSpc>
                          <a:spcPct val="107000"/>
                        </a:lnSpc>
                        <a:spcAft>
                          <a:spcPts val="0"/>
                        </a:spcAft>
                      </a:pPr>
                      <a:r>
                        <a:rPr lang="da-DK" sz="1400" dirty="0">
                          <a:effectLst/>
                        </a:rPr>
                        <a:t>Jeg arbejder flere timer om dagen, når jeg arbejder hjemmefra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da-DK" sz="1400">
                          <a:effectLst/>
                        </a:rPr>
                        <a:t>Andel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2068664"/>
                  </a:ext>
                </a:extLst>
              </a:tr>
              <a:tr h="201622">
                <a:tc>
                  <a:txBody>
                    <a:bodyPr/>
                    <a:lstStyle/>
                    <a:p>
                      <a:pPr>
                        <a:lnSpc>
                          <a:spcPct val="107000"/>
                        </a:lnSpc>
                        <a:spcAft>
                          <a:spcPts val="0"/>
                        </a:spcAft>
                      </a:pPr>
                      <a:r>
                        <a:rPr lang="da-DK" sz="1400">
                          <a:effectLst/>
                        </a:rPr>
                        <a:t>Enig/Overvejende 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57%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18237106"/>
                  </a:ext>
                </a:extLst>
              </a:tr>
              <a:tr h="201622">
                <a:tc>
                  <a:txBody>
                    <a:bodyPr/>
                    <a:lstStyle/>
                    <a:p>
                      <a:pPr>
                        <a:lnSpc>
                          <a:spcPct val="107000"/>
                        </a:lnSpc>
                        <a:spcAft>
                          <a:spcPts val="0"/>
                        </a:spcAft>
                      </a:pPr>
                      <a:r>
                        <a:rPr lang="da-DK" sz="1400">
                          <a:effectLst/>
                        </a:rPr>
                        <a:t>Hverken enig eller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48313532"/>
                  </a:ext>
                </a:extLst>
              </a:tr>
              <a:tr h="201622">
                <a:tc>
                  <a:txBody>
                    <a:bodyPr/>
                    <a:lstStyle/>
                    <a:p>
                      <a:pPr>
                        <a:lnSpc>
                          <a:spcPct val="107000"/>
                        </a:lnSpc>
                        <a:spcAft>
                          <a:spcPts val="0"/>
                        </a:spcAft>
                      </a:pPr>
                      <a:r>
                        <a:rPr lang="da-DK" sz="1400" dirty="0">
                          <a:effectLst/>
                        </a:rPr>
                        <a:t>Uenig/Overvejende uenig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6817731"/>
                  </a:ext>
                </a:extLst>
              </a:tr>
              <a:tr h="201622">
                <a:tc>
                  <a:txBody>
                    <a:bodyPr/>
                    <a:lstStyle/>
                    <a:p>
                      <a:pPr>
                        <a:lnSpc>
                          <a:spcPct val="107000"/>
                        </a:lnSpc>
                        <a:spcAft>
                          <a:spcPts val="0"/>
                        </a:spcAft>
                      </a:pPr>
                      <a:r>
                        <a:rPr lang="da-DK" sz="1400" dirty="0">
                          <a:effectLst/>
                        </a:rPr>
                        <a:t>Ved ikke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90342391"/>
                  </a:ext>
                </a:extLst>
              </a:tr>
            </a:tbl>
          </a:graphicData>
        </a:graphic>
      </p:graphicFrame>
      <p:graphicFrame>
        <p:nvGraphicFramePr>
          <p:cNvPr id="9" name="Table 8"/>
          <p:cNvGraphicFramePr>
            <a:graphicFrameLocks noGrp="1"/>
          </p:cNvGraphicFramePr>
          <p:nvPr>
            <p:extLst/>
          </p:nvPr>
        </p:nvGraphicFramePr>
        <p:xfrm>
          <a:off x="6095205" y="3509258"/>
          <a:ext cx="5039157" cy="1530649"/>
        </p:xfrm>
        <a:graphic>
          <a:graphicData uri="http://schemas.openxmlformats.org/drawingml/2006/table">
            <a:tbl>
              <a:tblPr firstRow="1" firstCol="1" bandRow="1">
                <a:tableStyleId>{D27102A9-8310-4765-A935-A1911B00CA55}</a:tableStyleId>
              </a:tblPr>
              <a:tblGrid>
                <a:gridCol w="4212809">
                  <a:extLst>
                    <a:ext uri="{9D8B030D-6E8A-4147-A177-3AD203B41FA5}">
                      <a16:colId xmlns:a16="http://schemas.microsoft.com/office/drawing/2014/main" val="1945346381"/>
                    </a:ext>
                  </a:extLst>
                </a:gridCol>
                <a:gridCol w="826348">
                  <a:extLst>
                    <a:ext uri="{9D8B030D-6E8A-4147-A177-3AD203B41FA5}">
                      <a16:colId xmlns:a16="http://schemas.microsoft.com/office/drawing/2014/main" val="1523909459"/>
                    </a:ext>
                  </a:extLst>
                </a:gridCol>
              </a:tblGrid>
              <a:tr h="268521">
                <a:tc>
                  <a:txBody>
                    <a:bodyPr/>
                    <a:lstStyle/>
                    <a:p>
                      <a:pPr>
                        <a:lnSpc>
                          <a:spcPct val="107000"/>
                        </a:lnSpc>
                        <a:spcAft>
                          <a:spcPts val="0"/>
                        </a:spcAft>
                      </a:pPr>
                      <a:r>
                        <a:rPr lang="da-DK" sz="1400" dirty="0">
                          <a:effectLst/>
                        </a:rPr>
                        <a:t>Jeg er mere produktiv, når jeg arbejder hjemmefra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da-DK" sz="1400" dirty="0">
                          <a:effectLst/>
                        </a:rPr>
                        <a:t>Andel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5497588"/>
                  </a:ext>
                </a:extLst>
              </a:tr>
              <a:tr h="268521">
                <a:tc>
                  <a:txBody>
                    <a:bodyPr/>
                    <a:lstStyle/>
                    <a:p>
                      <a:pPr>
                        <a:lnSpc>
                          <a:spcPct val="107000"/>
                        </a:lnSpc>
                        <a:spcAft>
                          <a:spcPts val="0"/>
                        </a:spcAft>
                      </a:pPr>
                      <a:r>
                        <a:rPr lang="da-DK" sz="1400">
                          <a:effectLst/>
                        </a:rPr>
                        <a:t>Enig/Overvejende 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53%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80430979"/>
                  </a:ext>
                </a:extLst>
              </a:tr>
              <a:tr h="268521">
                <a:tc>
                  <a:txBody>
                    <a:bodyPr/>
                    <a:lstStyle/>
                    <a:p>
                      <a:pPr>
                        <a:lnSpc>
                          <a:spcPct val="107000"/>
                        </a:lnSpc>
                        <a:spcAft>
                          <a:spcPts val="0"/>
                        </a:spcAft>
                      </a:pPr>
                      <a:r>
                        <a:rPr lang="da-DK" sz="1400">
                          <a:effectLst/>
                        </a:rPr>
                        <a:t>Hverken enig eller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10345114"/>
                  </a:ext>
                </a:extLst>
              </a:tr>
              <a:tr h="268521">
                <a:tc>
                  <a:txBody>
                    <a:bodyPr/>
                    <a:lstStyle/>
                    <a:p>
                      <a:pPr>
                        <a:lnSpc>
                          <a:spcPct val="107000"/>
                        </a:lnSpc>
                        <a:spcAft>
                          <a:spcPts val="0"/>
                        </a:spcAft>
                      </a:pPr>
                      <a:r>
                        <a:rPr lang="da-DK" sz="1400" dirty="0">
                          <a:effectLst/>
                        </a:rPr>
                        <a:t>Uenig/Overvejende uenig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139257534"/>
                  </a:ext>
                </a:extLst>
              </a:tr>
              <a:tr h="268521">
                <a:tc>
                  <a:txBody>
                    <a:bodyPr/>
                    <a:lstStyle/>
                    <a:p>
                      <a:pPr>
                        <a:lnSpc>
                          <a:spcPct val="107000"/>
                        </a:lnSpc>
                        <a:spcAft>
                          <a:spcPts val="0"/>
                        </a:spcAft>
                      </a:pPr>
                      <a:r>
                        <a:rPr lang="da-DK" sz="1400" dirty="0">
                          <a:effectLst/>
                        </a:rPr>
                        <a:t>Ved ikke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74388019"/>
                  </a:ext>
                </a:extLst>
              </a:tr>
            </a:tbl>
          </a:graphicData>
        </a:graphic>
      </p:graphicFrame>
      <p:graphicFrame>
        <p:nvGraphicFramePr>
          <p:cNvPr id="10" name="Table 9"/>
          <p:cNvGraphicFramePr>
            <a:graphicFrameLocks noGrp="1"/>
          </p:cNvGraphicFramePr>
          <p:nvPr>
            <p:extLst/>
          </p:nvPr>
        </p:nvGraphicFramePr>
        <p:xfrm>
          <a:off x="2638822" y="5121833"/>
          <a:ext cx="7068637" cy="1148880"/>
        </p:xfrm>
        <a:graphic>
          <a:graphicData uri="http://schemas.openxmlformats.org/drawingml/2006/table">
            <a:tbl>
              <a:tblPr firstRow="1" firstCol="1" bandRow="1">
                <a:tableStyleId>{D27102A9-8310-4765-A935-A1911B00CA55}</a:tableStyleId>
              </a:tblPr>
              <a:tblGrid>
                <a:gridCol w="5909484">
                  <a:extLst>
                    <a:ext uri="{9D8B030D-6E8A-4147-A177-3AD203B41FA5}">
                      <a16:colId xmlns:a16="http://schemas.microsoft.com/office/drawing/2014/main" val="2335223135"/>
                    </a:ext>
                  </a:extLst>
                </a:gridCol>
                <a:gridCol w="1159153">
                  <a:extLst>
                    <a:ext uri="{9D8B030D-6E8A-4147-A177-3AD203B41FA5}">
                      <a16:colId xmlns:a16="http://schemas.microsoft.com/office/drawing/2014/main" val="3681592767"/>
                    </a:ext>
                  </a:extLst>
                </a:gridCol>
              </a:tblGrid>
              <a:tr h="229776">
                <a:tc>
                  <a:txBody>
                    <a:bodyPr/>
                    <a:lstStyle/>
                    <a:p>
                      <a:pPr>
                        <a:lnSpc>
                          <a:spcPct val="107000"/>
                        </a:lnSpc>
                        <a:spcAft>
                          <a:spcPts val="0"/>
                        </a:spcAft>
                      </a:pPr>
                      <a:r>
                        <a:rPr lang="da-DK" sz="1400" dirty="0">
                          <a:effectLst/>
                        </a:rPr>
                        <a:t>Jeg vil hellere være leder på kontoret end distanceleder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0"/>
                        </a:spcAft>
                      </a:pPr>
                      <a:r>
                        <a:rPr lang="da-DK" sz="1400">
                          <a:effectLst/>
                        </a:rPr>
                        <a:t>Andel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528827"/>
                  </a:ext>
                </a:extLst>
              </a:tr>
              <a:tr h="229776">
                <a:tc>
                  <a:txBody>
                    <a:bodyPr/>
                    <a:lstStyle/>
                    <a:p>
                      <a:pPr>
                        <a:lnSpc>
                          <a:spcPct val="107000"/>
                        </a:lnSpc>
                        <a:spcAft>
                          <a:spcPts val="0"/>
                        </a:spcAft>
                      </a:pPr>
                      <a:r>
                        <a:rPr lang="da-DK" sz="1400" dirty="0">
                          <a:effectLst/>
                        </a:rPr>
                        <a:t>Enig/Overvejende enig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9267882"/>
                  </a:ext>
                </a:extLst>
              </a:tr>
              <a:tr h="229776">
                <a:tc>
                  <a:txBody>
                    <a:bodyPr/>
                    <a:lstStyle/>
                    <a:p>
                      <a:pPr>
                        <a:lnSpc>
                          <a:spcPct val="107000"/>
                        </a:lnSpc>
                        <a:spcAft>
                          <a:spcPts val="0"/>
                        </a:spcAft>
                      </a:pPr>
                      <a:r>
                        <a:rPr lang="da-DK" sz="1400">
                          <a:effectLst/>
                        </a:rPr>
                        <a:t>Hverken enig eller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21%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16568108"/>
                  </a:ext>
                </a:extLst>
              </a:tr>
              <a:tr h="229776">
                <a:tc>
                  <a:txBody>
                    <a:bodyPr/>
                    <a:lstStyle/>
                    <a:p>
                      <a:pPr>
                        <a:lnSpc>
                          <a:spcPct val="107000"/>
                        </a:lnSpc>
                        <a:spcAft>
                          <a:spcPts val="0"/>
                        </a:spcAft>
                      </a:pPr>
                      <a:r>
                        <a:rPr lang="da-DK" sz="1400">
                          <a:effectLst/>
                        </a:rPr>
                        <a:t>Uenig/Overvejende uenig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a:effectLst/>
                        </a:rPr>
                        <a:t>11%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9808095"/>
                  </a:ext>
                </a:extLst>
              </a:tr>
              <a:tr h="229776">
                <a:tc>
                  <a:txBody>
                    <a:bodyPr/>
                    <a:lstStyle/>
                    <a:p>
                      <a:pPr>
                        <a:lnSpc>
                          <a:spcPct val="107000"/>
                        </a:lnSpc>
                        <a:spcAft>
                          <a:spcPts val="0"/>
                        </a:spcAft>
                      </a:pPr>
                      <a:r>
                        <a:rPr lang="da-DK" sz="1400" dirty="0">
                          <a:effectLst/>
                        </a:rPr>
                        <a:t>Ved ikke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r">
                        <a:lnSpc>
                          <a:spcPct val="107000"/>
                        </a:lnSpc>
                        <a:spcAft>
                          <a:spcPts val="0"/>
                        </a:spcAft>
                      </a:pPr>
                      <a:r>
                        <a:rPr lang="da-DK" sz="1400" dirty="0">
                          <a:effectLst/>
                        </a:rPr>
                        <a:t>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72645825"/>
                  </a:ext>
                </a:extLst>
              </a:tr>
            </a:tbl>
          </a:graphicData>
        </a:graphic>
      </p:graphicFrame>
      <p:sp>
        <p:nvSpPr>
          <p:cNvPr id="3" name="TextBox 2"/>
          <p:cNvSpPr txBox="1"/>
          <p:nvPr/>
        </p:nvSpPr>
        <p:spPr>
          <a:xfrm>
            <a:off x="766644" y="5154377"/>
            <a:ext cx="2088232" cy="103618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Ledernes Hovedorganisation, </a:t>
            </a:r>
            <a:r>
              <a:rPr kumimoji="0" lang="da-DK" sz="16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rPr>
              <a:t>Feb</a:t>
            </a:r>
            <a:r>
              <a:rPr kumimoji="0" lang="da-DK" sz="16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 marts 2021</a:t>
            </a:r>
          </a:p>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(n=1.016)</a:t>
            </a:r>
            <a:endParaRPr kumimoji="0" lang="en-US" sz="16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endParaRPr>
          </a:p>
        </p:txBody>
      </p:sp>
      <p:sp>
        <p:nvSpPr>
          <p:cNvPr id="4" name="Oval 3"/>
          <p:cNvSpPr/>
          <p:nvPr/>
        </p:nvSpPr>
        <p:spPr bwMode="auto">
          <a:xfrm>
            <a:off x="5087094" y="2132856"/>
            <a:ext cx="576064" cy="360040"/>
          </a:xfrm>
          <a:prstGeom prst="ellipse">
            <a:avLst/>
          </a:prstGeom>
          <a:noFill/>
          <a:ln w="28575" cap="flat" cmpd="sng" algn="ctr">
            <a:solidFill>
              <a:srgbClr val="990000"/>
            </a:solid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11" name="Oval 10"/>
          <p:cNvSpPr/>
          <p:nvPr/>
        </p:nvSpPr>
        <p:spPr bwMode="auto">
          <a:xfrm>
            <a:off x="10573788" y="3916285"/>
            <a:ext cx="576064" cy="360040"/>
          </a:xfrm>
          <a:prstGeom prst="ellipse">
            <a:avLst/>
          </a:prstGeom>
          <a:noFill/>
          <a:ln w="28575" cap="flat" cmpd="sng" algn="ctr">
            <a:solidFill>
              <a:srgbClr val="990000"/>
            </a:solid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12" name="Oval 11"/>
          <p:cNvSpPr/>
          <p:nvPr/>
        </p:nvSpPr>
        <p:spPr bwMode="auto">
          <a:xfrm>
            <a:off x="5015087" y="3847760"/>
            <a:ext cx="576064" cy="360040"/>
          </a:xfrm>
          <a:prstGeom prst="ellipse">
            <a:avLst/>
          </a:prstGeom>
          <a:noFill/>
          <a:ln w="28575" cap="flat" cmpd="sng" algn="ctr">
            <a:solidFill>
              <a:srgbClr val="990000"/>
            </a:solid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13" name="Oval 12"/>
          <p:cNvSpPr/>
          <p:nvPr/>
        </p:nvSpPr>
        <p:spPr bwMode="auto">
          <a:xfrm>
            <a:off x="9102413" y="5290344"/>
            <a:ext cx="576064" cy="360040"/>
          </a:xfrm>
          <a:prstGeom prst="ellipse">
            <a:avLst/>
          </a:prstGeom>
          <a:noFill/>
          <a:ln w="28575" cap="flat" cmpd="sng" algn="ctr">
            <a:solidFill>
              <a:srgbClr val="990000"/>
            </a:solid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
        <p:nvSpPr>
          <p:cNvPr id="14" name="Oval 13"/>
          <p:cNvSpPr/>
          <p:nvPr/>
        </p:nvSpPr>
        <p:spPr bwMode="auto">
          <a:xfrm>
            <a:off x="10573788" y="2010325"/>
            <a:ext cx="576064" cy="828092"/>
          </a:xfrm>
          <a:prstGeom prst="ellipse">
            <a:avLst/>
          </a:prstGeom>
          <a:noFill/>
          <a:ln w="28575" cap="flat" cmpd="sng" algn="ctr">
            <a:solidFill>
              <a:srgbClr val="990000"/>
            </a:solid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en-US" sz="1600" b="0" i="0" u="none" strike="noStrike" kern="1200" cap="none" spc="0" normalizeH="0" baseline="0" noProof="0" dirty="0" err="1" smtClean="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11889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sz="6600" dirty="0" err="1" smtClean="0"/>
              <a:t>Arbejdet</a:t>
            </a:r>
            <a:r>
              <a:rPr lang="en-GB" sz="6600" dirty="0" smtClean="0"/>
              <a:t> under </a:t>
            </a:r>
            <a:r>
              <a:rPr lang="en-GB" sz="6600" dirty="0" err="1" smtClean="0"/>
              <a:t>forandring</a:t>
            </a:r>
            <a:endParaRPr lang="en-GB" sz="6600" dirty="0"/>
          </a:p>
        </p:txBody>
      </p:sp>
      <p:sp>
        <p:nvSpPr>
          <p:cNvPr id="7" name="Subtitle 6"/>
          <p:cNvSpPr>
            <a:spLocks noGrp="1"/>
          </p:cNvSpPr>
          <p:nvPr>
            <p:ph type="subTitle" idx="1"/>
          </p:nvPr>
        </p:nvSpPr>
        <p:spPr/>
        <p:txBody>
          <a:bodyPr/>
          <a:lstStyle/>
          <a:p>
            <a:endParaRPr lang="en-GB"/>
          </a:p>
        </p:txBody>
      </p:sp>
      <p:sp>
        <p:nvSpPr>
          <p:cNvPr id="5" name="Slide Number Placeholder 4"/>
          <p:cNvSpPr>
            <a:spLocks noGrp="1"/>
          </p:cNvSpPr>
          <p:nvPr>
            <p:ph type="sldNum" sz="quarter" idx="4294967295"/>
          </p:nvPr>
        </p:nvSpPr>
        <p:spPr>
          <a:xfrm>
            <a:off x="11757025" y="6540500"/>
            <a:ext cx="433388" cy="317500"/>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18</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1420158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896557" y="1023143"/>
            <a:ext cx="6468915" cy="1838595"/>
          </a:xfrm>
          <a:prstGeom prst="rect">
            <a:avLst/>
          </a:prstGeom>
        </p:spPr>
      </p:pic>
      <p:sp>
        <p:nvSpPr>
          <p:cNvPr id="12" name="Title 11"/>
          <p:cNvSpPr>
            <a:spLocks noGrp="1"/>
          </p:cNvSpPr>
          <p:nvPr>
            <p:ph type="title"/>
          </p:nvPr>
        </p:nvSpPr>
        <p:spPr>
          <a:xfrm>
            <a:off x="1054646" y="-38807"/>
            <a:ext cx="9312374" cy="972716"/>
          </a:xfrm>
        </p:spPr>
        <p:txBody>
          <a:bodyPr/>
          <a:lstStyle/>
          <a:p>
            <a:r>
              <a:rPr lang="en-GB" dirty="0" smtClean="0"/>
              <a:t>To be or not to be – </a:t>
            </a:r>
            <a:r>
              <a:rPr lang="en-GB" dirty="0" err="1" smtClean="0"/>
              <a:t>på</a:t>
            </a:r>
            <a:r>
              <a:rPr lang="en-GB" dirty="0" smtClean="0"/>
              <a:t> </a:t>
            </a:r>
            <a:r>
              <a:rPr lang="en-GB" dirty="0" err="1" smtClean="0"/>
              <a:t>kontoret</a:t>
            </a:r>
            <a:endParaRPr lang="en-GB" dirty="0"/>
          </a:p>
        </p:txBody>
      </p:sp>
      <p:sp>
        <p:nvSpPr>
          <p:cNvPr id="5" name="Slide Number Placeholder 4"/>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19</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Content Placeholder 8"/>
          <p:cNvPicPr>
            <a:picLocks noGrp="1" noChangeAspect="1"/>
          </p:cNvPicPr>
          <p:nvPr>
            <p:ph sz="half" idx="4294967295"/>
          </p:nvPr>
        </p:nvPicPr>
        <p:blipFill>
          <a:blip r:embed="rId4"/>
          <a:stretch>
            <a:fillRect/>
          </a:stretch>
        </p:blipFill>
        <p:spPr>
          <a:xfrm>
            <a:off x="2422798" y="2385017"/>
            <a:ext cx="5259388" cy="3744912"/>
          </a:xfrm>
          <a:prstGeom prst="rect">
            <a:avLst/>
          </a:prstGeom>
        </p:spPr>
      </p:pic>
      <p:pic>
        <p:nvPicPr>
          <p:cNvPr id="9" name="Picture 6" descr="Graphical user interface, text, application, letter&#10;&#10;Description automatically generated">
            <a:extLst>
              <a:ext uri="{FF2B5EF4-FFF2-40B4-BE49-F238E27FC236}">
                <a16:creationId xmlns:a16="http://schemas.microsoft.com/office/drawing/2014/main" id="{9FB5C8D9-AA19-E124-F4F8-7C0605556ACB}"/>
              </a:ext>
            </a:extLst>
          </p:cNvPr>
          <p:cNvPicPr>
            <a:picLocks noGrp="1" noChangeAspect="1"/>
          </p:cNvPicPr>
          <p:nvPr>
            <p:ph sz="half" idx="4294967295"/>
          </p:nvPr>
        </p:nvPicPr>
        <p:blipFill>
          <a:blip r:embed="rId5"/>
          <a:stretch>
            <a:fillRect/>
          </a:stretch>
        </p:blipFill>
        <p:spPr>
          <a:xfrm>
            <a:off x="848702" y="1196752"/>
            <a:ext cx="2408238" cy="3181350"/>
          </a:xfrm>
          <a:noFill/>
        </p:spPr>
      </p:pic>
      <p:pic>
        <p:nvPicPr>
          <p:cNvPr id="7" name="Picture 6"/>
          <p:cNvPicPr>
            <a:picLocks noChangeAspect="1"/>
          </p:cNvPicPr>
          <p:nvPr/>
        </p:nvPicPr>
        <p:blipFill>
          <a:blip r:embed="rId6"/>
          <a:stretch>
            <a:fillRect/>
          </a:stretch>
        </p:blipFill>
        <p:spPr>
          <a:xfrm>
            <a:off x="7772638" y="2636912"/>
            <a:ext cx="3025721" cy="3241123"/>
          </a:xfrm>
          <a:prstGeom prst="rect">
            <a:avLst/>
          </a:prstGeom>
        </p:spPr>
      </p:pic>
      <p:pic>
        <p:nvPicPr>
          <p:cNvPr id="10" name="Picture 9"/>
          <p:cNvPicPr>
            <a:picLocks noChangeAspect="1"/>
          </p:cNvPicPr>
          <p:nvPr/>
        </p:nvPicPr>
        <p:blipFill>
          <a:blip r:embed="rId7"/>
          <a:stretch>
            <a:fillRect/>
          </a:stretch>
        </p:blipFill>
        <p:spPr>
          <a:xfrm>
            <a:off x="618446" y="4653136"/>
            <a:ext cx="2940523" cy="1387559"/>
          </a:xfrm>
          <a:prstGeom prst="rect">
            <a:avLst/>
          </a:prstGeom>
        </p:spPr>
      </p:pic>
      <p:pic>
        <p:nvPicPr>
          <p:cNvPr id="11" name="Picture 10"/>
          <p:cNvPicPr>
            <a:picLocks noChangeAspect="1"/>
          </p:cNvPicPr>
          <p:nvPr/>
        </p:nvPicPr>
        <p:blipFill>
          <a:blip r:embed="rId8"/>
          <a:stretch>
            <a:fillRect/>
          </a:stretch>
        </p:blipFill>
        <p:spPr>
          <a:xfrm>
            <a:off x="7247334" y="4849806"/>
            <a:ext cx="4076331" cy="1622937"/>
          </a:xfrm>
          <a:prstGeom prst="rect">
            <a:avLst/>
          </a:prstGeom>
        </p:spPr>
      </p:pic>
      <p:pic>
        <p:nvPicPr>
          <p:cNvPr id="13" name="Picture 12"/>
          <p:cNvPicPr>
            <a:picLocks noChangeAspect="1"/>
          </p:cNvPicPr>
          <p:nvPr/>
        </p:nvPicPr>
        <p:blipFill>
          <a:blip r:embed="rId9"/>
          <a:stretch>
            <a:fillRect/>
          </a:stretch>
        </p:blipFill>
        <p:spPr>
          <a:xfrm>
            <a:off x="9300592" y="836712"/>
            <a:ext cx="2584286" cy="2736304"/>
          </a:xfrm>
          <a:prstGeom prst="rect">
            <a:avLst/>
          </a:prstGeom>
        </p:spPr>
      </p:pic>
    </p:spTree>
    <p:extLst>
      <p:ext uri="{BB962C8B-B14F-4D97-AF65-F5344CB8AC3E}">
        <p14:creationId xmlns:p14="http://schemas.microsoft.com/office/powerpoint/2010/main" val="347228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766614" y="1196752"/>
            <a:ext cx="10469473" cy="5256584"/>
          </a:xfrm>
        </p:spPr>
        <p:txBody>
          <a:bodyPr/>
          <a:lstStyle/>
          <a:p>
            <a:pPr marL="0" indent="0" algn="ctr">
              <a:buNone/>
            </a:pPr>
            <a:endParaRPr lang="da-DK" sz="2800" b="1" dirty="0"/>
          </a:p>
          <a:p>
            <a:pPr marL="0" indent="0" algn="ctr">
              <a:buNone/>
            </a:pPr>
            <a:endParaRPr lang="da-DK" sz="2800" b="1" dirty="0"/>
          </a:p>
          <a:p>
            <a:pPr marL="0" indent="0" algn="ctr">
              <a:buNone/>
            </a:pPr>
            <a:endParaRPr lang="da-DK" sz="2800" b="1" dirty="0"/>
          </a:p>
          <a:p>
            <a:pPr marL="0" indent="0" algn="ctr">
              <a:buNone/>
            </a:pPr>
            <a:endParaRPr lang="da-DK" sz="2800" b="1" dirty="0"/>
          </a:p>
          <a:p>
            <a:pPr marL="0" indent="0" algn="ctr">
              <a:buNone/>
            </a:pPr>
            <a:endParaRPr lang="da-DK" sz="2800" b="1" dirty="0"/>
          </a:p>
          <a:p>
            <a:pPr marL="0" indent="0" algn="ctr">
              <a:buNone/>
            </a:pPr>
            <a:endParaRPr lang="da-DK" sz="2800" b="1" dirty="0"/>
          </a:p>
          <a:p>
            <a:pPr marL="0" indent="0" algn="ctr">
              <a:buNone/>
            </a:pPr>
            <a:endParaRPr lang="da-DK" sz="2800" b="1" dirty="0"/>
          </a:p>
          <a:p>
            <a:pPr marL="0" indent="0" algn="ctr">
              <a:buNone/>
            </a:pPr>
            <a:endParaRPr lang="da-DK" sz="2800" b="1" dirty="0"/>
          </a:p>
        </p:txBody>
      </p:sp>
      <p:sp>
        <p:nvSpPr>
          <p:cNvPr id="4" name="Pladsholder til slidenummer 3"/>
          <p:cNvSpPr>
            <a:spLocks noGrp="1"/>
          </p:cNvSpPr>
          <p:nvPr>
            <p:ph type="sldNum" sz="quarter" idx="11"/>
          </p:nvPr>
        </p:nvSpPr>
        <p:spPr/>
        <p:txBody>
          <a:bodyPr/>
          <a:lstStyle/>
          <a:p>
            <a:fld id="{103EA872-A674-449B-A120-B97244F8E91D}" type="slidenum">
              <a:rPr lang="en-GB" smtClean="0"/>
              <a:pPr/>
              <a:t>2</a:t>
            </a:fld>
            <a:endParaRPr lang="en-GB" dirty="0"/>
          </a:p>
        </p:txBody>
      </p:sp>
      <p:pic>
        <p:nvPicPr>
          <p:cNvPr id="5" name="Billede 4"/>
          <p:cNvPicPr>
            <a:picLocks noChangeAspect="1"/>
          </p:cNvPicPr>
          <p:nvPr/>
        </p:nvPicPr>
        <p:blipFill>
          <a:blip r:embed="rId2"/>
          <a:stretch>
            <a:fillRect/>
          </a:stretch>
        </p:blipFill>
        <p:spPr>
          <a:xfrm>
            <a:off x="1270670" y="548680"/>
            <a:ext cx="9664797" cy="5210586"/>
          </a:xfrm>
          <a:prstGeom prst="rect">
            <a:avLst/>
          </a:prstGeom>
        </p:spPr>
      </p:pic>
      <p:sp>
        <p:nvSpPr>
          <p:cNvPr id="6" name="Rektangel 5"/>
          <p:cNvSpPr/>
          <p:nvPr/>
        </p:nvSpPr>
        <p:spPr>
          <a:xfrm>
            <a:off x="615506" y="3406230"/>
            <a:ext cx="11099876" cy="1169551"/>
          </a:xfrm>
          <a:prstGeom prst="rect">
            <a:avLst/>
          </a:prstGeom>
        </p:spPr>
        <p:txBody>
          <a:bodyPr wrap="square">
            <a:spAutoFit/>
          </a:bodyPr>
          <a:lstStyle/>
          <a:p>
            <a:pPr marL="0" indent="0" algn="ctr">
              <a:buNone/>
            </a:pPr>
            <a:r>
              <a:rPr lang="da-DK" sz="2800" b="1" dirty="0">
                <a:solidFill>
                  <a:schemeClr val="bg1"/>
                </a:solidFill>
              </a:rPr>
              <a:t>Velkommen til Arbejdsmiljøorganisationens </a:t>
            </a:r>
          </a:p>
          <a:p>
            <a:pPr marL="0" indent="0" algn="ctr">
              <a:buNone/>
            </a:pPr>
            <a:r>
              <a:rPr lang="da-DK" sz="2800" b="1" dirty="0">
                <a:solidFill>
                  <a:schemeClr val="bg1"/>
                </a:solidFill>
              </a:rPr>
              <a:t>Årsmøde  2022</a:t>
            </a:r>
          </a:p>
        </p:txBody>
      </p:sp>
      <p:sp>
        <p:nvSpPr>
          <p:cNvPr id="7" name="Rektangel 6"/>
          <p:cNvSpPr/>
          <p:nvPr/>
        </p:nvSpPr>
        <p:spPr>
          <a:xfrm>
            <a:off x="5989689" y="5853340"/>
            <a:ext cx="5516761" cy="553998"/>
          </a:xfrm>
          <a:prstGeom prst="rect">
            <a:avLst/>
          </a:prstGeom>
        </p:spPr>
        <p:txBody>
          <a:bodyPr wrap="square">
            <a:spAutoFit/>
          </a:bodyPr>
          <a:lstStyle/>
          <a:p>
            <a:pPr marL="0" indent="0" algn="ctr">
              <a:buNone/>
            </a:pPr>
            <a:r>
              <a:rPr lang="da-DK" sz="1200" i="1" dirty="0"/>
              <a:t>Lars Villadsen, Sektionsleder i CAS – fysisk arbejdsmiljø</a:t>
            </a:r>
          </a:p>
          <a:p>
            <a:pPr marL="0" indent="0" algn="ctr">
              <a:buNone/>
            </a:pPr>
            <a:r>
              <a:rPr lang="da-DK" sz="1200" i="1" dirty="0"/>
              <a:t>   Anders Jacobsen, Partner i HR - psykisk arbejdsmiljø</a:t>
            </a:r>
          </a:p>
        </p:txBody>
      </p:sp>
    </p:spTree>
    <p:extLst>
      <p:ext uri="{BB962C8B-B14F-4D97-AF65-F5344CB8AC3E}">
        <p14:creationId xmlns:p14="http://schemas.microsoft.com/office/powerpoint/2010/main" val="3715870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42" y="116632"/>
            <a:ext cx="9312374" cy="972716"/>
          </a:xfrm>
        </p:spPr>
        <p:txBody>
          <a:bodyPr/>
          <a:lstStyle/>
          <a:p>
            <a:r>
              <a:rPr lang="en-GB" dirty="0" err="1" smtClean="0"/>
              <a:t>Hybridarbejde</a:t>
            </a:r>
            <a:r>
              <a:rPr lang="en-GB" dirty="0" smtClean="0"/>
              <a:t> og </a:t>
            </a:r>
            <a:r>
              <a:rPr lang="en-GB" dirty="0" err="1" smtClean="0"/>
              <a:t>fleksibilitet</a:t>
            </a:r>
            <a:r>
              <a:rPr lang="en-GB" dirty="0" smtClean="0"/>
              <a:t> - </a:t>
            </a:r>
            <a:r>
              <a:rPr lang="en-GB" dirty="0" err="1" smtClean="0"/>
              <a:t>Mål</a:t>
            </a:r>
            <a:r>
              <a:rPr lang="en-GB" dirty="0" smtClean="0"/>
              <a:t> </a:t>
            </a:r>
            <a:r>
              <a:rPr lang="en-GB" dirty="0" err="1" smtClean="0"/>
              <a:t>eller</a:t>
            </a:r>
            <a:r>
              <a:rPr lang="en-GB" dirty="0" smtClean="0"/>
              <a:t> </a:t>
            </a:r>
            <a:r>
              <a:rPr lang="en-GB" dirty="0" err="1" smtClean="0"/>
              <a:t>middel</a:t>
            </a:r>
            <a:r>
              <a:rPr lang="en-GB" dirty="0" smtClean="0"/>
              <a:t>?</a:t>
            </a:r>
            <a:endParaRPr lang="en-GB" dirty="0"/>
          </a:p>
        </p:txBody>
      </p:sp>
      <p:sp>
        <p:nvSpPr>
          <p:cNvPr id="9" name="Content Placeholder 8"/>
          <p:cNvSpPr>
            <a:spLocks noGrp="1"/>
          </p:cNvSpPr>
          <p:nvPr>
            <p:ph sz="half" idx="1"/>
          </p:nvPr>
        </p:nvSpPr>
        <p:spPr>
          <a:xfrm>
            <a:off x="1715803" y="1268760"/>
            <a:ext cx="4883459" cy="5040560"/>
          </a:xfrm>
        </p:spPr>
        <p:txBody>
          <a:bodyPr/>
          <a:lstStyle/>
          <a:p>
            <a:r>
              <a:rPr lang="en-GB" sz="2000" dirty="0" err="1" smtClean="0"/>
              <a:t>Hvordan</a:t>
            </a:r>
            <a:r>
              <a:rPr lang="en-GB" sz="2000" dirty="0" smtClean="0"/>
              <a:t> </a:t>
            </a:r>
            <a:r>
              <a:rPr lang="en-GB" sz="2000" dirty="0" err="1"/>
              <a:t>bidrager</a:t>
            </a:r>
            <a:r>
              <a:rPr lang="en-GB" sz="2000" dirty="0"/>
              <a:t> hybrid-</a:t>
            </a:r>
            <a:r>
              <a:rPr lang="en-GB" sz="2000" dirty="0" err="1"/>
              <a:t>arbejdet</a:t>
            </a:r>
            <a:r>
              <a:rPr lang="en-GB" sz="2000" dirty="0"/>
              <a:t> </a:t>
            </a:r>
            <a:r>
              <a:rPr lang="en-GB" sz="2000" dirty="0" err="1"/>
              <a:t>til</a:t>
            </a:r>
            <a:r>
              <a:rPr lang="en-GB" sz="2000" dirty="0"/>
              <a:t> </a:t>
            </a:r>
            <a:r>
              <a:rPr lang="en-GB" sz="2000" dirty="0" err="1" smtClean="0"/>
              <a:t>opgaveløsning</a:t>
            </a:r>
            <a:r>
              <a:rPr lang="en-GB" sz="2000" dirty="0" smtClean="0"/>
              <a:t> og den </a:t>
            </a:r>
            <a:r>
              <a:rPr lang="en-GB" sz="2000" dirty="0" err="1" smtClean="0"/>
              <a:t>overordnede</a:t>
            </a:r>
            <a:r>
              <a:rPr lang="en-GB" sz="2000" dirty="0" smtClean="0"/>
              <a:t> </a:t>
            </a:r>
            <a:r>
              <a:rPr lang="en-GB" sz="2000" dirty="0" err="1" smtClean="0"/>
              <a:t>strategi</a:t>
            </a:r>
            <a:r>
              <a:rPr lang="en-GB" sz="2000" dirty="0" smtClean="0"/>
              <a:t>?</a:t>
            </a:r>
            <a:endParaRPr lang="en-GB" sz="2000" dirty="0"/>
          </a:p>
          <a:p>
            <a:r>
              <a:rPr lang="en-GB" sz="2000" dirty="0" err="1" smtClean="0"/>
              <a:t>Hvilken</a:t>
            </a:r>
            <a:r>
              <a:rPr lang="en-GB" sz="2000" dirty="0" smtClean="0"/>
              <a:t> </a:t>
            </a:r>
            <a:r>
              <a:rPr lang="en-GB" sz="2000" dirty="0" err="1" smtClean="0"/>
              <a:t>værdi</a:t>
            </a:r>
            <a:r>
              <a:rPr lang="en-GB" sz="2000" dirty="0" smtClean="0"/>
              <a:t> </a:t>
            </a:r>
            <a:r>
              <a:rPr lang="en-GB" sz="2000" dirty="0" err="1" smtClean="0"/>
              <a:t>skaber</a:t>
            </a:r>
            <a:r>
              <a:rPr lang="en-GB" sz="2000" dirty="0" smtClean="0"/>
              <a:t> </a:t>
            </a:r>
            <a:r>
              <a:rPr lang="en-GB" sz="2000" dirty="0" err="1" smtClean="0"/>
              <a:t>det</a:t>
            </a:r>
            <a:r>
              <a:rPr lang="en-GB" sz="2000" dirty="0" smtClean="0"/>
              <a:t> – og for </a:t>
            </a:r>
            <a:r>
              <a:rPr lang="en-GB" sz="2000" dirty="0" err="1" smtClean="0"/>
              <a:t>hvem</a:t>
            </a:r>
            <a:r>
              <a:rPr lang="en-GB" sz="2000" dirty="0" smtClean="0"/>
              <a:t>?</a:t>
            </a:r>
          </a:p>
          <a:p>
            <a:pPr lvl="1"/>
            <a:r>
              <a:rPr lang="en-GB" sz="2000" dirty="0" smtClean="0"/>
              <a:t>For </a:t>
            </a:r>
            <a:r>
              <a:rPr lang="en-GB" sz="2000" dirty="0" err="1" smtClean="0"/>
              <a:t>nogle</a:t>
            </a:r>
            <a:r>
              <a:rPr lang="en-GB" sz="2000" dirty="0" smtClean="0"/>
              <a:t>? For </a:t>
            </a:r>
            <a:r>
              <a:rPr lang="en-GB" sz="2000" dirty="0" err="1" smtClean="0"/>
              <a:t>alle</a:t>
            </a:r>
            <a:r>
              <a:rPr lang="en-GB" sz="2000" dirty="0" smtClean="0"/>
              <a:t>? </a:t>
            </a:r>
            <a:endParaRPr lang="en-GB" sz="2000" dirty="0"/>
          </a:p>
          <a:p>
            <a:r>
              <a:rPr lang="en-GB" sz="2000" dirty="0" err="1" smtClean="0"/>
              <a:t>Skaber</a:t>
            </a:r>
            <a:r>
              <a:rPr lang="en-GB" sz="2000" dirty="0" smtClean="0"/>
              <a:t> </a:t>
            </a:r>
            <a:r>
              <a:rPr lang="en-GB" sz="2000" dirty="0" err="1" smtClean="0"/>
              <a:t>det</a:t>
            </a:r>
            <a:r>
              <a:rPr lang="en-GB" sz="2000" dirty="0" smtClean="0"/>
              <a:t> </a:t>
            </a:r>
            <a:r>
              <a:rPr lang="en-GB" sz="2000" dirty="0" err="1" smtClean="0"/>
              <a:t>nye</a:t>
            </a:r>
            <a:r>
              <a:rPr lang="en-GB" sz="2000" dirty="0" smtClean="0"/>
              <a:t> </a:t>
            </a:r>
            <a:r>
              <a:rPr lang="en-GB" sz="2000" dirty="0" err="1" smtClean="0"/>
              <a:t>regler</a:t>
            </a:r>
            <a:r>
              <a:rPr lang="en-GB" sz="2000" dirty="0" smtClean="0"/>
              <a:t> og </a:t>
            </a:r>
            <a:r>
              <a:rPr lang="en-GB" sz="2000" dirty="0" err="1" smtClean="0"/>
              <a:t>arbejdsprocesser</a:t>
            </a:r>
            <a:r>
              <a:rPr lang="en-GB" sz="2000" dirty="0" smtClean="0"/>
              <a:t>? </a:t>
            </a:r>
          </a:p>
          <a:p>
            <a:r>
              <a:rPr lang="en-GB" sz="2000" dirty="0" err="1" smtClean="0"/>
              <a:t>Hvad</a:t>
            </a:r>
            <a:r>
              <a:rPr lang="en-GB" sz="2000" dirty="0" smtClean="0"/>
              <a:t> </a:t>
            </a:r>
            <a:r>
              <a:rPr lang="en-GB" sz="2000" dirty="0" err="1" smtClean="0"/>
              <a:t>sker</a:t>
            </a:r>
            <a:r>
              <a:rPr lang="en-GB" sz="2000" dirty="0" smtClean="0"/>
              <a:t> der med </a:t>
            </a:r>
            <a:r>
              <a:rPr lang="en-GB" sz="2000" dirty="0" err="1" smtClean="0"/>
              <a:t>vidensdeling</a:t>
            </a:r>
            <a:r>
              <a:rPr lang="en-GB" sz="2000" dirty="0" smtClean="0"/>
              <a:t> og </a:t>
            </a:r>
            <a:r>
              <a:rPr lang="en-GB" sz="2000" dirty="0" err="1" smtClean="0"/>
              <a:t>opgaveløsning</a:t>
            </a:r>
            <a:r>
              <a:rPr lang="en-GB" sz="2000" dirty="0" smtClean="0"/>
              <a:t>?</a:t>
            </a:r>
          </a:p>
          <a:p>
            <a:r>
              <a:rPr lang="en-GB" sz="2000" b="1" dirty="0" err="1" smtClean="0"/>
              <a:t>Mål</a:t>
            </a:r>
            <a:r>
              <a:rPr lang="en-GB" sz="2000" b="1" dirty="0" smtClean="0"/>
              <a:t> </a:t>
            </a:r>
            <a:r>
              <a:rPr lang="en-GB" sz="2000" b="1" dirty="0" err="1"/>
              <a:t>på</a:t>
            </a:r>
            <a:r>
              <a:rPr lang="en-GB" sz="2000" b="1" dirty="0"/>
              <a:t> </a:t>
            </a:r>
            <a:r>
              <a:rPr lang="en-GB" sz="2000" b="1" dirty="0" err="1"/>
              <a:t>effekten</a:t>
            </a:r>
            <a:r>
              <a:rPr lang="en-GB" sz="2000" b="1" dirty="0"/>
              <a:t> – </a:t>
            </a:r>
            <a:r>
              <a:rPr lang="en-GB" sz="2000" b="1" dirty="0" err="1"/>
              <a:t>trivsel</a:t>
            </a:r>
            <a:r>
              <a:rPr lang="en-GB" sz="2000" b="1" dirty="0"/>
              <a:t> og </a:t>
            </a:r>
            <a:r>
              <a:rPr lang="en-GB" sz="2000" b="1" dirty="0" err="1"/>
              <a:t>arbejdet</a:t>
            </a:r>
            <a:endParaRPr lang="en-GB" sz="2000" b="1" dirty="0"/>
          </a:p>
          <a:p>
            <a:pPr lvl="1"/>
            <a:r>
              <a:rPr lang="en-US" sz="2000" dirty="0" err="1"/>
              <a:t>Hvilken</a:t>
            </a:r>
            <a:r>
              <a:rPr lang="en-US" sz="2000" dirty="0"/>
              <a:t> </a:t>
            </a:r>
            <a:r>
              <a:rPr lang="en-US" sz="2000" dirty="0" err="1"/>
              <a:t>betydning</a:t>
            </a:r>
            <a:r>
              <a:rPr lang="en-US" sz="2000" dirty="0"/>
              <a:t> </a:t>
            </a:r>
            <a:r>
              <a:rPr lang="en-US" sz="2000" dirty="0" err="1"/>
              <a:t>har</a:t>
            </a:r>
            <a:r>
              <a:rPr lang="en-US" sz="2000" dirty="0"/>
              <a:t> </a:t>
            </a:r>
            <a:r>
              <a:rPr lang="en-US" sz="2000" dirty="0" err="1"/>
              <a:t>det</a:t>
            </a:r>
            <a:r>
              <a:rPr lang="en-US" sz="2000" dirty="0"/>
              <a:t> for </a:t>
            </a:r>
            <a:r>
              <a:rPr lang="en-US" sz="2000" dirty="0" err="1"/>
              <a:t>jeres</a:t>
            </a:r>
            <a:r>
              <a:rPr lang="en-US" sz="2000" dirty="0"/>
              <a:t> </a:t>
            </a:r>
            <a:r>
              <a:rPr lang="en-US" sz="2000" dirty="0" err="1"/>
              <a:t>mål</a:t>
            </a:r>
            <a:r>
              <a:rPr lang="en-US" sz="2000" dirty="0"/>
              <a:t>, </a:t>
            </a:r>
            <a:r>
              <a:rPr lang="en-US" sz="2000" dirty="0" err="1" smtClean="0"/>
              <a:t>opgaver</a:t>
            </a:r>
            <a:r>
              <a:rPr lang="en-US" sz="2000" dirty="0" smtClean="0"/>
              <a:t>, </a:t>
            </a:r>
            <a:r>
              <a:rPr lang="en-US" sz="2000" dirty="0"/>
              <a:t>performance, </a:t>
            </a:r>
            <a:r>
              <a:rPr lang="en-US" sz="2000" dirty="0" err="1"/>
              <a:t>trivsel</a:t>
            </a:r>
            <a:r>
              <a:rPr lang="en-US" sz="2000" dirty="0"/>
              <a:t>?</a:t>
            </a:r>
          </a:p>
          <a:p>
            <a:pPr lvl="1" indent="-241200"/>
            <a:r>
              <a:rPr lang="da-DK" sz="2000" dirty="0"/>
              <a:t>Og for fællesskabet og </a:t>
            </a:r>
            <a:r>
              <a:rPr lang="da-DK" sz="2000" dirty="0" smtClean="0"/>
              <a:t>arbejdspraksis</a:t>
            </a:r>
          </a:p>
          <a:p>
            <a:pPr lvl="1" indent="-241200"/>
            <a:r>
              <a:rPr lang="da-DK" sz="2000" dirty="0" smtClean="0"/>
              <a:t>Tillid, retfærdighed og samarbejde</a:t>
            </a:r>
            <a:endParaRPr lang="en-GB" sz="2000" dirty="0"/>
          </a:p>
          <a:p>
            <a:endParaRPr lang="en-GB" sz="2000" dirty="0"/>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20</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Picture 7"/>
          <p:cNvPicPr>
            <a:picLocks noChangeAspect="1"/>
          </p:cNvPicPr>
          <p:nvPr/>
        </p:nvPicPr>
        <p:blipFill>
          <a:blip r:embed="rId2"/>
          <a:stretch>
            <a:fillRect/>
          </a:stretch>
        </p:blipFill>
        <p:spPr>
          <a:xfrm>
            <a:off x="6632021" y="2060848"/>
            <a:ext cx="5160420" cy="2417206"/>
          </a:xfrm>
          <a:prstGeom prst="rect">
            <a:avLst/>
          </a:prstGeom>
        </p:spPr>
      </p:pic>
    </p:spTree>
    <p:extLst>
      <p:ext uri="{BB962C8B-B14F-4D97-AF65-F5344CB8AC3E}">
        <p14:creationId xmlns:p14="http://schemas.microsoft.com/office/powerpoint/2010/main" val="21545269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735166" y="2852936"/>
            <a:ext cx="6274832" cy="2664296"/>
          </a:xfrm>
          <a:prstGeom prst="rect">
            <a:avLst/>
          </a:prstGeom>
        </p:spPr>
      </p:pic>
      <p:sp>
        <p:nvSpPr>
          <p:cNvPr id="2" name="Title 1"/>
          <p:cNvSpPr>
            <a:spLocks noGrp="1"/>
          </p:cNvSpPr>
          <p:nvPr>
            <p:ph type="title"/>
          </p:nvPr>
        </p:nvSpPr>
        <p:spPr>
          <a:xfrm>
            <a:off x="1342678" y="221699"/>
            <a:ext cx="10718548" cy="972716"/>
          </a:xfrm>
        </p:spPr>
        <p:txBody>
          <a:bodyPr/>
          <a:lstStyle/>
          <a:p>
            <a:r>
              <a:rPr lang="en-GB" dirty="0" err="1" smtClean="0"/>
              <a:t>Fleksibilitet</a:t>
            </a:r>
            <a:r>
              <a:rPr lang="en-GB" dirty="0" smtClean="0"/>
              <a:t> og </a:t>
            </a:r>
            <a:r>
              <a:rPr lang="en-GB" dirty="0" err="1" smtClean="0"/>
              <a:t>nærvær</a:t>
            </a:r>
            <a:r>
              <a:rPr lang="en-GB" dirty="0" smtClean="0"/>
              <a:t> </a:t>
            </a:r>
            <a:r>
              <a:rPr lang="en-GB" dirty="0" err="1" smtClean="0"/>
              <a:t>kræver</a:t>
            </a:r>
            <a:r>
              <a:rPr lang="en-GB" dirty="0" smtClean="0"/>
              <a:t> </a:t>
            </a:r>
            <a:r>
              <a:rPr lang="en-GB" dirty="0" err="1" smtClean="0"/>
              <a:t>flere</a:t>
            </a:r>
            <a:r>
              <a:rPr lang="en-GB" dirty="0" smtClean="0"/>
              <a:t> </a:t>
            </a:r>
            <a:r>
              <a:rPr lang="en-GB" dirty="0" err="1" smtClean="0"/>
              <a:t>regler</a:t>
            </a:r>
            <a:r>
              <a:rPr lang="en-GB" dirty="0" smtClean="0"/>
              <a:t>- </a:t>
            </a:r>
            <a:r>
              <a:rPr lang="en-GB" dirty="0" err="1" smtClean="0"/>
              <a:t>Vil</a:t>
            </a:r>
            <a:r>
              <a:rPr lang="en-GB" dirty="0" smtClean="0"/>
              <a:t> vi </a:t>
            </a:r>
            <a:r>
              <a:rPr lang="en-GB" dirty="0" err="1" smtClean="0"/>
              <a:t>det</a:t>
            </a:r>
            <a:r>
              <a:rPr lang="en-GB" dirty="0" smtClean="0"/>
              <a:t>? </a:t>
            </a:r>
            <a:endParaRPr lang="en-GB" dirty="0"/>
          </a:p>
        </p:txBody>
      </p:sp>
      <p:sp>
        <p:nvSpPr>
          <p:cNvPr id="3" name="Content Placeholder 2"/>
          <p:cNvSpPr>
            <a:spLocks noGrp="1"/>
          </p:cNvSpPr>
          <p:nvPr>
            <p:ph sz="half" idx="1"/>
          </p:nvPr>
        </p:nvSpPr>
        <p:spPr>
          <a:xfrm>
            <a:off x="1486694" y="1412776"/>
            <a:ext cx="4410177" cy="4546800"/>
          </a:xfrm>
        </p:spPr>
        <p:txBody>
          <a:bodyPr/>
          <a:lstStyle/>
          <a:p>
            <a:r>
              <a:rPr lang="en-GB" sz="2000" dirty="0" smtClean="0"/>
              <a:t>3+2</a:t>
            </a:r>
            <a:r>
              <a:rPr lang="en-GB" sz="2000" dirty="0"/>
              <a:t>, 4+1, 2+3</a:t>
            </a:r>
          </a:p>
          <a:p>
            <a:r>
              <a:rPr lang="en-GB" sz="2000" dirty="0" err="1" smtClean="0"/>
              <a:t>Fremmøde</a:t>
            </a:r>
            <a:r>
              <a:rPr lang="en-GB" sz="2000" dirty="0" smtClean="0"/>
              <a:t> </a:t>
            </a:r>
            <a:r>
              <a:rPr lang="en-GB" sz="2000" dirty="0" err="1" smtClean="0"/>
              <a:t>på</a:t>
            </a:r>
            <a:r>
              <a:rPr lang="en-GB" sz="2000" dirty="0" smtClean="0"/>
              <a:t> </a:t>
            </a:r>
            <a:r>
              <a:rPr lang="en-GB" sz="2000" dirty="0" err="1" smtClean="0"/>
              <a:t>konkrete</a:t>
            </a:r>
            <a:r>
              <a:rPr lang="en-GB" sz="2000" dirty="0" smtClean="0"/>
              <a:t> </a:t>
            </a:r>
            <a:r>
              <a:rPr lang="en-GB" sz="2000" dirty="0" err="1" smtClean="0"/>
              <a:t>dage</a:t>
            </a:r>
            <a:r>
              <a:rPr lang="en-GB" sz="2000" dirty="0" smtClean="0"/>
              <a:t> og </a:t>
            </a:r>
            <a:r>
              <a:rPr lang="en-GB" sz="2000" dirty="0" err="1" smtClean="0"/>
              <a:t>møder</a:t>
            </a:r>
            <a:r>
              <a:rPr lang="en-GB" sz="2000" dirty="0" smtClean="0"/>
              <a:t>?</a:t>
            </a:r>
          </a:p>
          <a:p>
            <a:r>
              <a:rPr lang="en-GB" sz="2000" dirty="0" err="1" smtClean="0"/>
              <a:t>Ledelse</a:t>
            </a:r>
            <a:r>
              <a:rPr lang="en-GB" sz="2000" dirty="0" smtClean="0"/>
              <a:t> </a:t>
            </a:r>
            <a:r>
              <a:rPr lang="en-GB" sz="2000" dirty="0" err="1"/>
              <a:t>på</a:t>
            </a:r>
            <a:r>
              <a:rPr lang="en-GB" sz="2000" dirty="0"/>
              <a:t> </a:t>
            </a:r>
            <a:r>
              <a:rPr lang="en-GB" sz="2000" dirty="0" err="1"/>
              <a:t>forkant</a:t>
            </a:r>
            <a:endParaRPr lang="en-GB" sz="2000" dirty="0"/>
          </a:p>
          <a:p>
            <a:pPr lvl="1"/>
            <a:r>
              <a:rPr lang="en-GB" sz="2000" dirty="0" err="1"/>
              <a:t>Forventningsafstemning</a:t>
            </a:r>
            <a:endParaRPr lang="en-GB" sz="2000" dirty="0"/>
          </a:p>
          <a:p>
            <a:pPr lvl="1"/>
            <a:r>
              <a:rPr lang="en-GB" sz="2000" dirty="0"/>
              <a:t>Folk </a:t>
            </a:r>
            <a:r>
              <a:rPr lang="en-GB" sz="2000" dirty="0" err="1"/>
              <a:t>møder</a:t>
            </a:r>
            <a:r>
              <a:rPr lang="en-GB" sz="2000" dirty="0"/>
              <a:t> </a:t>
            </a:r>
            <a:r>
              <a:rPr lang="en-GB" sz="2000" dirty="0" err="1"/>
              <a:t>ind</a:t>
            </a:r>
            <a:r>
              <a:rPr lang="en-GB" sz="2000" dirty="0"/>
              <a:t> </a:t>
            </a:r>
            <a:r>
              <a:rPr lang="en-GB" sz="2000" dirty="0" err="1"/>
              <a:t>ifm</a:t>
            </a:r>
            <a:r>
              <a:rPr lang="en-GB" sz="2000" dirty="0"/>
              <a:t>. </a:t>
            </a:r>
            <a:endParaRPr lang="en-GB" sz="2000" dirty="0" smtClean="0"/>
          </a:p>
          <a:p>
            <a:pPr lvl="2"/>
            <a:r>
              <a:rPr lang="en-GB" sz="2000" dirty="0" err="1" smtClean="0"/>
              <a:t>konsolidering</a:t>
            </a:r>
            <a:r>
              <a:rPr lang="en-GB" sz="2000" dirty="0" smtClean="0"/>
              <a:t> </a:t>
            </a:r>
            <a:r>
              <a:rPr lang="en-GB" sz="2000" dirty="0" err="1"/>
              <a:t>eller</a:t>
            </a:r>
            <a:r>
              <a:rPr lang="en-GB" sz="2000" dirty="0"/>
              <a:t> re-</a:t>
            </a:r>
            <a:r>
              <a:rPr lang="en-GB" sz="2000" dirty="0" err="1"/>
              <a:t>organisering</a:t>
            </a:r>
            <a:r>
              <a:rPr lang="en-GB" sz="2000" dirty="0"/>
              <a:t>, </a:t>
            </a:r>
            <a:endParaRPr lang="en-GB" sz="2000" dirty="0" smtClean="0"/>
          </a:p>
          <a:p>
            <a:pPr lvl="2"/>
            <a:r>
              <a:rPr lang="en-GB" sz="2000" dirty="0" err="1" smtClean="0"/>
              <a:t>ved</a:t>
            </a:r>
            <a:r>
              <a:rPr lang="en-GB" sz="2000" dirty="0" smtClean="0"/>
              <a:t> </a:t>
            </a:r>
            <a:r>
              <a:rPr lang="en-GB" sz="2000" dirty="0" err="1"/>
              <a:t>ny</a:t>
            </a:r>
            <a:r>
              <a:rPr lang="en-GB" sz="2000" dirty="0"/>
              <a:t> </a:t>
            </a:r>
            <a:r>
              <a:rPr lang="en-GB" sz="2000" dirty="0" err="1" smtClean="0"/>
              <a:t>ansættelser</a:t>
            </a:r>
            <a:r>
              <a:rPr lang="en-GB" sz="2000" dirty="0" smtClean="0"/>
              <a:t>,</a:t>
            </a:r>
          </a:p>
          <a:p>
            <a:pPr lvl="2"/>
            <a:r>
              <a:rPr lang="en-GB" sz="2000" dirty="0" err="1" smtClean="0"/>
              <a:t>sammensætning</a:t>
            </a:r>
            <a:r>
              <a:rPr lang="en-GB" sz="2000" dirty="0" smtClean="0"/>
              <a:t> </a:t>
            </a:r>
            <a:r>
              <a:rPr lang="en-GB" sz="2000" dirty="0"/>
              <a:t>af </a:t>
            </a:r>
            <a:r>
              <a:rPr lang="en-GB" sz="2000" dirty="0" err="1"/>
              <a:t>nye</a:t>
            </a:r>
            <a:r>
              <a:rPr lang="en-GB" sz="2000" dirty="0"/>
              <a:t> </a:t>
            </a:r>
            <a:r>
              <a:rPr lang="en-GB" sz="2000" dirty="0" smtClean="0"/>
              <a:t>teams</a:t>
            </a:r>
          </a:p>
          <a:p>
            <a:pPr lvl="2"/>
            <a:r>
              <a:rPr lang="en-GB" sz="2000" dirty="0" smtClean="0"/>
              <a:t>Etc.</a:t>
            </a:r>
          </a:p>
          <a:p>
            <a:pPr marL="0" indent="0">
              <a:buNone/>
            </a:pPr>
            <a:r>
              <a:rPr lang="en-GB" sz="2000" dirty="0" smtClean="0"/>
              <a:t>-</a:t>
            </a:r>
            <a:r>
              <a:rPr lang="en-GB" sz="2000" b="1" dirty="0" err="1" smtClean="0"/>
              <a:t>hvor</a:t>
            </a:r>
            <a:r>
              <a:rPr lang="en-GB" sz="2000" b="1" dirty="0" smtClean="0"/>
              <a:t> mange </a:t>
            </a:r>
            <a:r>
              <a:rPr lang="en-GB" sz="2000" b="1" dirty="0" err="1" smtClean="0"/>
              <a:t>regler</a:t>
            </a:r>
            <a:r>
              <a:rPr lang="en-GB" sz="2000" b="1" dirty="0" smtClean="0"/>
              <a:t> </a:t>
            </a:r>
            <a:r>
              <a:rPr lang="en-GB" sz="2000" b="1" dirty="0" err="1" smtClean="0"/>
              <a:t>ønsker</a:t>
            </a:r>
            <a:r>
              <a:rPr lang="en-GB" sz="2000" b="1" dirty="0" smtClean="0"/>
              <a:t> vi?</a:t>
            </a:r>
          </a:p>
          <a:p>
            <a:pPr lvl="1"/>
            <a:endParaRPr lang="en-GB" sz="2000" dirty="0"/>
          </a:p>
          <a:p>
            <a:pPr marL="0" indent="0">
              <a:buNone/>
            </a:pPr>
            <a:endParaRPr lang="en-GB" sz="2000" dirty="0"/>
          </a:p>
          <a:p>
            <a:endParaRPr lang="en-GB" sz="2000" dirty="0"/>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21</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398751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70670" y="179904"/>
            <a:ext cx="9312374" cy="972716"/>
          </a:xfrm>
        </p:spPr>
        <p:txBody>
          <a:bodyPr/>
          <a:lstStyle/>
          <a:p>
            <a:r>
              <a:rPr lang="da-DK" dirty="0" smtClean="0"/>
              <a:t>Jeg </a:t>
            </a:r>
            <a:r>
              <a:rPr lang="da-DK" dirty="0"/>
              <a:t>- </a:t>
            </a:r>
            <a:r>
              <a:rPr lang="da-DK" sz="1800" dirty="0"/>
              <a:t>vi</a:t>
            </a:r>
            <a:r>
              <a:rPr lang="da-DK" dirty="0"/>
              <a:t> </a:t>
            </a:r>
            <a:r>
              <a:rPr lang="da-DK" dirty="0" smtClean="0"/>
              <a:t> eller  VI </a:t>
            </a:r>
            <a:r>
              <a:rPr lang="da-DK" dirty="0"/>
              <a:t>- </a:t>
            </a:r>
            <a:r>
              <a:rPr lang="da-DK" sz="1800" dirty="0"/>
              <a:t>jeg</a:t>
            </a:r>
            <a:r>
              <a:rPr lang="da-DK" dirty="0"/>
              <a:t> </a:t>
            </a:r>
            <a:endParaRPr lang="en-US" dirty="0"/>
          </a:p>
        </p:txBody>
      </p:sp>
      <p:sp>
        <p:nvSpPr>
          <p:cNvPr id="7" name="Content Placeholder 6"/>
          <p:cNvSpPr>
            <a:spLocks noGrp="1"/>
          </p:cNvSpPr>
          <p:nvPr>
            <p:ph sz="half" idx="1"/>
          </p:nvPr>
        </p:nvSpPr>
        <p:spPr>
          <a:xfrm>
            <a:off x="1275462" y="1412776"/>
            <a:ext cx="5261376" cy="4546800"/>
          </a:xfrm>
        </p:spPr>
        <p:txBody>
          <a:bodyPr/>
          <a:lstStyle/>
          <a:p>
            <a:r>
              <a:rPr lang="da-DK" sz="2000" dirty="0"/>
              <a:t>The </a:t>
            </a:r>
            <a:r>
              <a:rPr lang="da-DK" sz="2000" dirty="0" err="1"/>
              <a:t>big</a:t>
            </a:r>
            <a:r>
              <a:rPr lang="da-DK" sz="2000" dirty="0"/>
              <a:t> </a:t>
            </a:r>
            <a:r>
              <a:rPr lang="da-DK" sz="2000" dirty="0" err="1"/>
              <a:t>why</a:t>
            </a:r>
            <a:r>
              <a:rPr lang="da-DK" sz="2000" dirty="0"/>
              <a:t>?</a:t>
            </a:r>
          </a:p>
          <a:p>
            <a:pPr lvl="1"/>
            <a:r>
              <a:rPr lang="da-DK" sz="2000" dirty="0"/>
              <a:t>Hvorfor skal jeg komme på arbejde?</a:t>
            </a:r>
          </a:p>
          <a:p>
            <a:r>
              <a:rPr lang="da-DK" sz="2000" dirty="0" smtClean="0"/>
              <a:t>Har vi løst gåden om stress?</a:t>
            </a:r>
          </a:p>
          <a:p>
            <a:pPr lvl="1"/>
            <a:r>
              <a:rPr lang="da-DK" sz="2000" dirty="0" smtClean="0"/>
              <a:t>Når man både kan trives og være produktiv?</a:t>
            </a:r>
          </a:p>
          <a:p>
            <a:endParaRPr lang="da-DK" sz="2000" dirty="0" smtClean="0"/>
          </a:p>
          <a:p>
            <a:r>
              <a:rPr lang="da-DK" sz="2000" b="1" dirty="0" smtClean="0"/>
              <a:t>Har individualismen taget fællesskabet som skalp?</a:t>
            </a:r>
            <a:endParaRPr lang="da-DK" sz="2000" b="1" dirty="0"/>
          </a:p>
          <a:p>
            <a:endParaRPr lang="da-DK" sz="2000" dirty="0" smtClean="0"/>
          </a:p>
          <a:p>
            <a:r>
              <a:rPr lang="da-DK" sz="2000" dirty="0" smtClean="0"/>
              <a:t>Det er kollegerne og det sociale der begejstrer os i arbejdet – der gør at vi trives</a:t>
            </a:r>
          </a:p>
          <a:p>
            <a:r>
              <a:rPr lang="da-DK" sz="2000" dirty="0" smtClean="0"/>
              <a:t>Så der er brug for os </a:t>
            </a:r>
          </a:p>
          <a:p>
            <a:endParaRPr lang="en-US" sz="2000" dirty="0"/>
          </a:p>
        </p:txBody>
      </p:sp>
      <p:sp>
        <p:nvSpPr>
          <p:cNvPr id="3" name="Footer Placeholder 2"/>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22</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graphicFrame>
        <p:nvGraphicFramePr>
          <p:cNvPr id="13" name="Diagram 12"/>
          <p:cNvGraphicFramePr/>
          <p:nvPr>
            <p:extLst/>
          </p:nvPr>
        </p:nvGraphicFramePr>
        <p:xfrm>
          <a:off x="6095206" y="260648"/>
          <a:ext cx="8126942" cy="5417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p:cNvSpPr/>
          <p:nvPr/>
        </p:nvSpPr>
        <p:spPr bwMode="auto">
          <a:xfrm>
            <a:off x="6676062" y="2662156"/>
            <a:ext cx="1368152" cy="1224136"/>
          </a:xfrm>
          <a:prstGeom prst="ellipse">
            <a:avLst/>
          </a:prstGeom>
          <a:solidFill>
            <a:schemeClr val="accent4"/>
          </a:solidFill>
          <a:ln w="9525" cap="flat" cmpd="sng" algn="ctr">
            <a:solidFill>
              <a:schemeClr val="accent4"/>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da-DK" sz="4400" b="1" i="0" u="none" strike="noStrike" kern="1200" cap="none" spc="0" normalizeH="0" baseline="0" noProof="0" dirty="0" smtClean="0">
                <a:ln>
                  <a:noFill/>
                </a:ln>
                <a:solidFill>
                  <a:srgbClr val="FFFFFF"/>
                </a:solidFill>
                <a:effectLst/>
                <a:uLnTx/>
                <a:uFillTx/>
                <a:latin typeface="Times New Roman" panose="02020603050405020304" pitchFamily="18" charset="0"/>
                <a:ea typeface="ＭＳ Ｐゴシック" pitchFamily="-80" charset="-128"/>
                <a:cs typeface="Times New Roman" panose="02020603050405020304" pitchFamily="18" charset="0"/>
              </a:rPr>
              <a:t>I</a:t>
            </a:r>
            <a:endParaRPr kumimoji="0" lang="en-US" sz="1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ＭＳ Ｐゴシック" pitchFamily="-80" charset="-128"/>
              <a:cs typeface="Times New Roman" panose="02020603050405020304" pitchFamily="18" charset="0"/>
            </a:endParaRPr>
          </a:p>
        </p:txBody>
      </p:sp>
      <p:sp>
        <p:nvSpPr>
          <p:cNvPr id="15" name="Oval 14"/>
          <p:cNvSpPr/>
          <p:nvPr/>
        </p:nvSpPr>
        <p:spPr bwMode="auto">
          <a:xfrm>
            <a:off x="9529691" y="2662156"/>
            <a:ext cx="1368152" cy="1224136"/>
          </a:xfrm>
          <a:prstGeom prst="ellipse">
            <a:avLst/>
          </a:prstGeom>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da-DK" sz="44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rPr>
              <a:t>We</a:t>
            </a:r>
            <a:endParaRPr kumimoji="0" lang="en-US" sz="1600" b="1" i="0" u="none" strike="noStrike" kern="1200" cap="none" spc="0" normalizeH="0" baseline="0" noProof="0" dirty="0" err="1" smtClean="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8183438" y="3292504"/>
            <a:ext cx="864096" cy="24622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432"/>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eller</a:t>
            </a:r>
            <a:endParaRPr kumimoji="0" lang="en-US" sz="1600" b="0" i="0" u="none" strike="noStrike" kern="1200" cap="none" spc="0" normalizeH="0" baseline="0" noProof="0" dirty="0" err="1" smtClean="0">
              <a:ln>
                <a:noFill/>
              </a:ln>
              <a:solidFill>
                <a:srgbClr val="000000"/>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70650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74800" y="188640"/>
            <a:ext cx="9312374" cy="972716"/>
          </a:xfrm>
        </p:spPr>
        <p:txBody>
          <a:bodyPr/>
          <a:lstStyle/>
          <a:p>
            <a:r>
              <a:rPr lang="en-GB" dirty="0" err="1" smtClean="0"/>
              <a:t>Ny</a:t>
            </a:r>
            <a:r>
              <a:rPr lang="en-GB" dirty="0" smtClean="0"/>
              <a:t> </a:t>
            </a:r>
            <a:r>
              <a:rPr lang="en-GB" dirty="0" err="1" smtClean="0"/>
              <a:t>diskurs</a:t>
            </a:r>
            <a:endParaRPr lang="en-GB" dirty="0"/>
          </a:p>
        </p:txBody>
      </p:sp>
      <p:sp>
        <p:nvSpPr>
          <p:cNvPr id="6" name="Content Placeholder 5"/>
          <p:cNvSpPr>
            <a:spLocks noGrp="1"/>
          </p:cNvSpPr>
          <p:nvPr>
            <p:ph sz="half" idx="1"/>
          </p:nvPr>
        </p:nvSpPr>
        <p:spPr>
          <a:xfrm>
            <a:off x="1630710" y="1340768"/>
            <a:ext cx="4410177" cy="4968552"/>
          </a:xfrm>
        </p:spPr>
        <p:txBody>
          <a:bodyPr/>
          <a:lstStyle/>
          <a:p>
            <a:r>
              <a:rPr lang="en-GB" sz="2000" dirty="0" err="1"/>
              <a:t>Hvordan</a:t>
            </a:r>
            <a:r>
              <a:rPr lang="en-GB" sz="2000" dirty="0"/>
              <a:t> </a:t>
            </a:r>
            <a:r>
              <a:rPr lang="en-GB" sz="2000" dirty="0" err="1"/>
              <a:t>taler</a:t>
            </a:r>
            <a:r>
              <a:rPr lang="en-GB" sz="2000" dirty="0"/>
              <a:t> vi om </a:t>
            </a:r>
            <a:r>
              <a:rPr lang="en-GB" sz="2000" dirty="0" err="1" smtClean="0"/>
              <a:t>arbejdspladsen</a:t>
            </a:r>
            <a:r>
              <a:rPr lang="en-GB" sz="2000" dirty="0" smtClean="0"/>
              <a:t>? </a:t>
            </a:r>
          </a:p>
          <a:p>
            <a:r>
              <a:rPr lang="en-GB" sz="2000" dirty="0" err="1" smtClean="0"/>
              <a:t>Hvad</a:t>
            </a:r>
            <a:r>
              <a:rPr lang="en-GB" sz="2000" dirty="0" smtClean="0"/>
              <a:t> </a:t>
            </a:r>
            <a:r>
              <a:rPr lang="en-GB" sz="2000" dirty="0" err="1" smtClean="0"/>
              <a:t>vil</a:t>
            </a:r>
            <a:r>
              <a:rPr lang="en-GB" sz="2000" dirty="0" smtClean="0"/>
              <a:t> </a:t>
            </a:r>
            <a:r>
              <a:rPr lang="en-GB" sz="2000" dirty="0" err="1" smtClean="0"/>
              <a:t>det</a:t>
            </a:r>
            <a:r>
              <a:rPr lang="en-GB" sz="2000" dirty="0" smtClean="0"/>
              <a:t> </a:t>
            </a:r>
            <a:r>
              <a:rPr lang="en-GB" sz="2000" dirty="0" err="1" smtClean="0"/>
              <a:t>sige</a:t>
            </a:r>
            <a:r>
              <a:rPr lang="en-GB" sz="2000" dirty="0" smtClean="0"/>
              <a:t> at </a:t>
            </a:r>
            <a:r>
              <a:rPr lang="en-GB" sz="2000" dirty="0" err="1" smtClean="0"/>
              <a:t>gå</a:t>
            </a:r>
            <a:r>
              <a:rPr lang="en-GB" sz="2000" dirty="0" smtClean="0"/>
              <a:t> </a:t>
            </a:r>
            <a:r>
              <a:rPr lang="en-GB" sz="2000" dirty="0" err="1" smtClean="0"/>
              <a:t>på</a:t>
            </a:r>
            <a:r>
              <a:rPr lang="en-GB" sz="2000" dirty="0" smtClean="0"/>
              <a:t> </a:t>
            </a:r>
            <a:r>
              <a:rPr lang="en-GB" sz="2000" dirty="0" err="1" smtClean="0"/>
              <a:t>arbejde</a:t>
            </a:r>
            <a:r>
              <a:rPr lang="en-GB" sz="2000" dirty="0" smtClean="0"/>
              <a:t> – </a:t>
            </a:r>
            <a:r>
              <a:rPr lang="en-GB" sz="2000" dirty="0" err="1" smtClean="0"/>
              <a:t>hos</a:t>
            </a:r>
            <a:r>
              <a:rPr lang="en-GB" sz="2000" dirty="0" smtClean="0"/>
              <a:t> </a:t>
            </a:r>
            <a:r>
              <a:rPr lang="en-GB" sz="2000" dirty="0" err="1" smtClean="0"/>
              <a:t>os</a:t>
            </a:r>
            <a:r>
              <a:rPr lang="en-GB" sz="2000" dirty="0" smtClean="0"/>
              <a:t>? </a:t>
            </a:r>
          </a:p>
          <a:p>
            <a:r>
              <a:rPr lang="en-GB" sz="2000" b="1" dirty="0" err="1" smtClean="0"/>
              <a:t>Omtales</a:t>
            </a:r>
            <a:r>
              <a:rPr lang="en-GB" sz="2000" b="1" dirty="0" smtClean="0"/>
              <a:t> </a:t>
            </a:r>
            <a:r>
              <a:rPr lang="en-GB" sz="2000" b="1" dirty="0" err="1" smtClean="0"/>
              <a:t>arbejdspladsen</a:t>
            </a:r>
            <a:r>
              <a:rPr lang="en-GB" sz="2000" b="1" dirty="0" smtClean="0"/>
              <a:t> </a:t>
            </a:r>
            <a:r>
              <a:rPr lang="en-GB" sz="2000" b="1" dirty="0" err="1" smtClean="0"/>
              <a:t>positivt</a:t>
            </a:r>
            <a:r>
              <a:rPr lang="en-GB" sz="2000" b="1" dirty="0" smtClean="0"/>
              <a:t> </a:t>
            </a:r>
            <a:r>
              <a:rPr lang="en-GB" sz="2000" b="1" dirty="0" err="1" smtClean="0"/>
              <a:t>eller</a:t>
            </a:r>
            <a:r>
              <a:rPr lang="en-GB" sz="2000" b="1" dirty="0" smtClean="0"/>
              <a:t> </a:t>
            </a:r>
            <a:r>
              <a:rPr lang="en-GB" sz="2000" b="1" dirty="0" err="1" smtClean="0"/>
              <a:t>negativt</a:t>
            </a:r>
            <a:r>
              <a:rPr lang="en-GB" sz="2000" b="1" dirty="0" smtClean="0"/>
              <a:t>?</a:t>
            </a:r>
          </a:p>
          <a:p>
            <a:endParaRPr lang="en-GB" sz="2000" dirty="0" smtClean="0"/>
          </a:p>
          <a:p>
            <a:r>
              <a:rPr lang="en-GB" sz="2000" dirty="0" smtClean="0"/>
              <a:t>“</a:t>
            </a:r>
            <a:r>
              <a:rPr lang="en-GB" sz="2000" i="1" dirty="0" err="1" smtClean="0"/>
              <a:t>hvorfor</a:t>
            </a:r>
            <a:r>
              <a:rPr lang="en-GB" sz="2000" i="1" dirty="0" smtClean="0"/>
              <a:t> </a:t>
            </a:r>
            <a:r>
              <a:rPr lang="en-GB" sz="2000" i="1" dirty="0" err="1" smtClean="0"/>
              <a:t>skal</a:t>
            </a:r>
            <a:r>
              <a:rPr lang="en-GB" sz="2000" i="1" dirty="0" smtClean="0"/>
              <a:t> </a:t>
            </a:r>
            <a:r>
              <a:rPr lang="en-GB" sz="2000" i="1" dirty="0" err="1" smtClean="0"/>
              <a:t>jeg</a:t>
            </a:r>
            <a:r>
              <a:rPr lang="en-GB" sz="2000" i="1" dirty="0" smtClean="0"/>
              <a:t> </a:t>
            </a:r>
            <a:r>
              <a:rPr lang="en-GB" sz="2000" i="1" dirty="0" err="1" smtClean="0"/>
              <a:t>komme</a:t>
            </a:r>
            <a:r>
              <a:rPr lang="en-GB" sz="2000" i="1" dirty="0" smtClean="0"/>
              <a:t> </a:t>
            </a:r>
            <a:r>
              <a:rPr lang="en-GB" sz="2000" i="1" dirty="0" err="1" smtClean="0"/>
              <a:t>på</a:t>
            </a:r>
            <a:r>
              <a:rPr lang="en-GB" sz="2000" i="1" dirty="0" smtClean="0"/>
              <a:t> </a:t>
            </a:r>
            <a:r>
              <a:rPr lang="en-GB" sz="2000" i="1" dirty="0" err="1" smtClean="0"/>
              <a:t>kontoret</a:t>
            </a:r>
            <a:r>
              <a:rPr lang="en-GB" sz="2000" i="1" dirty="0" smtClean="0"/>
              <a:t>, </a:t>
            </a:r>
            <a:r>
              <a:rPr lang="en-GB" sz="2000" i="1" dirty="0" err="1" smtClean="0"/>
              <a:t>når</a:t>
            </a:r>
            <a:r>
              <a:rPr lang="en-GB" sz="2000" i="1" dirty="0" smtClean="0"/>
              <a:t> </a:t>
            </a:r>
            <a:r>
              <a:rPr lang="en-GB" sz="2000" i="1" dirty="0" err="1" smtClean="0"/>
              <a:t>jeg</a:t>
            </a:r>
            <a:r>
              <a:rPr lang="en-GB" sz="2000" i="1" dirty="0" smtClean="0"/>
              <a:t> </a:t>
            </a:r>
            <a:r>
              <a:rPr lang="en-GB" sz="2000" i="1" dirty="0" err="1" smtClean="0"/>
              <a:t>kan</a:t>
            </a:r>
            <a:r>
              <a:rPr lang="en-GB" sz="2000" i="1" dirty="0" smtClean="0"/>
              <a:t> </a:t>
            </a:r>
            <a:r>
              <a:rPr lang="en-GB" sz="2000" i="1" dirty="0" err="1" smtClean="0"/>
              <a:t>bruge</a:t>
            </a:r>
            <a:r>
              <a:rPr lang="en-GB" sz="2000" i="1" dirty="0" smtClean="0"/>
              <a:t> </a:t>
            </a:r>
            <a:r>
              <a:rPr lang="en-GB" sz="2000" i="1" dirty="0" err="1" smtClean="0"/>
              <a:t>tiden</a:t>
            </a:r>
            <a:r>
              <a:rPr lang="en-GB" sz="2000" i="1" dirty="0" smtClean="0"/>
              <a:t> </a:t>
            </a:r>
            <a:r>
              <a:rPr lang="en-GB" sz="2000" i="1" dirty="0" err="1" smtClean="0"/>
              <a:t>bedre</a:t>
            </a:r>
            <a:r>
              <a:rPr lang="en-GB" sz="2000" i="1" dirty="0" smtClean="0"/>
              <a:t> </a:t>
            </a:r>
            <a:r>
              <a:rPr lang="en-GB" sz="2000" i="1" dirty="0" err="1" smtClean="0"/>
              <a:t>derhjemme</a:t>
            </a:r>
            <a:r>
              <a:rPr lang="en-GB" sz="2000" i="1" dirty="0" smtClean="0"/>
              <a:t>?”</a:t>
            </a:r>
          </a:p>
          <a:p>
            <a:r>
              <a:rPr lang="en-GB" sz="2000" i="1" dirty="0" smtClean="0"/>
              <a:t>“</a:t>
            </a:r>
            <a:r>
              <a:rPr lang="en-GB" sz="2000" i="1" dirty="0" err="1" smtClean="0"/>
              <a:t>Det</a:t>
            </a:r>
            <a:r>
              <a:rPr lang="en-GB" sz="2000" i="1" dirty="0" smtClean="0"/>
              <a:t> </a:t>
            </a:r>
            <a:r>
              <a:rPr lang="en-GB" sz="2000" i="1" dirty="0" err="1" smtClean="0"/>
              <a:t>er</a:t>
            </a:r>
            <a:r>
              <a:rPr lang="en-GB" sz="2000" i="1" dirty="0" smtClean="0"/>
              <a:t> mange </a:t>
            </a:r>
            <a:r>
              <a:rPr lang="en-GB" sz="2000" i="1" dirty="0" err="1" smtClean="0"/>
              <a:t>forstyrrelse</a:t>
            </a:r>
            <a:r>
              <a:rPr lang="en-GB" sz="2000" i="1" dirty="0" smtClean="0"/>
              <a:t> </a:t>
            </a:r>
            <a:r>
              <a:rPr lang="en-GB" sz="2000" i="1" dirty="0" err="1" smtClean="0"/>
              <a:t>på</a:t>
            </a:r>
            <a:r>
              <a:rPr lang="en-GB" sz="2000" i="1" dirty="0" smtClean="0"/>
              <a:t> </a:t>
            </a:r>
            <a:r>
              <a:rPr lang="en-GB" sz="2000" i="1" dirty="0" err="1" smtClean="0"/>
              <a:t>kontoret</a:t>
            </a:r>
            <a:r>
              <a:rPr lang="en-GB" sz="2000" i="1" dirty="0" smtClean="0"/>
              <a:t>”</a:t>
            </a:r>
          </a:p>
          <a:p>
            <a:r>
              <a:rPr lang="en-GB" sz="2000" i="1" dirty="0"/>
              <a:t>“Vi </a:t>
            </a:r>
            <a:r>
              <a:rPr lang="en-GB" sz="2000" i="1" dirty="0" err="1"/>
              <a:t>vil</a:t>
            </a:r>
            <a:r>
              <a:rPr lang="en-GB" sz="2000" i="1" dirty="0"/>
              <a:t> </a:t>
            </a:r>
            <a:r>
              <a:rPr lang="en-GB" sz="2000" i="1" dirty="0" err="1"/>
              <a:t>gerne</a:t>
            </a:r>
            <a:r>
              <a:rPr lang="en-GB" sz="2000" i="1" dirty="0"/>
              <a:t> give </a:t>
            </a:r>
            <a:r>
              <a:rPr lang="en-GB" sz="2000" i="1" dirty="0" err="1"/>
              <a:t>mulighed</a:t>
            </a:r>
            <a:r>
              <a:rPr lang="en-GB" sz="2000" i="1" dirty="0"/>
              <a:t> for </a:t>
            </a:r>
            <a:r>
              <a:rPr lang="en-GB" sz="2000" i="1" dirty="0" err="1"/>
              <a:t>fleksibilitet</a:t>
            </a:r>
            <a:r>
              <a:rPr lang="en-GB" sz="2000" i="1" dirty="0"/>
              <a:t>…”</a:t>
            </a:r>
          </a:p>
          <a:p>
            <a:r>
              <a:rPr lang="en-GB" sz="2000" i="1" dirty="0" smtClean="0"/>
              <a:t>“</a:t>
            </a:r>
            <a:r>
              <a:rPr lang="en-GB" sz="2000" i="1" dirty="0" err="1"/>
              <a:t>M</a:t>
            </a:r>
            <a:r>
              <a:rPr lang="en-GB" sz="2000" i="1" dirty="0" err="1" smtClean="0"/>
              <a:t>uligheden</a:t>
            </a:r>
            <a:r>
              <a:rPr lang="en-GB" sz="2000" i="1" dirty="0" smtClean="0"/>
              <a:t> for at </a:t>
            </a:r>
            <a:r>
              <a:rPr lang="en-GB" sz="2000" i="1" dirty="0" err="1" smtClean="0"/>
              <a:t>arbejde</a:t>
            </a:r>
            <a:r>
              <a:rPr lang="en-GB" sz="2000" i="1" dirty="0" smtClean="0"/>
              <a:t> </a:t>
            </a:r>
            <a:r>
              <a:rPr lang="en-GB" sz="2000" i="1" dirty="0" err="1" smtClean="0"/>
              <a:t>hjemmefra</a:t>
            </a:r>
            <a:r>
              <a:rPr lang="en-GB" sz="2000" i="1" dirty="0" smtClean="0"/>
              <a:t> </a:t>
            </a:r>
            <a:r>
              <a:rPr lang="en-GB" sz="2000" i="1" dirty="0" err="1" smtClean="0"/>
              <a:t>er</a:t>
            </a:r>
            <a:r>
              <a:rPr lang="en-GB" sz="2000" i="1" dirty="0" smtClean="0"/>
              <a:t> at </a:t>
            </a:r>
            <a:r>
              <a:rPr lang="en-GB" sz="2000" i="1" dirty="0" err="1" smtClean="0"/>
              <a:t>personalegode</a:t>
            </a:r>
            <a:r>
              <a:rPr lang="en-GB" sz="2000" i="1" dirty="0" smtClean="0"/>
              <a:t>”</a:t>
            </a:r>
          </a:p>
          <a:p>
            <a:endParaRPr lang="en-GB" sz="2000" dirty="0" smtClean="0"/>
          </a:p>
          <a:p>
            <a:pPr marL="0" indent="0">
              <a:buNone/>
            </a:pPr>
            <a:endParaRPr lang="en-GB" sz="2000" dirty="0" smtClean="0"/>
          </a:p>
          <a:p>
            <a:endParaRPr lang="en-GB" sz="2000" dirty="0"/>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23</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3" name="Rounded Rectangular Callout 2"/>
          <p:cNvSpPr/>
          <p:nvPr/>
        </p:nvSpPr>
        <p:spPr bwMode="auto">
          <a:xfrm>
            <a:off x="7319342" y="499613"/>
            <a:ext cx="3456384" cy="1323486"/>
          </a:xfrm>
          <a:prstGeom prst="wedgeRoundRectCallout">
            <a:avLst>
              <a:gd name="adj1" fmla="val -44466"/>
              <a:gd name="adj2" fmla="val 102354"/>
              <a:gd name="adj3" fmla="val 16667"/>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r>
              <a:rPr kumimoji="0" lang="en-GB" sz="2400" b="1" i="0" u="none" strike="noStrike" kern="1200" cap="none" spc="0" normalizeH="0" baseline="0" noProof="0" dirty="0" err="1">
                <a:ln>
                  <a:noFill/>
                </a:ln>
                <a:solidFill>
                  <a:srgbClr val="000000"/>
                </a:solidFill>
                <a:effectLst/>
                <a:uLnTx/>
                <a:uFillTx/>
                <a:latin typeface="Arial"/>
                <a:ea typeface="+mn-ea"/>
                <a:cs typeface="+mn-cs"/>
              </a:rPr>
              <a:t>Hvad</a:t>
            </a:r>
            <a:r>
              <a:rPr kumimoji="0" lang="en-GB" sz="2400" b="1" i="0" u="none" strike="noStrike" kern="1200" cap="none" spc="0" normalizeH="0" baseline="0" noProof="0" dirty="0">
                <a:ln>
                  <a:noFill/>
                </a:ln>
                <a:solidFill>
                  <a:srgbClr val="000000"/>
                </a:solidFill>
                <a:effectLst/>
                <a:uLnTx/>
                <a:uFillTx/>
                <a:latin typeface="Arial"/>
                <a:ea typeface="+mn-ea"/>
                <a:cs typeface="+mn-cs"/>
              </a:rPr>
              <a:t> </a:t>
            </a:r>
            <a:r>
              <a:rPr kumimoji="0" lang="en-GB" sz="2400" b="1" i="0" u="none" strike="noStrike" kern="1200" cap="none" spc="0" normalizeH="0" baseline="0" noProof="0" dirty="0" err="1">
                <a:ln>
                  <a:noFill/>
                </a:ln>
                <a:solidFill>
                  <a:srgbClr val="000000"/>
                </a:solidFill>
                <a:effectLst/>
                <a:uLnTx/>
                <a:uFillTx/>
                <a:latin typeface="Arial"/>
                <a:ea typeface="+mn-ea"/>
                <a:cs typeface="+mn-cs"/>
              </a:rPr>
              <a:t>vil</a:t>
            </a:r>
            <a:r>
              <a:rPr kumimoji="0" lang="en-GB" sz="2400" b="1" i="0" u="none" strike="noStrike" kern="1200" cap="none" spc="0" normalizeH="0" baseline="0" noProof="0" dirty="0">
                <a:ln>
                  <a:noFill/>
                </a:ln>
                <a:solidFill>
                  <a:srgbClr val="000000"/>
                </a:solidFill>
                <a:effectLst/>
                <a:uLnTx/>
                <a:uFillTx/>
                <a:latin typeface="Arial"/>
                <a:ea typeface="+mn-ea"/>
                <a:cs typeface="+mn-cs"/>
              </a:rPr>
              <a:t> I </a:t>
            </a:r>
            <a:r>
              <a:rPr kumimoji="0" lang="en-GB" sz="2400" b="1" i="0" u="none" strike="noStrike" kern="1200" cap="none" spc="0" normalizeH="0" baseline="0" noProof="0" dirty="0" err="1">
                <a:ln>
                  <a:noFill/>
                </a:ln>
                <a:solidFill>
                  <a:srgbClr val="000000"/>
                </a:solidFill>
                <a:effectLst/>
                <a:uLnTx/>
                <a:uFillTx/>
                <a:latin typeface="Arial"/>
                <a:ea typeface="+mn-ea"/>
                <a:cs typeface="+mn-cs"/>
              </a:rPr>
              <a:t>skrive</a:t>
            </a:r>
            <a:r>
              <a:rPr kumimoji="0" lang="en-GB" sz="2400" b="1" i="0" u="none" strike="noStrike" kern="1200" cap="none" spc="0" normalizeH="0" baseline="0" noProof="0" dirty="0">
                <a:ln>
                  <a:noFill/>
                </a:ln>
                <a:solidFill>
                  <a:srgbClr val="000000"/>
                </a:solidFill>
                <a:effectLst/>
                <a:uLnTx/>
                <a:uFillTx/>
                <a:latin typeface="Arial"/>
                <a:ea typeface="+mn-ea"/>
                <a:cs typeface="+mn-cs"/>
              </a:rPr>
              <a:t> i et job-</a:t>
            </a:r>
            <a:r>
              <a:rPr kumimoji="0" lang="en-GB" sz="2400" b="1" i="0" u="none" strike="noStrike" kern="1200" cap="none" spc="0" normalizeH="0" baseline="0" noProof="0" dirty="0" err="1">
                <a:ln>
                  <a:noFill/>
                </a:ln>
                <a:solidFill>
                  <a:srgbClr val="000000"/>
                </a:solidFill>
                <a:effectLst/>
                <a:uLnTx/>
                <a:uFillTx/>
                <a:latin typeface="Arial"/>
                <a:ea typeface="+mn-ea"/>
                <a:cs typeface="+mn-cs"/>
              </a:rPr>
              <a:t>opslag</a:t>
            </a:r>
            <a:r>
              <a:rPr kumimoji="0" lang="en-GB" sz="2400" b="1" i="0" u="none" strike="noStrike" kern="1200" cap="none" spc="0" normalizeH="0" baseline="0" noProof="0" dirty="0">
                <a:ln>
                  <a:noFill/>
                </a:ln>
                <a:solidFill>
                  <a:srgbClr val="000000"/>
                </a:solidFill>
                <a:effectLst/>
                <a:uLnTx/>
                <a:uFillTx/>
                <a:latin typeface="Arial"/>
                <a:ea typeface="+mn-ea"/>
                <a:cs typeface="+mn-cs"/>
              </a:rPr>
              <a:t>?</a:t>
            </a:r>
            <a:endParaRPr kumimoji="0" lang="en-GB" sz="2400" b="1" i="0" u="none" strike="noStrike" kern="1200" cap="none" spc="0" normalizeH="0" baseline="0" noProof="0" dirty="0" smtClean="0">
              <a:ln>
                <a:noFill/>
              </a:ln>
              <a:solidFill>
                <a:srgbClr val="FFFFFF"/>
              </a:solidFill>
              <a:effectLst/>
              <a:uLnTx/>
              <a:uFillTx/>
              <a:latin typeface="Arial"/>
              <a:ea typeface="ＭＳ Ｐゴシック" pitchFamily="-80" charset="-128"/>
              <a:cs typeface="+mn-cs"/>
            </a:endParaRPr>
          </a:p>
        </p:txBody>
      </p:sp>
      <p:sp>
        <p:nvSpPr>
          <p:cNvPr id="7" name="Content Placeholder 2"/>
          <p:cNvSpPr>
            <a:spLocks noGrp="1"/>
          </p:cNvSpPr>
          <p:nvPr>
            <p:ph sz="half" idx="1"/>
          </p:nvPr>
        </p:nvSpPr>
        <p:spPr>
          <a:xfrm>
            <a:off x="7093417" y="1472329"/>
            <a:ext cx="4410177" cy="4026857"/>
          </a:xfrm>
        </p:spPr>
        <p:style>
          <a:lnRef idx="2">
            <a:schemeClr val="dk1"/>
          </a:lnRef>
          <a:fillRef idx="1">
            <a:schemeClr val="lt1"/>
          </a:fillRef>
          <a:effectRef idx="0">
            <a:schemeClr val="dk1"/>
          </a:effectRef>
          <a:fontRef idx="minor">
            <a:schemeClr val="dk1"/>
          </a:fontRef>
        </p:style>
        <p:txBody>
          <a:bodyPr/>
          <a:lstStyle/>
          <a:p>
            <a:pPr marL="0" indent="0">
              <a:buNone/>
            </a:pPr>
            <a:r>
              <a:rPr lang="en-GB" dirty="0" err="1">
                <a:latin typeface="Book Antiqua" panose="02040602050305030304" pitchFamily="18" charset="0"/>
              </a:rPr>
              <a:t>Som</a:t>
            </a:r>
            <a:r>
              <a:rPr lang="en-GB" dirty="0">
                <a:latin typeface="Book Antiqua" panose="02040602050305030304" pitchFamily="18" charset="0"/>
              </a:rPr>
              <a:t> </a:t>
            </a:r>
            <a:r>
              <a:rPr lang="en-GB" dirty="0" err="1">
                <a:latin typeface="Book Antiqua" panose="02040602050305030304" pitchFamily="18" charset="0"/>
              </a:rPr>
              <a:t>ny</a:t>
            </a:r>
            <a:r>
              <a:rPr lang="en-GB" dirty="0">
                <a:latin typeface="Book Antiqua" panose="02040602050305030304" pitchFamily="18" charset="0"/>
              </a:rPr>
              <a:t> </a:t>
            </a:r>
            <a:r>
              <a:rPr lang="en-GB" dirty="0" err="1">
                <a:latin typeface="Book Antiqua" panose="02040602050305030304" pitchFamily="18" charset="0"/>
              </a:rPr>
              <a:t>kollega</a:t>
            </a:r>
            <a:r>
              <a:rPr lang="en-GB" dirty="0">
                <a:latin typeface="Book Antiqua" panose="02040602050305030304" pitchFamily="18" charset="0"/>
              </a:rPr>
              <a:t> </a:t>
            </a:r>
            <a:r>
              <a:rPr lang="en-GB" dirty="0" err="1" smtClean="0">
                <a:latin typeface="Book Antiqua" panose="02040602050305030304" pitchFamily="18" charset="0"/>
              </a:rPr>
              <a:t>på</a:t>
            </a:r>
            <a:r>
              <a:rPr lang="en-GB" dirty="0" smtClean="0">
                <a:latin typeface="Book Antiqua" panose="02040602050305030304" pitchFamily="18" charset="0"/>
              </a:rPr>
              <a:t> UNI-X </a:t>
            </a:r>
            <a:r>
              <a:rPr lang="en-GB" dirty="0" err="1" smtClean="0">
                <a:latin typeface="Book Antiqua" panose="02040602050305030304" pitchFamily="18" charset="0"/>
              </a:rPr>
              <a:t>tilbyder</a:t>
            </a:r>
            <a:r>
              <a:rPr lang="en-GB" dirty="0" smtClean="0">
                <a:latin typeface="Book Antiqua" panose="02040602050305030304" pitchFamily="18" charset="0"/>
              </a:rPr>
              <a:t> </a:t>
            </a:r>
            <a:r>
              <a:rPr lang="en-GB" dirty="0">
                <a:latin typeface="Book Antiqua" panose="02040602050305030304" pitchFamily="18" charset="0"/>
              </a:rPr>
              <a:t>vi </a:t>
            </a:r>
            <a:r>
              <a:rPr lang="en-GB" dirty="0" err="1">
                <a:latin typeface="Book Antiqua" panose="02040602050305030304" pitchFamily="18" charset="0"/>
              </a:rPr>
              <a:t>en</a:t>
            </a:r>
            <a:r>
              <a:rPr lang="en-GB" dirty="0">
                <a:latin typeface="Book Antiqua" panose="02040602050305030304" pitchFamily="18" charset="0"/>
              </a:rPr>
              <a:t> </a:t>
            </a:r>
            <a:r>
              <a:rPr lang="en-GB" dirty="0" err="1">
                <a:latin typeface="Book Antiqua" panose="02040602050305030304" pitchFamily="18" charset="0"/>
              </a:rPr>
              <a:t>arbejdsplads</a:t>
            </a:r>
            <a:r>
              <a:rPr lang="en-GB" dirty="0">
                <a:latin typeface="Book Antiqua" panose="02040602050305030304" pitchFamily="18" charset="0"/>
              </a:rPr>
              <a:t> </a:t>
            </a:r>
            <a:r>
              <a:rPr lang="en-GB" dirty="0" err="1">
                <a:latin typeface="Book Antiqua" panose="02040602050305030304" pitchFamily="18" charset="0"/>
              </a:rPr>
              <a:t>hvor</a:t>
            </a:r>
            <a:endParaRPr lang="en-GB" dirty="0">
              <a:latin typeface="Book Antiqua" panose="02040602050305030304" pitchFamily="18" charset="0"/>
            </a:endParaRPr>
          </a:p>
          <a:p>
            <a:pPr marL="0" indent="0">
              <a:buNone/>
            </a:pPr>
            <a:r>
              <a:rPr lang="en-GB" dirty="0" smtClean="0">
                <a:latin typeface="Book Antiqua" panose="02040602050305030304" pitchFamily="18" charset="0"/>
              </a:rPr>
              <a:t>vi </a:t>
            </a:r>
            <a:r>
              <a:rPr lang="en-GB" dirty="0">
                <a:latin typeface="Book Antiqua" panose="02040602050305030304" pitchFamily="18" charset="0"/>
              </a:rPr>
              <a:t>(</a:t>
            </a:r>
            <a:r>
              <a:rPr lang="en-GB" dirty="0" err="1">
                <a:latin typeface="Book Antiqua" panose="02040602050305030304" pitchFamily="18" charset="0"/>
              </a:rPr>
              <a:t>ikke</a:t>
            </a:r>
            <a:r>
              <a:rPr lang="en-GB" dirty="0">
                <a:latin typeface="Book Antiqua" panose="02040602050305030304" pitchFamily="18" charset="0"/>
              </a:rPr>
              <a:t>) </a:t>
            </a:r>
            <a:r>
              <a:rPr lang="en-GB" dirty="0" err="1">
                <a:latin typeface="Book Antiqua" panose="02040602050305030304" pitchFamily="18" charset="0"/>
              </a:rPr>
              <a:t>lægger</a:t>
            </a:r>
            <a:r>
              <a:rPr lang="en-GB" dirty="0">
                <a:latin typeface="Book Antiqua" panose="02040602050305030304" pitchFamily="18" charset="0"/>
              </a:rPr>
              <a:t> </a:t>
            </a:r>
            <a:r>
              <a:rPr lang="en-GB" dirty="0" err="1">
                <a:latin typeface="Book Antiqua" panose="02040602050305030304" pitchFamily="18" charset="0"/>
              </a:rPr>
              <a:t>vægt</a:t>
            </a:r>
            <a:r>
              <a:rPr lang="en-GB" dirty="0">
                <a:latin typeface="Book Antiqua" panose="02040602050305030304" pitchFamily="18" charset="0"/>
              </a:rPr>
              <a:t> </a:t>
            </a:r>
            <a:r>
              <a:rPr lang="en-GB" dirty="0" err="1">
                <a:latin typeface="Book Antiqua" panose="02040602050305030304" pitchFamily="18" charset="0"/>
              </a:rPr>
              <a:t>på</a:t>
            </a:r>
            <a:r>
              <a:rPr lang="en-GB" dirty="0">
                <a:latin typeface="Book Antiqua" panose="02040602050305030304" pitchFamily="18" charset="0"/>
              </a:rPr>
              <a:t> et </a:t>
            </a:r>
            <a:r>
              <a:rPr lang="en-GB" dirty="0" err="1">
                <a:latin typeface="Book Antiqua" panose="02040602050305030304" pitchFamily="18" charset="0"/>
              </a:rPr>
              <a:t>godt</a:t>
            </a:r>
            <a:r>
              <a:rPr lang="en-GB" dirty="0">
                <a:latin typeface="Book Antiqua" panose="02040602050305030304" pitchFamily="18" charset="0"/>
              </a:rPr>
              <a:t> </a:t>
            </a:r>
            <a:r>
              <a:rPr lang="en-GB" dirty="0" err="1">
                <a:latin typeface="Book Antiqua" panose="02040602050305030304" pitchFamily="18" charset="0"/>
              </a:rPr>
              <a:t>fællesskab</a:t>
            </a:r>
            <a:r>
              <a:rPr lang="en-GB" dirty="0">
                <a:latin typeface="Book Antiqua" panose="02040602050305030304" pitchFamily="18" charset="0"/>
              </a:rPr>
              <a:t> da vi (</a:t>
            </a:r>
            <a:r>
              <a:rPr lang="en-GB" dirty="0" err="1">
                <a:latin typeface="Book Antiqua" panose="02040602050305030304" pitchFamily="18" charset="0"/>
              </a:rPr>
              <a:t>ikke</a:t>
            </a:r>
            <a:r>
              <a:rPr lang="en-GB" dirty="0">
                <a:latin typeface="Book Antiqua" panose="02040602050305030304" pitchFamily="18" charset="0"/>
              </a:rPr>
              <a:t>) </a:t>
            </a:r>
            <a:r>
              <a:rPr lang="en-GB" dirty="0" err="1">
                <a:latin typeface="Book Antiqua" panose="02040602050305030304" pitchFamily="18" charset="0"/>
              </a:rPr>
              <a:t>mødes</a:t>
            </a:r>
            <a:r>
              <a:rPr lang="en-GB" dirty="0">
                <a:latin typeface="Book Antiqua" panose="02040602050305030304" pitchFamily="18" charset="0"/>
              </a:rPr>
              <a:t> for at </a:t>
            </a:r>
            <a:r>
              <a:rPr lang="en-GB" dirty="0" err="1">
                <a:latin typeface="Book Antiqua" panose="02040602050305030304" pitchFamily="18" charset="0"/>
              </a:rPr>
              <a:t>drøfte</a:t>
            </a:r>
            <a:r>
              <a:rPr lang="en-GB" dirty="0">
                <a:latin typeface="Book Antiqua" panose="02040602050305030304" pitchFamily="18" charset="0"/>
              </a:rPr>
              <a:t> </a:t>
            </a:r>
            <a:r>
              <a:rPr lang="en-GB" dirty="0" err="1">
                <a:latin typeface="Book Antiqua" panose="02040602050305030304" pitchFamily="18" charset="0"/>
              </a:rPr>
              <a:t>opgaver</a:t>
            </a:r>
            <a:r>
              <a:rPr lang="en-GB" dirty="0">
                <a:latin typeface="Book Antiqua" panose="02040602050305030304" pitchFamily="18" charset="0"/>
              </a:rPr>
              <a:t> og </a:t>
            </a:r>
            <a:r>
              <a:rPr lang="en-GB" dirty="0" err="1">
                <a:latin typeface="Book Antiqua" panose="02040602050305030304" pitchFamily="18" charset="0"/>
              </a:rPr>
              <a:t>mulige</a:t>
            </a:r>
            <a:r>
              <a:rPr lang="en-GB" dirty="0">
                <a:latin typeface="Book Antiqua" panose="02040602050305030304" pitchFamily="18" charset="0"/>
              </a:rPr>
              <a:t> </a:t>
            </a:r>
            <a:r>
              <a:rPr lang="en-GB" dirty="0" err="1">
                <a:latin typeface="Book Antiqua" panose="02040602050305030304" pitchFamily="18" charset="0"/>
              </a:rPr>
              <a:t>løsninger</a:t>
            </a:r>
            <a:r>
              <a:rPr lang="en-GB" dirty="0">
                <a:latin typeface="Book Antiqua" panose="02040602050305030304" pitchFamily="18" charset="0"/>
              </a:rPr>
              <a:t>.</a:t>
            </a:r>
          </a:p>
          <a:p>
            <a:pPr marL="0" indent="0">
              <a:buNone/>
            </a:pPr>
            <a:r>
              <a:rPr lang="en-GB" dirty="0" smtClean="0">
                <a:latin typeface="Book Antiqua" panose="02040602050305030304" pitchFamily="18" charset="0"/>
              </a:rPr>
              <a:t>Vi </a:t>
            </a:r>
            <a:r>
              <a:rPr lang="en-GB" dirty="0" err="1">
                <a:latin typeface="Book Antiqua" panose="02040602050305030304" pitchFamily="18" charset="0"/>
              </a:rPr>
              <a:t>tilbyder</a:t>
            </a:r>
            <a:r>
              <a:rPr lang="en-GB" dirty="0">
                <a:latin typeface="Book Antiqua" panose="02040602050305030304" pitchFamily="18" charset="0"/>
              </a:rPr>
              <a:t> (</a:t>
            </a:r>
            <a:r>
              <a:rPr lang="en-GB" dirty="0" err="1">
                <a:latin typeface="Book Antiqua" panose="02040602050305030304" pitchFamily="18" charset="0"/>
              </a:rPr>
              <a:t>ikke</a:t>
            </a:r>
            <a:r>
              <a:rPr lang="en-GB" dirty="0">
                <a:latin typeface="Book Antiqua" panose="02040602050305030304" pitchFamily="18" charset="0"/>
              </a:rPr>
              <a:t>) et </a:t>
            </a:r>
            <a:r>
              <a:rPr lang="en-GB" dirty="0" err="1">
                <a:latin typeface="Book Antiqua" panose="02040602050305030304" pitchFamily="18" charset="0"/>
              </a:rPr>
              <a:t>godt</a:t>
            </a:r>
            <a:r>
              <a:rPr lang="en-GB" dirty="0">
                <a:latin typeface="Book Antiqua" panose="02040602050305030304" pitchFamily="18" charset="0"/>
              </a:rPr>
              <a:t> </a:t>
            </a:r>
            <a:r>
              <a:rPr lang="en-GB" dirty="0" err="1">
                <a:latin typeface="Book Antiqua" panose="02040602050305030304" pitchFamily="18" charset="0"/>
              </a:rPr>
              <a:t>samarbejde</a:t>
            </a:r>
            <a:r>
              <a:rPr lang="en-GB" dirty="0">
                <a:latin typeface="Book Antiqua" panose="02040602050305030304" pitchFamily="18" charset="0"/>
              </a:rPr>
              <a:t> </a:t>
            </a:r>
            <a:r>
              <a:rPr lang="en-GB" dirty="0" err="1">
                <a:latin typeface="Book Antiqua" panose="02040602050305030304" pitchFamily="18" charset="0"/>
              </a:rPr>
              <a:t>omkring</a:t>
            </a:r>
            <a:r>
              <a:rPr lang="en-GB" dirty="0">
                <a:latin typeface="Book Antiqua" panose="02040602050305030304" pitchFamily="18" charset="0"/>
              </a:rPr>
              <a:t> </a:t>
            </a:r>
            <a:r>
              <a:rPr lang="en-GB" dirty="0" err="1">
                <a:latin typeface="Book Antiqua" panose="02040602050305030304" pitchFamily="18" charset="0"/>
              </a:rPr>
              <a:t>opgaverne</a:t>
            </a:r>
            <a:r>
              <a:rPr lang="en-GB" dirty="0">
                <a:latin typeface="Book Antiqua" panose="02040602050305030304" pitchFamily="18" charset="0"/>
              </a:rPr>
              <a:t> med </a:t>
            </a:r>
            <a:r>
              <a:rPr lang="en-GB" dirty="0" err="1">
                <a:latin typeface="Book Antiqua" panose="02040602050305030304" pitchFamily="18" charset="0"/>
              </a:rPr>
              <a:t>dygtige</a:t>
            </a:r>
            <a:r>
              <a:rPr lang="en-GB" dirty="0">
                <a:latin typeface="Book Antiqua" panose="02040602050305030304" pitchFamily="18" charset="0"/>
              </a:rPr>
              <a:t> </a:t>
            </a:r>
            <a:r>
              <a:rPr lang="en-GB" dirty="0" smtClean="0">
                <a:latin typeface="Book Antiqua" panose="02040602050305030304" pitchFamily="18" charset="0"/>
              </a:rPr>
              <a:t>og (u)</a:t>
            </a:r>
            <a:r>
              <a:rPr lang="en-GB" dirty="0" err="1" smtClean="0">
                <a:latin typeface="Book Antiqua" panose="02040602050305030304" pitchFamily="18" charset="0"/>
              </a:rPr>
              <a:t>tilgængelige</a:t>
            </a:r>
            <a:r>
              <a:rPr lang="en-GB" dirty="0" smtClean="0">
                <a:latin typeface="Book Antiqua" panose="02040602050305030304" pitchFamily="18" charset="0"/>
              </a:rPr>
              <a:t> </a:t>
            </a:r>
            <a:r>
              <a:rPr lang="en-GB" dirty="0" err="1">
                <a:latin typeface="Book Antiqua" panose="02040602050305030304" pitchFamily="18" charset="0"/>
              </a:rPr>
              <a:t>kolleger</a:t>
            </a:r>
            <a:r>
              <a:rPr lang="en-GB" dirty="0">
                <a:latin typeface="Book Antiqua" panose="02040602050305030304" pitchFamily="18" charset="0"/>
              </a:rPr>
              <a:t> for at </a:t>
            </a:r>
            <a:r>
              <a:rPr lang="en-GB" dirty="0" err="1">
                <a:latin typeface="Book Antiqua" panose="02040602050305030304" pitchFamily="18" charset="0"/>
              </a:rPr>
              <a:t>sikre</a:t>
            </a:r>
            <a:r>
              <a:rPr lang="en-GB" dirty="0">
                <a:latin typeface="Book Antiqua" panose="02040602050305030304" pitchFamily="18" charset="0"/>
              </a:rPr>
              <a:t> de </a:t>
            </a:r>
            <a:r>
              <a:rPr lang="en-GB" dirty="0" err="1">
                <a:latin typeface="Book Antiqua" panose="02040602050305030304" pitchFamily="18" charset="0"/>
              </a:rPr>
              <a:t>bedste</a:t>
            </a:r>
            <a:r>
              <a:rPr lang="en-GB" dirty="0">
                <a:latin typeface="Book Antiqua" panose="02040602050305030304" pitchFamily="18" charset="0"/>
              </a:rPr>
              <a:t> </a:t>
            </a:r>
            <a:r>
              <a:rPr lang="en-GB" dirty="0" err="1" smtClean="0">
                <a:latin typeface="Book Antiqua" panose="02040602050305030304" pitchFamily="18" charset="0"/>
              </a:rPr>
              <a:t>løsninger</a:t>
            </a:r>
            <a:r>
              <a:rPr lang="en-GB" dirty="0" smtClean="0">
                <a:latin typeface="Book Antiqua" panose="02040602050305030304" pitchFamily="18" charset="0"/>
              </a:rPr>
              <a:t>.</a:t>
            </a:r>
            <a:endParaRPr lang="en-GB" dirty="0">
              <a:latin typeface="Book Antiqua" panose="02040602050305030304" pitchFamily="18" charset="0"/>
            </a:endParaRPr>
          </a:p>
          <a:p>
            <a:pPr marL="0" indent="0">
              <a:buNone/>
            </a:pPr>
            <a:r>
              <a:rPr lang="en-GB" dirty="0">
                <a:latin typeface="Book Antiqua" panose="02040602050305030304" pitchFamily="18" charset="0"/>
              </a:rPr>
              <a:t>Vi </a:t>
            </a:r>
            <a:r>
              <a:rPr lang="en-GB" dirty="0" err="1" smtClean="0">
                <a:latin typeface="Book Antiqua" panose="02040602050305030304" pitchFamily="18" charset="0"/>
              </a:rPr>
              <a:t>har</a:t>
            </a:r>
            <a:r>
              <a:rPr lang="en-GB" dirty="0">
                <a:latin typeface="Book Antiqua" panose="02040602050305030304" pitchFamily="18" charset="0"/>
              </a:rPr>
              <a:t> (</a:t>
            </a:r>
            <a:r>
              <a:rPr lang="en-GB" dirty="0" err="1">
                <a:latin typeface="Book Antiqua" panose="02040602050305030304" pitchFamily="18" charset="0"/>
              </a:rPr>
              <a:t>ikke</a:t>
            </a:r>
            <a:r>
              <a:rPr lang="en-GB" dirty="0">
                <a:latin typeface="Book Antiqua" panose="02040602050305030304" pitchFamily="18" charset="0"/>
              </a:rPr>
              <a:t>) et </a:t>
            </a:r>
            <a:r>
              <a:rPr lang="en-GB" dirty="0" err="1">
                <a:latin typeface="Book Antiqua" panose="02040602050305030304" pitchFamily="18" charset="0"/>
              </a:rPr>
              <a:t>socialt</a:t>
            </a:r>
            <a:r>
              <a:rPr lang="en-GB" dirty="0">
                <a:latin typeface="Book Antiqua" panose="02040602050305030304" pitchFamily="18" charset="0"/>
              </a:rPr>
              <a:t> </a:t>
            </a:r>
            <a:r>
              <a:rPr lang="en-GB" dirty="0" err="1">
                <a:latin typeface="Book Antiqua" panose="02040602050305030304" pitchFamily="18" charset="0"/>
              </a:rPr>
              <a:t>miljø</a:t>
            </a:r>
            <a:r>
              <a:rPr lang="en-GB" dirty="0">
                <a:latin typeface="Book Antiqua" panose="02040602050305030304" pitchFamily="18" charset="0"/>
              </a:rPr>
              <a:t> med </a:t>
            </a:r>
            <a:r>
              <a:rPr lang="en-GB" dirty="0" err="1">
                <a:latin typeface="Book Antiqua" panose="02040602050305030304" pitchFamily="18" charset="0"/>
              </a:rPr>
              <a:t>ugentlige</a:t>
            </a:r>
            <a:r>
              <a:rPr lang="en-GB" dirty="0">
                <a:latin typeface="Book Antiqua" panose="02040602050305030304" pitchFamily="18" charset="0"/>
              </a:rPr>
              <a:t> </a:t>
            </a:r>
            <a:r>
              <a:rPr lang="en-GB" dirty="0" err="1">
                <a:latin typeface="Book Antiqua" panose="02040602050305030304" pitchFamily="18" charset="0"/>
              </a:rPr>
              <a:t>aktiviteter</a:t>
            </a:r>
            <a:r>
              <a:rPr lang="en-GB" dirty="0">
                <a:latin typeface="Book Antiqua" panose="02040602050305030304" pitchFamily="18" charset="0"/>
              </a:rPr>
              <a:t>, da vi (</a:t>
            </a:r>
            <a:r>
              <a:rPr lang="en-GB" dirty="0" err="1">
                <a:latin typeface="Book Antiqua" panose="02040602050305030304" pitchFamily="18" charset="0"/>
              </a:rPr>
              <a:t>ikke</a:t>
            </a:r>
            <a:r>
              <a:rPr lang="en-GB" dirty="0">
                <a:latin typeface="Book Antiqua" panose="02040602050305030304" pitchFamily="18" charset="0"/>
              </a:rPr>
              <a:t>) </a:t>
            </a:r>
            <a:r>
              <a:rPr lang="en-GB" dirty="0" err="1">
                <a:latin typeface="Book Antiqua" panose="02040602050305030304" pitchFamily="18" charset="0"/>
              </a:rPr>
              <a:t>mener</a:t>
            </a:r>
            <a:r>
              <a:rPr lang="en-GB" dirty="0">
                <a:latin typeface="Book Antiqua" panose="02040602050305030304" pitchFamily="18" charset="0"/>
              </a:rPr>
              <a:t> at den </a:t>
            </a:r>
            <a:r>
              <a:rPr lang="en-GB" dirty="0" err="1">
                <a:latin typeface="Book Antiqua" panose="02040602050305030304" pitchFamily="18" charset="0"/>
              </a:rPr>
              <a:t>spontane</a:t>
            </a:r>
            <a:r>
              <a:rPr lang="en-GB" dirty="0">
                <a:latin typeface="Book Antiqua" panose="02040602050305030304" pitchFamily="18" charset="0"/>
              </a:rPr>
              <a:t> </a:t>
            </a:r>
            <a:r>
              <a:rPr lang="en-GB" dirty="0" err="1">
                <a:latin typeface="Book Antiqua" panose="02040602050305030304" pitchFamily="18" charset="0"/>
              </a:rPr>
              <a:t>vidensdeling</a:t>
            </a:r>
            <a:r>
              <a:rPr lang="en-GB" dirty="0">
                <a:latin typeface="Book Antiqua" panose="02040602050305030304" pitchFamily="18" charset="0"/>
              </a:rPr>
              <a:t> og sparring </a:t>
            </a:r>
            <a:r>
              <a:rPr lang="en-GB" dirty="0" err="1">
                <a:latin typeface="Book Antiqua" panose="02040602050305030304" pitchFamily="18" charset="0"/>
              </a:rPr>
              <a:t>er</a:t>
            </a:r>
            <a:r>
              <a:rPr lang="en-GB" dirty="0">
                <a:latin typeface="Book Antiqua" panose="02040602050305030304" pitchFamily="18" charset="0"/>
              </a:rPr>
              <a:t> </a:t>
            </a:r>
            <a:r>
              <a:rPr lang="en-GB" dirty="0" err="1">
                <a:latin typeface="Book Antiqua" panose="02040602050305030304" pitchFamily="18" charset="0"/>
              </a:rPr>
              <a:t>værdifuldt</a:t>
            </a:r>
            <a:r>
              <a:rPr lang="en-GB" dirty="0">
                <a:latin typeface="Book Antiqua" panose="02040602050305030304" pitchFamily="18" charset="0"/>
              </a:rPr>
              <a:t> for (</a:t>
            </a:r>
            <a:r>
              <a:rPr lang="en-GB" dirty="0" err="1">
                <a:latin typeface="Book Antiqua" panose="02040602050305030304" pitchFamily="18" charset="0"/>
              </a:rPr>
              <a:t>nye</a:t>
            </a:r>
            <a:r>
              <a:rPr lang="en-GB" dirty="0">
                <a:latin typeface="Book Antiqua" panose="02040602050305030304" pitchFamily="18" charset="0"/>
              </a:rPr>
              <a:t>) </a:t>
            </a:r>
            <a:r>
              <a:rPr lang="en-GB" dirty="0" err="1">
                <a:latin typeface="Book Antiqua" panose="02040602050305030304" pitchFamily="18" charset="0"/>
              </a:rPr>
              <a:t>kolleger</a:t>
            </a:r>
            <a:r>
              <a:rPr lang="en-GB" dirty="0">
                <a:latin typeface="Book Antiqua" panose="02040602050305030304" pitchFamily="18" charset="0"/>
              </a:rPr>
              <a:t>. </a:t>
            </a:r>
          </a:p>
          <a:p>
            <a:endParaRPr lang="en-GB" dirty="0">
              <a:latin typeface="Book Antiqua" panose="02040602050305030304" pitchFamily="18" charset="0"/>
            </a:endParaRPr>
          </a:p>
        </p:txBody>
      </p:sp>
    </p:spTree>
    <p:extLst>
      <p:ext uri="{BB962C8B-B14F-4D97-AF65-F5344CB8AC3E}">
        <p14:creationId xmlns:p14="http://schemas.microsoft.com/office/powerpoint/2010/main" val="28811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500"/>
                                        <p:tgtEl>
                                          <p:spTgt spid="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654" y="431937"/>
            <a:ext cx="9312374" cy="972716"/>
          </a:xfrm>
        </p:spPr>
        <p:txBody>
          <a:bodyPr/>
          <a:lstStyle/>
          <a:p>
            <a:r>
              <a:rPr lang="da-DK" dirty="0" smtClean="0"/>
              <a:t>Hvordan håndtere performance? </a:t>
            </a:r>
            <a:endParaRPr lang="en-US" dirty="0"/>
          </a:p>
        </p:txBody>
      </p:sp>
      <p:sp>
        <p:nvSpPr>
          <p:cNvPr id="3" name="Content Placeholder 2"/>
          <p:cNvSpPr>
            <a:spLocks noGrp="1"/>
          </p:cNvSpPr>
          <p:nvPr>
            <p:ph sz="half" idx="1"/>
          </p:nvPr>
        </p:nvSpPr>
        <p:spPr>
          <a:xfrm>
            <a:off x="1142934" y="1537003"/>
            <a:ext cx="5096287" cy="4412277"/>
          </a:xfrm>
        </p:spPr>
        <p:txBody>
          <a:bodyPr/>
          <a:lstStyle/>
          <a:p>
            <a:r>
              <a:rPr lang="da-DK" sz="2000" dirty="0" smtClean="0"/>
              <a:t>Under pandemien har man justeret forventninger og mål</a:t>
            </a:r>
          </a:p>
          <a:p>
            <a:r>
              <a:rPr lang="da-DK" sz="2000" dirty="0" smtClean="0"/>
              <a:t>Nogle har været mere produktive – andre ikke </a:t>
            </a:r>
          </a:p>
          <a:p>
            <a:r>
              <a:rPr lang="da-DK" sz="2000" dirty="0" smtClean="0"/>
              <a:t>Hvordan vurderer man performance og resultater fremadrettet?</a:t>
            </a:r>
          </a:p>
          <a:p>
            <a:endParaRPr lang="da-DK" sz="2000" dirty="0" smtClean="0">
              <a:sym typeface="Wingdings" panose="05000000000000000000" pitchFamily="2" charset="2"/>
            </a:endParaRPr>
          </a:p>
          <a:p>
            <a:r>
              <a:rPr lang="da-DK" sz="2000" dirty="0" smtClean="0">
                <a:sym typeface="Wingdings" panose="05000000000000000000" pitchFamily="2" charset="2"/>
              </a:rPr>
              <a:t>”Smart” </a:t>
            </a:r>
            <a:r>
              <a:rPr lang="da-DK" sz="2000" dirty="0" err="1" smtClean="0">
                <a:sym typeface="Wingdings" panose="05000000000000000000" pitchFamily="2" charset="2"/>
              </a:rPr>
              <a:t>buildings</a:t>
            </a:r>
            <a:endParaRPr lang="da-DK" sz="2000" dirty="0" smtClean="0">
              <a:sym typeface="Wingdings" panose="05000000000000000000" pitchFamily="2" charset="2"/>
            </a:endParaRPr>
          </a:p>
          <a:p>
            <a:r>
              <a:rPr lang="da-DK" sz="2000" dirty="0" smtClean="0">
                <a:sym typeface="Wingdings" panose="05000000000000000000" pitchFamily="2" charset="2"/>
              </a:rPr>
              <a:t>Fleksibilitet </a:t>
            </a:r>
          </a:p>
          <a:p>
            <a:pPr lvl="1"/>
            <a:r>
              <a:rPr lang="da-DK" sz="2000" dirty="0" smtClean="0">
                <a:sym typeface="Wingdings" panose="05000000000000000000" pitchFamily="2" charset="2"/>
              </a:rPr>
              <a:t>Synlighed, ansvar og tillid</a:t>
            </a:r>
            <a:endParaRPr lang="en-US" sz="2000" dirty="0">
              <a:sym typeface="Wingdings" panose="05000000000000000000" pitchFamily="2" charset="2"/>
            </a:endParaRPr>
          </a:p>
          <a:p>
            <a:pPr>
              <a:buFont typeface="Arial" panose="020B0604020202020204" pitchFamily="34" charset="0"/>
              <a:buChar char="•"/>
            </a:pPr>
            <a:r>
              <a:rPr lang="en-US" sz="2000" b="1" dirty="0" smtClean="0">
                <a:sym typeface="Wingdings" panose="05000000000000000000" pitchFamily="2" charset="2"/>
              </a:rPr>
              <a:t>Nye </a:t>
            </a:r>
            <a:r>
              <a:rPr lang="en-US" sz="2000" b="1" dirty="0" err="1" smtClean="0">
                <a:sym typeface="Wingdings" panose="05000000000000000000" pitchFamily="2" charset="2"/>
              </a:rPr>
              <a:t>systemer</a:t>
            </a:r>
            <a:r>
              <a:rPr lang="en-US" sz="2000" b="1" dirty="0" smtClean="0">
                <a:sym typeface="Wingdings" panose="05000000000000000000" pitchFamily="2" charset="2"/>
              </a:rPr>
              <a:t> </a:t>
            </a:r>
            <a:r>
              <a:rPr lang="en-US" sz="2000" dirty="0" err="1" smtClean="0">
                <a:sym typeface="Wingdings" panose="05000000000000000000" pitchFamily="2" charset="2"/>
              </a:rPr>
              <a:t>er</a:t>
            </a:r>
            <a:r>
              <a:rPr lang="en-US" sz="2000" dirty="0" smtClean="0">
                <a:sym typeface="Wingdings" panose="05000000000000000000" pitchFamily="2" charset="2"/>
              </a:rPr>
              <a:t> i gang </a:t>
            </a:r>
            <a:endParaRPr lang="en-US" sz="2000" dirty="0"/>
          </a:p>
          <a:p>
            <a:pPr lvl="1"/>
            <a:endParaRPr lang="en-US" sz="2000" dirty="0"/>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24</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7" name="Picture 6"/>
          <p:cNvPicPr>
            <a:picLocks noChangeAspect="1"/>
          </p:cNvPicPr>
          <p:nvPr/>
        </p:nvPicPr>
        <p:blipFill>
          <a:blip r:embed="rId3"/>
          <a:stretch>
            <a:fillRect/>
          </a:stretch>
        </p:blipFill>
        <p:spPr>
          <a:xfrm>
            <a:off x="8019348" y="1013150"/>
            <a:ext cx="3467580" cy="1948331"/>
          </a:xfrm>
          <a:prstGeom prst="rect">
            <a:avLst/>
          </a:prstGeom>
        </p:spPr>
      </p:pic>
      <p:pic>
        <p:nvPicPr>
          <p:cNvPr id="8" name="Picture 7"/>
          <p:cNvPicPr>
            <a:picLocks noChangeAspect="1"/>
          </p:cNvPicPr>
          <p:nvPr/>
        </p:nvPicPr>
        <p:blipFill>
          <a:blip r:embed="rId4"/>
          <a:stretch>
            <a:fillRect/>
          </a:stretch>
        </p:blipFill>
        <p:spPr>
          <a:xfrm>
            <a:off x="9778933" y="299587"/>
            <a:ext cx="2160117" cy="897739"/>
          </a:xfrm>
          <a:prstGeom prst="rect">
            <a:avLst/>
          </a:prstGeom>
        </p:spPr>
      </p:pic>
      <p:pic>
        <p:nvPicPr>
          <p:cNvPr id="9" name="Picture 8"/>
          <p:cNvPicPr>
            <a:picLocks noChangeAspect="1"/>
          </p:cNvPicPr>
          <p:nvPr/>
        </p:nvPicPr>
        <p:blipFill>
          <a:blip r:embed="rId5"/>
          <a:stretch>
            <a:fillRect/>
          </a:stretch>
        </p:blipFill>
        <p:spPr>
          <a:xfrm>
            <a:off x="6815286" y="3016514"/>
            <a:ext cx="3125937" cy="1605638"/>
          </a:xfrm>
          <a:prstGeom prst="rect">
            <a:avLst/>
          </a:prstGeom>
        </p:spPr>
      </p:pic>
      <p:pic>
        <p:nvPicPr>
          <p:cNvPr id="10" name="Picture 9"/>
          <p:cNvPicPr>
            <a:picLocks noChangeAspect="1"/>
          </p:cNvPicPr>
          <p:nvPr/>
        </p:nvPicPr>
        <p:blipFill>
          <a:blip r:embed="rId6"/>
          <a:stretch>
            <a:fillRect/>
          </a:stretch>
        </p:blipFill>
        <p:spPr>
          <a:xfrm>
            <a:off x="9333080" y="3859171"/>
            <a:ext cx="2857333" cy="1636027"/>
          </a:xfrm>
          <a:prstGeom prst="rect">
            <a:avLst/>
          </a:prstGeom>
        </p:spPr>
      </p:pic>
      <p:pic>
        <p:nvPicPr>
          <p:cNvPr id="4" name="Picture 3"/>
          <p:cNvPicPr>
            <a:picLocks noChangeAspect="1"/>
          </p:cNvPicPr>
          <p:nvPr/>
        </p:nvPicPr>
        <p:blipFill>
          <a:blip r:embed="rId7"/>
          <a:stretch>
            <a:fillRect/>
          </a:stretch>
        </p:blipFill>
        <p:spPr>
          <a:xfrm>
            <a:off x="7157710" y="4717007"/>
            <a:ext cx="1884437" cy="1706723"/>
          </a:xfrm>
          <a:prstGeom prst="rect">
            <a:avLst/>
          </a:prstGeom>
        </p:spPr>
      </p:pic>
      <p:pic>
        <p:nvPicPr>
          <p:cNvPr id="1026" name="Picture 2" descr="Microsoft Viva - Employee Experience Platform - threesixfiveU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7518" y="1523596"/>
            <a:ext cx="1370598" cy="118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3227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5282" y="634820"/>
            <a:ext cx="9312374" cy="562131"/>
          </a:xfrm>
        </p:spPr>
        <p:txBody>
          <a:bodyPr/>
          <a:lstStyle/>
          <a:p>
            <a:r>
              <a:rPr lang="en-GB" dirty="0" err="1" smtClean="0"/>
              <a:t>Kontorets</a:t>
            </a:r>
            <a:r>
              <a:rPr lang="en-GB" dirty="0" smtClean="0"/>
              <a:t> </a:t>
            </a:r>
            <a:r>
              <a:rPr lang="en-GB" dirty="0" err="1" smtClean="0"/>
              <a:t>fremtid</a:t>
            </a:r>
            <a:r>
              <a:rPr lang="en-GB" dirty="0" smtClean="0"/>
              <a:t> og </a:t>
            </a:r>
            <a:r>
              <a:rPr lang="en-GB" dirty="0" err="1" smtClean="0"/>
              <a:t>energibesparelser</a:t>
            </a:r>
            <a:r>
              <a:rPr lang="en-GB" dirty="0" smtClean="0"/>
              <a:t> (19</a:t>
            </a:r>
            <a:r>
              <a:rPr lang="en-GB" dirty="0" smtClean="0">
                <a:latin typeface="Agency FB" panose="020B0503020202020204" pitchFamily="34" charset="0"/>
              </a:rPr>
              <a:t>°) </a:t>
            </a:r>
            <a:endParaRPr lang="en-GB" dirty="0"/>
          </a:p>
        </p:txBody>
      </p:sp>
      <p:sp>
        <p:nvSpPr>
          <p:cNvPr id="5" name="Content Placeholder 4"/>
          <p:cNvSpPr>
            <a:spLocks noGrp="1"/>
          </p:cNvSpPr>
          <p:nvPr>
            <p:ph sz="half" idx="1"/>
          </p:nvPr>
        </p:nvSpPr>
        <p:spPr>
          <a:xfrm>
            <a:off x="1270670" y="1299616"/>
            <a:ext cx="6048672" cy="5009704"/>
          </a:xfrm>
        </p:spPr>
        <p:txBody>
          <a:bodyPr/>
          <a:lstStyle/>
          <a:p>
            <a:r>
              <a:rPr lang="en-GB" sz="2000" dirty="0"/>
              <a:t>P</a:t>
            </a:r>
            <a:r>
              <a:rPr lang="en-GB" sz="2000" dirty="0" smtClean="0"/>
              <a:t>res for </a:t>
            </a:r>
            <a:r>
              <a:rPr lang="en-GB" sz="2000" dirty="0" err="1" smtClean="0"/>
              <a:t>øget</a:t>
            </a:r>
            <a:r>
              <a:rPr lang="en-GB" sz="2000" dirty="0" smtClean="0"/>
              <a:t> </a:t>
            </a:r>
            <a:r>
              <a:rPr lang="en-GB" sz="2000" dirty="0" err="1" smtClean="0"/>
              <a:t>brug</a:t>
            </a:r>
            <a:r>
              <a:rPr lang="en-GB" sz="2000" dirty="0" smtClean="0"/>
              <a:t> af hybrid-</a:t>
            </a:r>
            <a:r>
              <a:rPr lang="en-GB" sz="2000" dirty="0" err="1" smtClean="0"/>
              <a:t>arbejde</a:t>
            </a:r>
            <a:r>
              <a:rPr lang="en-GB" sz="2000" dirty="0" smtClean="0"/>
              <a:t>: </a:t>
            </a:r>
          </a:p>
          <a:p>
            <a:pPr lvl="1"/>
            <a:r>
              <a:rPr lang="en-GB" sz="2000" dirty="0" err="1"/>
              <a:t>fra</a:t>
            </a:r>
            <a:r>
              <a:rPr lang="en-GB" sz="2000" dirty="0"/>
              <a:t> </a:t>
            </a:r>
            <a:r>
              <a:rPr lang="en-GB" sz="2000" dirty="0" err="1"/>
              <a:t>medarbejdere</a:t>
            </a:r>
            <a:r>
              <a:rPr lang="en-GB" sz="2000" dirty="0"/>
              <a:t> og </a:t>
            </a:r>
            <a:r>
              <a:rPr lang="en-GB" sz="2000" dirty="0" err="1"/>
              <a:t>arbejdsgivere</a:t>
            </a:r>
            <a:endParaRPr lang="en-GB" sz="2000" dirty="0"/>
          </a:p>
          <a:p>
            <a:pPr lvl="2"/>
            <a:r>
              <a:rPr lang="en-GB" sz="2000" dirty="0" smtClean="0"/>
              <a:t>Inflation, </a:t>
            </a:r>
          </a:p>
          <a:p>
            <a:pPr lvl="2"/>
            <a:r>
              <a:rPr lang="en-GB" sz="2000" dirty="0" err="1"/>
              <a:t>R</a:t>
            </a:r>
            <a:r>
              <a:rPr lang="en-GB" sz="2000" dirty="0" err="1" smtClean="0"/>
              <a:t>entestigninger</a:t>
            </a:r>
            <a:r>
              <a:rPr lang="en-GB" sz="2000" dirty="0" smtClean="0"/>
              <a:t> </a:t>
            </a:r>
          </a:p>
          <a:p>
            <a:pPr lvl="2"/>
            <a:r>
              <a:rPr lang="en-GB" sz="2000" dirty="0" err="1"/>
              <a:t>E</a:t>
            </a:r>
            <a:r>
              <a:rPr lang="en-GB" sz="2000" dirty="0" err="1" smtClean="0"/>
              <a:t>nergipriser</a:t>
            </a:r>
            <a:r>
              <a:rPr lang="en-GB" sz="2000" dirty="0" smtClean="0"/>
              <a:t> </a:t>
            </a:r>
          </a:p>
          <a:p>
            <a:pPr lvl="2"/>
            <a:r>
              <a:rPr lang="en-GB" sz="2000" dirty="0" err="1" smtClean="0"/>
              <a:t>Pendlertid</a:t>
            </a:r>
            <a:r>
              <a:rPr lang="en-GB" sz="2000" dirty="0" smtClean="0"/>
              <a:t> og </a:t>
            </a:r>
            <a:r>
              <a:rPr lang="en-GB" sz="2000" dirty="0" err="1" smtClean="0"/>
              <a:t>udgifter</a:t>
            </a:r>
            <a:endParaRPr lang="en-GB" sz="2000" dirty="0" smtClean="0"/>
          </a:p>
          <a:p>
            <a:pPr lvl="2"/>
            <a:r>
              <a:rPr lang="en-GB" sz="2000" dirty="0" smtClean="0"/>
              <a:t>CO</a:t>
            </a:r>
            <a:r>
              <a:rPr lang="en-GB" sz="2000" baseline="-25000" dirty="0" smtClean="0"/>
              <a:t>2</a:t>
            </a:r>
            <a:r>
              <a:rPr lang="en-GB" sz="2000" dirty="0" smtClean="0"/>
              <a:t> </a:t>
            </a:r>
            <a:r>
              <a:rPr lang="en-GB" sz="2000" dirty="0" err="1" smtClean="0"/>
              <a:t>taxonomi</a:t>
            </a:r>
            <a:r>
              <a:rPr lang="en-GB" sz="2000" dirty="0" smtClean="0"/>
              <a:t> (2023) – </a:t>
            </a:r>
            <a:r>
              <a:rPr lang="en-GB" sz="2000" dirty="0" err="1" smtClean="0"/>
              <a:t>aktiviters</a:t>
            </a:r>
            <a:r>
              <a:rPr lang="en-GB" sz="2000" dirty="0" smtClean="0"/>
              <a:t> </a:t>
            </a:r>
            <a:r>
              <a:rPr lang="en-GB" sz="2000" dirty="0" err="1" smtClean="0"/>
              <a:t>bæredygtighed</a:t>
            </a:r>
            <a:endParaRPr lang="en-GB" sz="2000" dirty="0" smtClean="0"/>
          </a:p>
          <a:p>
            <a:endParaRPr lang="en-GB" sz="2000" dirty="0" smtClean="0">
              <a:sym typeface="Wingdings" panose="05000000000000000000" pitchFamily="2" charset="2"/>
            </a:endParaRPr>
          </a:p>
          <a:p>
            <a:r>
              <a:rPr lang="en-GB" sz="2000" dirty="0" smtClean="0">
                <a:sym typeface="Wingdings" panose="05000000000000000000" pitchFamily="2" charset="2"/>
              </a:rPr>
              <a:t> </a:t>
            </a:r>
            <a:r>
              <a:rPr lang="en-GB" sz="2000" dirty="0" err="1">
                <a:sym typeface="Wingdings" panose="05000000000000000000" pitchFamily="2" charset="2"/>
              </a:rPr>
              <a:t>Øget</a:t>
            </a:r>
            <a:r>
              <a:rPr lang="en-GB" sz="2000" dirty="0">
                <a:sym typeface="Wingdings" panose="05000000000000000000" pitchFamily="2" charset="2"/>
              </a:rPr>
              <a:t> </a:t>
            </a:r>
            <a:r>
              <a:rPr lang="en-GB" sz="2000" dirty="0" err="1">
                <a:sym typeface="Wingdings" panose="05000000000000000000" pitchFamily="2" charset="2"/>
              </a:rPr>
              <a:t>brug</a:t>
            </a:r>
            <a:r>
              <a:rPr lang="en-GB" sz="2000" dirty="0">
                <a:sym typeface="Wingdings" panose="05000000000000000000" pitchFamily="2" charset="2"/>
              </a:rPr>
              <a:t> af Hybrid-</a:t>
            </a:r>
            <a:r>
              <a:rPr lang="en-GB" sz="2000" dirty="0" err="1">
                <a:sym typeface="Wingdings" panose="05000000000000000000" pitchFamily="2" charset="2"/>
              </a:rPr>
              <a:t>arbejde</a:t>
            </a:r>
            <a:r>
              <a:rPr lang="en-GB" sz="2000" dirty="0">
                <a:sym typeface="Wingdings" panose="05000000000000000000" pitchFamily="2" charset="2"/>
              </a:rPr>
              <a:t> for at </a:t>
            </a:r>
            <a:r>
              <a:rPr lang="en-GB" sz="2000" dirty="0" err="1">
                <a:sym typeface="Wingdings" panose="05000000000000000000" pitchFamily="2" charset="2"/>
              </a:rPr>
              <a:t>holde</a:t>
            </a:r>
            <a:r>
              <a:rPr lang="en-GB" sz="2000" dirty="0">
                <a:sym typeface="Wingdings" panose="05000000000000000000" pitchFamily="2" charset="2"/>
              </a:rPr>
              <a:t> </a:t>
            </a:r>
            <a:r>
              <a:rPr lang="en-GB" sz="2000" dirty="0" err="1">
                <a:sym typeface="Wingdings" panose="05000000000000000000" pitchFamily="2" charset="2"/>
              </a:rPr>
              <a:t>omkostningerne</a:t>
            </a:r>
            <a:r>
              <a:rPr lang="en-GB" sz="2000" dirty="0">
                <a:sym typeface="Wingdings" panose="05000000000000000000" pitchFamily="2" charset="2"/>
              </a:rPr>
              <a:t> </a:t>
            </a:r>
            <a:r>
              <a:rPr lang="en-GB" sz="2000" dirty="0" err="1" smtClean="0">
                <a:sym typeface="Wingdings" panose="05000000000000000000" pitchFamily="2" charset="2"/>
              </a:rPr>
              <a:t>nede</a:t>
            </a:r>
            <a:endParaRPr lang="en-GB" sz="2000" dirty="0">
              <a:sym typeface="Wingdings" panose="05000000000000000000" pitchFamily="2" charset="2"/>
            </a:endParaRPr>
          </a:p>
          <a:p>
            <a:r>
              <a:rPr lang="en-GB" sz="2000" dirty="0" smtClean="0">
                <a:sym typeface="Wingdings" panose="05000000000000000000" pitchFamily="2" charset="2"/>
              </a:rPr>
              <a:t> </a:t>
            </a:r>
            <a:r>
              <a:rPr lang="en-GB" sz="2000" dirty="0" err="1" smtClean="0">
                <a:sym typeface="Wingdings" panose="05000000000000000000" pitchFamily="2" charset="2"/>
              </a:rPr>
              <a:t>Øget</a:t>
            </a:r>
            <a:r>
              <a:rPr lang="en-GB" sz="2000" dirty="0" smtClean="0">
                <a:sym typeface="Wingdings" panose="05000000000000000000" pitchFamily="2" charset="2"/>
              </a:rPr>
              <a:t> </a:t>
            </a:r>
            <a:r>
              <a:rPr lang="en-GB" sz="2000" dirty="0" err="1">
                <a:sym typeface="Wingdings" panose="05000000000000000000" pitchFamily="2" charset="2"/>
              </a:rPr>
              <a:t>brug</a:t>
            </a:r>
            <a:r>
              <a:rPr lang="en-GB" sz="2000" dirty="0">
                <a:sym typeface="Wingdings" panose="05000000000000000000" pitchFamily="2" charset="2"/>
              </a:rPr>
              <a:t> af </a:t>
            </a:r>
            <a:r>
              <a:rPr lang="en-GB" sz="2000" dirty="0" err="1">
                <a:sym typeface="Wingdings" panose="05000000000000000000" pitchFamily="2" charset="2"/>
              </a:rPr>
              <a:t>sensorer</a:t>
            </a:r>
            <a:r>
              <a:rPr lang="en-GB" sz="2000" dirty="0">
                <a:sym typeface="Wingdings" panose="05000000000000000000" pitchFamily="2" charset="2"/>
              </a:rPr>
              <a:t> og tracking</a:t>
            </a:r>
            <a:endParaRPr lang="en-GB" sz="2000" dirty="0"/>
          </a:p>
          <a:p>
            <a:endParaRPr lang="en-GB" sz="2000" dirty="0"/>
          </a:p>
          <a:p>
            <a:endParaRPr lang="en-GB" sz="2000" dirty="0" smtClean="0"/>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25</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7" name="Content Placeholder 4"/>
          <p:cNvPicPr>
            <a:picLocks noChangeAspect="1"/>
          </p:cNvPicPr>
          <p:nvPr/>
        </p:nvPicPr>
        <p:blipFill>
          <a:blip r:embed="rId3"/>
          <a:stretch>
            <a:fillRect/>
          </a:stretch>
        </p:blipFill>
        <p:spPr bwMode="auto">
          <a:xfrm>
            <a:off x="8255446" y="1306616"/>
            <a:ext cx="3335694" cy="286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www.autani.com/wp-content/uploads/2020/01/Open-Offic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7403" y="2398708"/>
            <a:ext cx="3235625" cy="2262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9119425" y="3529952"/>
            <a:ext cx="2916462" cy="2107136"/>
          </a:xfrm>
          <a:prstGeom prst="rect">
            <a:avLst/>
          </a:prstGeom>
        </p:spPr>
      </p:pic>
      <p:pic>
        <p:nvPicPr>
          <p:cNvPr id="8" name="Picture 2" descr="Kvinde med hue og vanter på kontor med dæmpet belysn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3358" y="4661196"/>
            <a:ext cx="2215685" cy="147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2051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Energi-effektivisering</a:t>
            </a:r>
            <a:r>
              <a:rPr lang="en-GB" dirty="0" smtClean="0"/>
              <a:t> - Workplace Management</a:t>
            </a:r>
            <a:endParaRPr lang="en-GB" dirty="0"/>
          </a:p>
        </p:txBody>
      </p:sp>
      <p:sp>
        <p:nvSpPr>
          <p:cNvPr id="2" name="Footer Placeholder 1"/>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26</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Picture 7"/>
          <p:cNvPicPr>
            <a:picLocks noChangeAspect="1"/>
          </p:cNvPicPr>
          <p:nvPr/>
        </p:nvPicPr>
        <p:blipFill>
          <a:blip r:embed="rId2"/>
          <a:stretch>
            <a:fillRect/>
          </a:stretch>
        </p:blipFill>
        <p:spPr>
          <a:xfrm>
            <a:off x="6402822" y="1593104"/>
            <a:ext cx="5422979" cy="2123928"/>
          </a:xfrm>
          <a:prstGeom prst="rect">
            <a:avLst/>
          </a:prstGeom>
        </p:spPr>
      </p:pic>
      <p:pic>
        <p:nvPicPr>
          <p:cNvPr id="9" name="Content Placeholder 8"/>
          <p:cNvPicPr>
            <a:picLocks noGrp="1" noChangeAspect="1"/>
          </p:cNvPicPr>
          <p:nvPr>
            <p:ph sz="half" idx="2"/>
          </p:nvPr>
        </p:nvPicPr>
        <p:blipFill>
          <a:blip r:embed="rId3"/>
          <a:stretch>
            <a:fillRect/>
          </a:stretch>
        </p:blipFill>
        <p:spPr>
          <a:xfrm>
            <a:off x="6264006" y="3027414"/>
            <a:ext cx="5274216" cy="2391193"/>
          </a:xfrm>
          <a:prstGeom prst="rect">
            <a:avLst/>
          </a:prstGeom>
        </p:spPr>
      </p:pic>
      <p:sp>
        <p:nvSpPr>
          <p:cNvPr id="6" name="Content Placeholder 5"/>
          <p:cNvSpPr>
            <a:spLocks noGrp="1"/>
          </p:cNvSpPr>
          <p:nvPr>
            <p:ph sz="half" idx="1"/>
          </p:nvPr>
        </p:nvSpPr>
        <p:spPr/>
        <p:txBody>
          <a:bodyPr/>
          <a:lstStyle/>
          <a:p>
            <a:r>
              <a:rPr lang="en-GB" dirty="0" err="1" smtClean="0"/>
              <a:t>Hvordan</a:t>
            </a:r>
            <a:r>
              <a:rPr lang="en-GB" dirty="0" smtClean="0"/>
              <a:t> </a:t>
            </a:r>
            <a:r>
              <a:rPr lang="en-GB" dirty="0" err="1" smtClean="0"/>
              <a:t>bruger</a:t>
            </a:r>
            <a:r>
              <a:rPr lang="en-GB" dirty="0" smtClean="0"/>
              <a:t> vi </a:t>
            </a:r>
            <a:r>
              <a:rPr lang="en-GB" dirty="0" err="1" smtClean="0"/>
              <a:t>arbejdspladsen</a:t>
            </a:r>
            <a:r>
              <a:rPr lang="en-GB" dirty="0" smtClean="0"/>
              <a:t> </a:t>
            </a:r>
            <a:r>
              <a:rPr lang="en-GB" dirty="0" err="1" smtClean="0"/>
              <a:t>bedst</a:t>
            </a:r>
            <a:r>
              <a:rPr lang="en-GB" dirty="0"/>
              <a:t>?</a:t>
            </a:r>
            <a:endParaRPr lang="en-GB" dirty="0" smtClean="0"/>
          </a:p>
          <a:p>
            <a:r>
              <a:rPr lang="en-GB" dirty="0" smtClean="0"/>
              <a:t>Areal </a:t>
            </a:r>
            <a:r>
              <a:rPr lang="en-GB" dirty="0" err="1" smtClean="0"/>
              <a:t>effektivisering</a:t>
            </a:r>
            <a:r>
              <a:rPr lang="en-GB" dirty="0" smtClean="0"/>
              <a:t>?</a:t>
            </a:r>
          </a:p>
          <a:p>
            <a:r>
              <a:rPr lang="en-GB" dirty="0" err="1" smtClean="0"/>
              <a:t>Energiforbrug</a:t>
            </a:r>
            <a:r>
              <a:rPr lang="en-GB" dirty="0" smtClean="0"/>
              <a:t>? </a:t>
            </a:r>
          </a:p>
          <a:p>
            <a:r>
              <a:rPr lang="en-GB" dirty="0" err="1" smtClean="0"/>
              <a:t>Sensorer</a:t>
            </a:r>
            <a:r>
              <a:rPr lang="en-GB" dirty="0" smtClean="0"/>
              <a:t> </a:t>
            </a:r>
            <a:r>
              <a:rPr lang="en-GB" dirty="0" err="1" smtClean="0"/>
              <a:t>til</a:t>
            </a:r>
            <a:r>
              <a:rPr lang="en-GB" dirty="0" smtClean="0"/>
              <a:t> </a:t>
            </a:r>
            <a:r>
              <a:rPr lang="en-GB" dirty="0" err="1" smtClean="0"/>
              <a:t>monitorering</a:t>
            </a:r>
            <a:r>
              <a:rPr lang="en-GB" dirty="0" smtClean="0"/>
              <a:t> og </a:t>
            </a:r>
            <a:r>
              <a:rPr lang="en-GB" dirty="0" err="1" smtClean="0"/>
              <a:t>optimering</a:t>
            </a:r>
            <a:endParaRPr lang="en-GB" dirty="0" smtClean="0"/>
          </a:p>
          <a:p>
            <a:pPr lvl="1"/>
            <a:r>
              <a:rPr lang="en-GB" dirty="0" err="1" smtClean="0"/>
              <a:t>Realtidsdata</a:t>
            </a:r>
            <a:endParaRPr lang="en-GB" dirty="0" smtClean="0"/>
          </a:p>
          <a:p>
            <a:pPr lvl="1"/>
            <a:r>
              <a:rPr lang="en-GB" dirty="0" err="1" smtClean="0"/>
              <a:t>Etik</a:t>
            </a:r>
            <a:r>
              <a:rPr lang="en-GB" dirty="0" smtClean="0"/>
              <a:t>?</a:t>
            </a:r>
          </a:p>
          <a:p>
            <a:pPr lvl="1"/>
            <a:endParaRPr lang="en-GB" dirty="0" smtClean="0"/>
          </a:p>
          <a:p>
            <a:r>
              <a:rPr lang="en-GB" b="1" dirty="0" smtClean="0"/>
              <a:t>Der </a:t>
            </a:r>
            <a:r>
              <a:rPr lang="en-GB" b="1" dirty="0" err="1" smtClean="0"/>
              <a:t>er</a:t>
            </a:r>
            <a:r>
              <a:rPr lang="en-GB" b="1" dirty="0" smtClean="0"/>
              <a:t> </a:t>
            </a:r>
            <a:r>
              <a:rPr lang="en-GB" b="1" dirty="0" err="1" smtClean="0"/>
              <a:t>brug</a:t>
            </a:r>
            <a:r>
              <a:rPr lang="en-GB" b="1" dirty="0" smtClean="0"/>
              <a:t> for et </a:t>
            </a:r>
            <a:r>
              <a:rPr lang="en-GB" b="1" dirty="0" err="1" smtClean="0"/>
              <a:t>samlet</a:t>
            </a:r>
            <a:r>
              <a:rPr lang="en-GB" b="1" dirty="0" smtClean="0"/>
              <a:t> </a:t>
            </a:r>
            <a:r>
              <a:rPr lang="en-GB" b="1" dirty="0" err="1" smtClean="0"/>
              <a:t>blik</a:t>
            </a:r>
            <a:r>
              <a:rPr lang="en-GB" dirty="0" smtClean="0"/>
              <a:t> </a:t>
            </a:r>
            <a:r>
              <a:rPr lang="en-GB" dirty="0" err="1" smtClean="0"/>
              <a:t>på</a:t>
            </a:r>
            <a:endParaRPr lang="en-GB" dirty="0" smtClean="0"/>
          </a:p>
          <a:p>
            <a:pPr lvl="1"/>
            <a:r>
              <a:rPr lang="en-GB" dirty="0" smtClean="0"/>
              <a:t>FM, HR, </a:t>
            </a:r>
            <a:r>
              <a:rPr lang="en-GB" dirty="0" err="1" smtClean="0"/>
              <a:t>strategi</a:t>
            </a:r>
            <a:r>
              <a:rPr lang="en-GB" dirty="0" smtClean="0"/>
              <a:t>, </a:t>
            </a:r>
            <a:r>
              <a:rPr lang="en-GB" dirty="0" err="1" smtClean="0"/>
              <a:t>ledelse</a:t>
            </a:r>
            <a:r>
              <a:rPr lang="en-GB" dirty="0" smtClean="0"/>
              <a:t>, AM og… </a:t>
            </a:r>
          </a:p>
          <a:p>
            <a:endParaRPr lang="en-GB" dirty="0"/>
          </a:p>
        </p:txBody>
      </p:sp>
    </p:spTree>
    <p:extLst>
      <p:ext uri="{BB962C8B-B14F-4D97-AF65-F5344CB8AC3E}">
        <p14:creationId xmlns:p14="http://schemas.microsoft.com/office/powerpoint/2010/main" val="1565984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Hvad</a:t>
            </a:r>
            <a:r>
              <a:rPr lang="en-GB" dirty="0" smtClean="0"/>
              <a:t> </a:t>
            </a:r>
            <a:r>
              <a:rPr lang="en-GB" dirty="0" err="1" smtClean="0"/>
              <a:t>ved</a:t>
            </a:r>
            <a:r>
              <a:rPr lang="en-GB" dirty="0" smtClean="0"/>
              <a:t> vi nu?</a:t>
            </a:r>
            <a:endParaRPr lang="en-GB" dirty="0"/>
          </a:p>
        </p:txBody>
      </p:sp>
      <p:sp>
        <p:nvSpPr>
          <p:cNvPr id="3" name="Content Placeholder 2"/>
          <p:cNvSpPr>
            <a:spLocks noGrp="1"/>
          </p:cNvSpPr>
          <p:nvPr>
            <p:ph sz="half" idx="1"/>
          </p:nvPr>
        </p:nvSpPr>
        <p:spPr/>
        <p:txBody>
          <a:bodyPr/>
          <a:lstStyle/>
          <a:p>
            <a:r>
              <a:rPr lang="en-GB" dirty="0" err="1" smtClean="0"/>
              <a:t>Præference</a:t>
            </a:r>
            <a:r>
              <a:rPr lang="en-GB" dirty="0" smtClean="0"/>
              <a:t> </a:t>
            </a:r>
            <a:r>
              <a:rPr lang="en-GB" dirty="0" err="1" smtClean="0"/>
              <a:t>stiger</a:t>
            </a:r>
            <a:r>
              <a:rPr lang="en-GB" dirty="0" smtClean="0"/>
              <a:t> med </a:t>
            </a:r>
            <a:r>
              <a:rPr lang="da-DK" dirty="0" err="1" smtClean="0"/>
              <a:t>ancennitet</a:t>
            </a:r>
            <a:endParaRPr lang="da-DK" dirty="0" smtClean="0"/>
          </a:p>
          <a:p>
            <a:r>
              <a:rPr lang="en-GB" dirty="0" err="1" smtClean="0"/>
              <a:t>Fleksiblitet</a:t>
            </a:r>
            <a:r>
              <a:rPr lang="en-GB" dirty="0" smtClean="0"/>
              <a:t> </a:t>
            </a:r>
            <a:r>
              <a:rPr lang="en-GB" dirty="0" err="1" smtClean="0"/>
              <a:t>påvirker</a:t>
            </a:r>
            <a:r>
              <a:rPr lang="en-GB" dirty="0" smtClean="0"/>
              <a:t> relation </a:t>
            </a:r>
            <a:r>
              <a:rPr lang="en-GB" dirty="0" err="1" smtClean="0"/>
              <a:t>til</a:t>
            </a:r>
            <a:r>
              <a:rPr lang="en-GB" dirty="0" smtClean="0"/>
              <a:t> </a:t>
            </a:r>
            <a:r>
              <a:rPr lang="en-GB" dirty="0" err="1" smtClean="0"/>
              <a:t>kolleger</a:t>
            </a:r>
            <a:r>
              <a:rPr lang="en-GB" dirty="0" smtClean="0"/>
              <a:t> </a:t>
            </a:r>
          </a:p>
          <a:p>
            <a:r>
              <a:rPr lang="en-GB" dirty="0" err="1" smtClean="0"/>
              <a:t>Fleksibilitet</a:t>
            </a:r>
            <a:r>
              <a:rPr lang="en-GB" dirty="0" smtClean="0"/>
              <a:t> </a:t>
            </a:r>
            <a:r>
              <a:rPr lang="en-GB" dirty="0" err="1" smtClean="0"/>
              <a:t>er</a:t>
            </a:r>
            <a:r>
              <a:rPr lang="en-GB" dirty="0" smtClean="0"/>
              <a:t> mere end </a:t>
            </a:r>
            <a:r>
              <a:rPr lang="en-GB" dirty="0" err="1" smtClean="0"/>
              <a:t>end</a:t>
            </a:r>
            <a:r>
              <a:rPr lang="en-GB" dirty="0" smtClean="0"/>
              <a:t> “</a:t>
            </a:r>
            <a:r>
              <a:rPr lang="en-GB" dirty="0" err="1" smtClean="0"/>
              <a:t>geografi</a:t>
            </a:r>
            <a:r>
              <a:rPr lang="en-GB" dirty="0" smtClean="0"/>
              <a:t>”</a:t>
            </a:r>
          </a:p>
          <a:p>
            <a:r>
              <a:rPr lang="en-GB" dirty="0" err="1" smtClean="0"/>
              <a:t>Ledere</a:t>
            </a:r>
            <a:r>
              <a:rPr lang="en-GB" dirty="0" smtClean="0"/>
              <a:t> og </a:t>
            </a:r>
            <a:r>
              <a:rPr lang="en-GB" dirty="0" err="1" smtClean="0"/>
              <a:t>medarbejdere</a:t>
            </a:r>
            <a:r>
              <a:rPr lang="en-GB" dirty="0" smtClean="0"/>
              <a:t> </a:t>
            </a:r>
            <a:r>
              <a:rPr lang="en-GB" dirty="0" err="1" smtClean="0"/>
              <a:t>er</a:t>
            </a:r>
            <a:r>
              <a:rPr lang="en-GB" dirty="0" smtClean="0"/>
              <a:t> </a:t>
            </a:r>
            <a:r>
              <a:rPr lang="en-GB" dirty="0" err="1" smtClean="0"/>
              <a:t>ikke</a:t>
            </a:r>
            <a:r>
              <a:rPr lang="en-GB" dirty="0" smtClean="0"/>
              <a:t> </a:t>
            </a:r>
            <a:r>
              <a:rPr lang="en-GB" dirty="0" err="1" smtClean="0"/>
              <a:t>enige</a:t>
            </a:r>
            <a:r>
              <a:rPr lang="en-GB" dirty="0" smtClean="0"/>
              <a:t> om </a:t>
            </a:r>
            <a:r>
              <a:rPr lang="en-GB" dirty="0" err="1" smtClean="0"/>
              <a:t>dage</a:t>
            </a:r>
            <a:r>
              <a:rPr lang="en-GB" dirty="0" smtClean="0"/>
              <a:t> </a:t>
            </a:r>
            <a:r>
              <a:rPr lang="en-GB" dirty="0" err="1" smtClean="0"/>
              <a:t>på</a:t>
            </a:r>
            <a:endParaRPr lang="en-GB" dirty="0" smtClean="0"/>
          </a:p>
          <a:p>
            <a:r>
              <a:rPr lang="en-GB" dirty="0" err="1" smtClean="0"/>
              <a:t>Ledere</a:t>
            </a:r>
            <a:r>
              <a:rPr lang="en-GB" dirty="0" smtClean="0"/>
              <a:t> </a:t>
            </a:r>
            <a:r>
              <a:rPr lang="en-GB" dirty="0" err="1" smtClean="0"/>
              <a:t>mangler</a:t>
            </a:r>
            <a:r>
              <a:rPr lang="en-GB" dirty="0" smtClean="0"/>
              <a:t> </a:t>
            </a:r>
            <a:r>
              <a:rPr lang="en-GB" dirty="0" err="1" smtClean="0"/>
              <a:t>støtte</a:t>
            </a:r>
            <a:r>
              <a:rPr lang="en-GB" dirty="0" smtClean="0"/>
              <a:t> i </a:t>
            </a:r>
            <a:r>
              <a:rPr lang="en-GB" dirty="0" err="1" smtClean="0"/>
              <a:t>deres</a:t>
            </a:r>
            <a:r>
              <a:rPr lang="en-GB" dirty="0" smtClean="0"/>
              <a:t> </a:t>
            </a:r>
            <a:r>
              <a:rPr lang="en-GB" dirty="0" err="1" smtClean="0"/>
              <a:t>nye</a:t>
            </a:r>
            <a:r>
              <a:rPr lang="en-GB" dirty="0" smtClean="0"/>
              <a:t> </a:t>
            </a:r>
            <a:r>
              <a:rPr lang="en-GB" dirty="0" err="1" smtClean="0"/>
              <a:t>rolle</a:t>
            </a:r>
            <a:endParaRPr lang="en-GB" dirty="0" smtClean="0"/>
          </a:p>
          <a:p>
            <a:endParaRPr lang="en-GB" dirty="0" smtClean="0"/>
          </a:p>
          <a:p>
            <a:r>
              <a:rPr lang="en-GB" dirty="0" err="1" smtClean="0"/>
              <a:t>Mål</a:t>
            </a:r>
            <a:r>
              <a:rPr lang="en-GB" dirty="0" smtClean="0"/>
              <a:t> </a:t>
            </a:r>
            <a:r>
              <a:rPr lang="en-GB" dirty="0" err="1" smtClean="0"/>
              <a:t>eller</a:t>
            </a:r>
            <a:r>
              <a:rPr lang="en-GB" dirty="0" smtClean="0"/>
              <a:t> </a:t>
            </a:r>
            <a:r>
              <a:rPr lang="en-GB" dirty="0" err="1" smtClean="0"/>
              <a:t>middel</a:t>
            </a:r>
            <a:r>
              <a:rPr lang="en-GB" dirty="0" smtClean="0"/>
              <a:t>?</a:t>
            </a:r>
          </a:p>
          <a:p>
            <a:r>
              <a:rPr lang="en-GB" dirty="0" err="1" smtClean="0"/>
              <a:t>Fleksibilitet</a:t>
            </a:r>
            <a:r>
              <a:rPr lang="en-GB" dirty="0" smtClean="0"/>
              <a:t> vs. </a:t>
            </a:r>
            <a:r>
              <a:rPr lang="en-GB" dirty="0" err="1" smtClean="0"/>
              <a:t>regler</a:t>
            </a:r>
            <a:endParaRPr lang="en-GB" dirty="0" smtClean="0"/>
          </a:p>
          <a:p>
            <a:r>
              <a:rPr lang="en-GB" dirty="0" err="1" smtClean="0"/>
              <a:t>Jeg</a:t>
            </a:r>
            <a:r>
              <a:rPr lang="en-GB" dirty="0" smtClean="0"/>
              <a:t> vs. Vi</a:t>
            </a:r>
          </a:p>
          <a:p>
            <a:r>
              <a:rPr lang="en-GB" dirty="0" err="1" smtClean="0"/>
              <a:t>Arbejdspladsens</a:t>
            </a:r>
            <a:r>
              <a:rPr lang="en-GB" dirty="0" smtClean="0"/>
              <a:t> </a:t>
            </a:r>
            <a:r>
              <a:rPr lang="en-GB" dirty="0" err="1" smtClean="0"/>
              <a:t>omtale</a:t>
            </a:r>
            <a:endParaRPr lang="en-GB" dirty="0" smtClean="0"/>
          </a:p>
          <a:p>
            <a:r>
              <a:rPr lang="en-GB" dirty="0" err="1" smtClean="0"/>
              <a:t>Brug</a:t>
            </a:r>
            <a:r>
              <a:rPr lang="en-GB" dirty="0" smtClean="0"/>
              <a:t> af </a:t>
            </a:r>
            <a:r>
              <a:rPr lang="en-GB" dirty="0" err="1" smtClean="0"/>
              <a:t>teknologi</a:t>
            </a:r>
            <a:r>
              <a:rPr lang="en-GB" dirty="0" smtClean="0"/>
              <a:t> og data, </a:t>
            </a:r>
            <a:r>
              <a:rPr lang="en-GB" dirty="0" err="1" smtClean="0"/>
              <a:t>skaber</a:t>
            </a:r>
            <a:r>
              <a:rPr lang="en-GB" dirty="0" smtClean="0"/>
              <a:t> </a:t>
            </a:r>
            <a:r>
              <a:rPr lang="en-GB" dirty="0" err="1" smtClean="0"/>
              <a:t>nye</a:t>
            </a:r>
            <a:r>
              <a:rPr lang="en-GB" dirty="0" smtClean="0"/>
              <a:t> </a:t>
            </a:r>
            <a:r>
              <a:rPr lang="en-GB" dirty="0" err="1" smtClean="0"/>
              <a:t>muligheder</a:t>
            </a:r>
            <a:r>
              <a:rPr lang="en-GB" dirty="0" smtClean="0"/>
              <a:t> (og </a:t>
            </a:r>
            <a:r>
              <a:rPr lang="en-GB" dirty="0" err="1" smtClean="0"/>
              <a:t>faldgruber</a:t>
            </a:r>
            <a:r>
              <a:rPr lang="en-GB" dirty="0" smtClean="0"/>
              <a:t>)</a:t>
            </a:r>
          </a:p>
          <a:p>
            <a:r>
              <a:rPr lang="en-GB" dirty="0"/>
              <a:t>FM, HR, </a:t>
            </a:r>
            <a:r>
              <a:rPr lang="en-GB" dirty="0" err="1"/>
              <a:t>strategi</a:t>
            </a:r>
            <a:r>
              <a:rPr lang="en-GB" dirty="0"/>
              <a:t>, </a:t>
            </a:r>
            <a:r>
              <a:rPr lang="en-GB" dirty="0" err="1"/>
              <a:t>ledelse</a:t>
            </a:r>
            <a:r>
              <a:rPr lang="en-GB" dirty="0"/>
              <a:t>, AM og… </a:t>
            </a:r>
          </a:p>
          <a:p>
            <a:endParaRPr lang="en-GB" dirty="0" smtClean="0"/>
          </a:p>
          <a:p>
            <a:endParaRPr lang="en-GB" dirty="0" smtClean="0"/>
          </a:p>
          <a:p>
            <a:endParaRPr lang="en-GB" dirty="0" smtClean="0"/>
          </a:p>
          <a:p>
            <a:endParaRPr lang="en-GB" dirty="0"/>
          </a:p>
        </p:txBody>
      </p:sp>
      <p:sp>
        <p:nvSpPr>
          <p:cNvPr id="5" name="Footer Placeholder 4"/>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27</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7" name="Content Placeholder 8"/>
          <p:cNvPicPr>
            <a:picLocks noChangeAspect="1"/>
          </p:cNvPicPr>
          <p:nvPr/>
        </p:nvPicPr>
        <p:blipFill>
          <a:blip r:embed="rId2"/>
          <a:stretch>
            <a:fillRect/>
          </a:stretch>
        </p:blipFill>
        <p:spPr bwMode="auto">
          <a:xfrm>
            <a:off x="7103318" y="3573016"/>
            <a:ext cx="33372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6343232" y="727178"/>
            <a:ext cx="3884542" cy="1958442"/>
          </a:xfrm>
          <a:prstGeom prst="rect">
            <a:avLst/>
          </a:prstGeom>
        </p:spPr>
      </p:pic>
      <p:pic>
        <p:nvPicPr>
          <p:cNvPr id="9" name="Picture 8"/>
          <p:cNvPicPr>
            <a:picLocks noChangeAspect="1"/>
          </p:cNvPicPr>
          <p:nvPr/>
        </p:nvPicPr>
        <p:blipFill>
          <a:blip r:embed="rId4"/>
          <a:stretch>
            <a:fillRect/>
          </a:stretch>
        </p:blipFill>
        <p:spPr>
          <a:xfrm>
            <a:off x="9298937" y="1531459"/>
            <a:ext cx="2717000" cy="2910424"/>
          </a:xfrm>
          <a:prstGeom prst="rect">
            <a:avLst/>
          </a:prstGeom>
        </p:spPr>
      </p:pic>
    </p:spTree>
    <p:extLst>
      <p:ext uri="{BB962C8B-B14F-4D97-AF65-F5344CB8AC3E}">
        <p14:creationId xmlns:p14="http://schemas.microsoft.com/office/powerpoint/2010/main" val="1766607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28</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Picture 7"/>
          <p:cNvPicPr>
            <a:picLocks noChangeAspect="1"/>
          </p:cNvPicPr>
          <p:nvPr/>
        </p:nvPicPr>
        <p:blipFill>
          <a:blip r:embed="rId2"/>
          <a:stretch>
            <a:fillRect/>
          </a:stretch>
        </p:blipFill>
        <p:spPr>
          <a:xfrm>
            <a:off x="1990751" y="1052737"/>
            <a:ext cx="8086725" cy="5019675"/>
          </a:xfrm>
          <a:prstGeom prst="rect">
            <a:avLst/>
          </a:prstGeom>
        </p:spPr>
      </p:pic>
      <p:sp>
        <p:nvSpPr>
          <p:cNvPr id="2" name="TextBox 1"/>
          <p:cNvSpPr txBox="1"/>
          <p:nvPr/>
        </p:nvSpPr>
        <p:spPr>
          <a:xfrm>
            <a:off x="2012128" y="511889"/>
            <a:ext cx="919564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24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Forstå god </a:t>
            </a:r>
            <a:r>
              <a:rPr kumimoji="0" lang="da-DK" sz="2400" b="1"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forandringsledelse – Har vi en plan? </a:t>
            </a:r>
            <a:endParaRPr kumimoji="0" lang="en-US" sz="2400" b="1"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Tree>
    <p:extLst>
      <p:ext uri="{BB962C8B-B14F-4D97-AF65-F5344CB8AC3E}">
        <p14:creationId xmlns:p14="http://schemas.microsoft.com/office/powerpoint/2010/main" val="2294327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8C7312-378C-4460-9E56-11A21A2B1A1D}"/>
              </a:ext>
            </a:extLst>
          </p:cNvPr>
          <p:cNvSpPr txBox="1"/>
          <p:nvPr/>
        </p:nvSpPr>
        <p:spPr>
          <a:xfrm>
            <a:off x="1013795" y="197415"/>
            <a:ext cx="8891316" cy="5539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3000" b="1" i="0" u="none" strike="noStrike" kern="1200" cap="none" spc="0" normalizeH="0" baseline="0" noProof="0" dirty="0" smtClean="0">
                <a:ln>
                  <a:noFill/>
                </a:ln>
                <a:solidFill>
                  <a:srgbClr val="000000"/>
                </a:solidFill>
                <a:effectLst/>
                <a:uLnTx/>
                <a:uFillTx/>
                <a:latin typeface="Arial"/>
                <a:ea typeface="ＭＳ Ｐゴシック" pitchFamily="-80" charset="-128"/>
                <a:cs typeface="+mn-cs"/>
              </a:rPr>
              <a:t>Sidste slide</a:t>
            </a:r>
            <a:endParaRPr kumimoji="0" lang="en-US" sz="3000" b="1" i="0" u="none" strike="noStrike" kern="1200" cap="none" spc="0" normalizeH="0" baseline="0" noProof="0" dirty="0">
              <a:ln>
                <a:noFill/>
              </a:ln>
              <a:solidFill>
                <a:srgbClr val="000000"/>
              </a:solidFill>
              <a:effectLst/>
              <a:uLnTx/>
              <a:uFillTx/>
              <a:latin typeface="Arial"/>
              <a:ea typeface="ＭＳ Ｐゴシック" pitchFamily="-80" charset="-128"/>
              <a:cs typeface="+mn-cs"/>
            </a:endParaRPr>
          </a:p>
        </p:txBody>
      </p:sp>
      <p:sp>
        <p:nvSpPr>
          <p:cNvPr id="25" name="Rectangle 24">
            <a:extLst>
              <a:ext uri="{FF2B5EF4-FFF2-40B4-BE49-F238E27FC236}">
                <a16:creationId xmlns:a16="http://schemas.microsoft.com/office/drawing/2014/main" id="{F0AC446C-A923-49A1-8687-7F9E826AE924}"/>
              </a:ext>
            </a:extLst>
          </p:cNvPr>
          <p:cNvSpPr/>
          <p:nvPr/>
        </p:nvSpPr>
        <p:spPr>
          <a:xfrm>
            <a:off x="0" y="-531440"/>
            <a:ext cx="192480" cy="83088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IN" sz="1600" b="0" i="0" u="none" strike="noStrike" kern="1200" cap="none" spc="0" normalizeH="0" baseline="0" noProof="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4D0E6F4E-EC85-4595-9899-16E6FB501071}"/>
              </a:ext>
            </a:extLst>
          </p:cNvPr>
          <p:cNvGrpSpPr/>
          <p:nvPr/>
        </p:nvGrpSpPr>
        <p:grpSpPr>
          <a:xfrm>
            <a:off x="622598" y="-55215"/>
            <a:ext cx="11267067" cy="6612534"/>
            <a:chOff x="647975" y="1553029"/>
            <a:chExt cx="11268534" cy="6613395"/>
          </a:xfrm>
        </p:grpSpPr>
        <p:grpSp>
          <p:nvGrpSpPr>
            <p:cNvPr id="3" name="Group 2">
              <a:extLst>
                <a:ext uri="{FF2B5EF4-FFF2-40B4-BE49-F238E27FC236}">
                  <a16:creationId xmlns:a16="http://schemas.microsoft.com/office/drawing/2014/main" id="{0131665E-FD2F-4A4C-9C40-15959BCE4485}"/>
                </a:ext>
              </a:extLst>
            </p:cNvPr>
            <p:cNvGrpSpPr/>
            <p:nvPr/>
          </p:nvGrpSpPr>
          <p:grpSpPr>
            <a:xfrm>
              <a:off x="647975" y="1553029"/>
              <a:ext cx="11268534" cy="3144271"/>
              <a:chOff x="1012372" y="2206172"/>
              <a:chExt cx="10332230" cy="2883013"/>
            </a:xfrm>
          </p:grpSpPr>
          <p:sp>
            <p:nvSpPr>
              <p:cNvPr id="20" name="Arrow: Right 19">
                <a:extLst>
                  <a:ext uri="{FF2B5EF4-FFF2-40B4-BE49-F238E27FC236}">
                    <a16:creationId xmlns:a16="http://schemas.microsoft.com/office/drawing/2014/main" id="{648AED3A-1A96-4E40-A7E9-BC1F70094F47}"/>
                  </a:ext>
                </a:extLst>
              </p:cNvPr>
              <p:cNvSpPr/>
              <p:nvPr/>
            </p:nvSpPr>
            <p:spPr>
              <a:xfrm>
                <a:off x="1012372" y="2206172"/>
                <a:ext cx="10332230" cy="2883013"/>
              </a:xfrm>
              <a:prstGeom prst="rightArrow">
                <a:avLst/>
              </a:prstGeom>
              <a:solidFill>
                <a:schemeClr val="bg1">
                  <a:lumMod val="85000"/>
                  <a:alpha val="66000"/>
                </a:schemeClr>
              </a:solidFill>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2" name="Group 1">
                <a:extLst>
                  <a:ext uri="{FF2B5EF4-FFF2-40B4-BE49-F238E27FC236}">
                    <a16:creationId xmlns:a16="http://schemas.microsoft.com/office/drawing/2014/main" id="{E5FE5A66-374D-4164-98EA-32C9E40677F6}"/>
                  </a:ext>
                </a:extLst>
              </p:cNvPr>
              <p:cNvGrpSpPr/>
              <p:nvPr/>
            </p:nvGrpSpPr>
            <p:grpSpPr>
              <a:xfrm>
                <a:off x="1813705" y="3049479"/>
                <a:ext cx="7477336" cy="1196395"/>
                <a:chOff x="1813705" y="3081068"/>
                <a:chExt cx="7477336" cy="1196395"/>
              </a:xfrm>
            </p:grpSpPr>
            <p:sp>
              <p:nvSpPr>
                <p:cNvPr id="36" name="Freeform: Shape 35">
                  <a:extLst>
                    <a:ext uri="{FF2B5EF4-FFF2-40B4-BE49-F238E27FC236}">
                      <a16:creationId xmlns:a16="http://schemas.microsoft.com/office/drawing/2014/main" id="{3ABD4DB8-70E9-4A0D-A4D5-7D4A5C498C15}"/>
                    </a:ext>
                  </a:extLst>
                </p:cNvPr>
                <p:cNvSpPr/>
                <p:nvPr/>
              </p:nvSpPr>
              <p:spPr>
                <a:xfrm>
                  <a:off x="1879288" y="3144247"/>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solidFill>
                  <a:schemeClr val="bg1">
                    <a:lumMod val="75000"/>
                  </a:schemeClr>
                </a:solid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rPr>
                    <a:t>Brainstorm</a:t>
                  </a:r>
                </a:p>
              </p:txBody>
            </p:sp>
            <p:sp>
              <p:nvSpPr>
                <p:cNvPr id="37" name="Freeform: Shape 36">
                  <a:extLst>
                    <a:ext uri="{FF2B5EF4-FFF2-40B4-BE49-F238E27FC236}">
                      <a16:creationId xmlns:a16="http://schemas.microsoft.com/office/drawing/2014/main" id="{ED7C4923-5693-46AD-A3E5-F8AC36B72D3A}"/>
                    </a:ext>
                  </a:extLst>
                </p:cNvPr>
                <p:cNvSpPr/>
                <p:nvPr/>
              </p:nvSpPr>
              <p:spPr>
                <a:xfrm>
                  <a:off x="3800853" y="3144247"/>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solidFill>
                  <a:schemeClr val="bg1">
                    <a:lumMod val="75000"/>
                  </a:schemeClr>
                </a:solid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rPr>
                    <a:t>Process</a:t>
                  </a:r>
                </a:p>
              </p:txBody>
            </p:sp>
            <p:sp>
              <p:nvSpPr>
                <p:cNvPr id="38" name="Freeform: Shape 37">
                  <a:extLst>
                    <a:ext uri="{FF2B5EF4-FFF2-40B4-BE49-F238E27FC236}">
                      <a16:creationId xmlns:a16="http://schemas.microsoft.com/office/drawing/2014/main" id="{D36849EA-7229-4DCB-9423-4E10B90C7682}"/>
                    </a:ext>
                  </a:extLst>
                </p:cNvPr>
                <p:cNvSpPr/>
                <p:nvPr/>
              </p:nvSpPr>
              <p:spPr>
                <a:xfrm>
                  <a:off x="5722419" y="3144247"/>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solidFill>
                  <a:schemeClr val="bg1">
                    <a:lumMod val="75000"/>
                  </a:schemeClr>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rPr>
                    <a:t>Proposal</a:t>
                  </a:r>
                </a:p>
              </p:txBody>
            </p:sp>
            <p:sp>
              <p:nvSpPr>
                <p:cNvPr id="39" name="Freeform: Shape 38">
                  <a:extLst>
                    <a:ext uri="{FF2B5EF4-FFF2-40B4-BE49-F238E27FC236}">
                      <a16:creationId xmlns:a16="http://schemas.microsoft.com/office/drawing/2014/main" id="{750EF388-EF4A-4C7F-92AD-C96CDB75AD76}"/>
                    </a:ext>
                  </a:extLst>
                </p:cNvPr>
                <p:cNvSpPr/>
                <p:nvPr/>
              </p:nvSpPr>
              <p:spPr>
                <a:xfrm>
                  <a:off x="7643985" y="3144247"/>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solidFill>
                  <a:schemeClr val="bg1">
                    <a:lumMod val="75000"/>
                  </a:schemeClr>
                </a:solid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rPr>
                    <a:t>Revisions</a:t>
                  </a:r>
                </a:p>
              </p:txBody>
            </p:sp>
            <p:sp>
              <p:nvSpPr>
                <p:cNvPr id="21" name="Freeform: Shape 20">
                  <a:extLst>
                    <a:ext uri="{FF2B5EF4-FFF2-40B4-BE49-F238E27FC236}">
                      <a16:creationId xmlns:a16="http://schemas.microsoft.com/office/drawing/2014/main" id="{04079D4A-040F-4DB8-A0BB-D484DA402A54}"/>
                    </a:ext>
                  </a:extLst>
                </p:cNvPr>
                <p:cNvSpPr/>
                <p:nvPr/>
              </p:nvSpPr>
              <p:spPr>
                <a:xfrm>
                  <a:off x="1813705" y="3081068"/>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ln/>
              </p:spPr>
              <p:style>
                <a:lnRef idx="1">
                  <a:schemeClr val="accent6"/>
                </a:lnRef>
                <a:fillRef idx="2">
                  <a:schemeClr val="accent6"/>
                </a:fillRef>
                <a:effectRef idx="1">
                  <a:schemeClr val="accent6"/>
                </a:effectRef>
                <a:fontRef idx="minor">
                  <a:schemeClr val="dk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smtClean="0">
                      <a:ln>
                        <a:noFill/>
                      </a:ln>
                      <a:solidFill>
                        <a:srgbClr val="FFFFFF"/>
                      </a:solidFill>
                      <a:effectLst/>
                      <a:uLnTx/>
                      <a:uFillTx/>
                      <a:latin typeface="Georgia" panose="02040502050405020303" pitchFamily="18" charset="0"/>
                      <a:ea typeface="Adobe Ming Std L" panose="02020300000000000000" pitchFamily="18" charset="-128"/>
                      <a:cs typeface="+mn-cs"/>
                    </a:rPr>
                    <a:t>Tilgang</a:t>
                  </a: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endParaRPr>
                </a:p>
              </p:txBody>
            </p:sp>
            <p:sp>
              <p:nvSpPr>
                <p:cNvPr id="22" name="Freeform: Shape 21">
                  <a:extLst>
                    <a:ext uri="{FF2B5EF4-FFF2-40B4-BE49-F238E27FC236}">
                      <a16:creationId xmlns:a16="http://schemas.microsoft.com/office/drawing/2014/main" id="{29E568C3-9FB0-4375-9D67-D4BA4074489F}"/>
                    </a:ext>
                  </a:extLst>
                </p:cNvPr>
                <p:cNvSpPr/>
                <p:nvPr/>
              </p:nvSpPr>
              <p:spPr>
                <a:xfrm>
                  <a:off x="3735270" y="3081069"/>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ln/>
              </p:spPr>
              <p:style>
                <a:lnRef idx="1">
                  <a:schemeClr val="accent2"/>
                </a:lnRef>
                <a:fillRef idx="2">
                  <a:schemeClr val="accent2"/>
                </a:fillRef>
                <a:effectRef idx="1">
                  <a:schemeClr val="accent2"/>
                </a:effectRef>
                <a:fontRef idx="minor">
                  <a:schemeClr val="dk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dirty="0" err="1" smtClean="0">
                      <a:ln>
                        <a:noFill/>
                      </a:ln>
                      <a:solidFill>
                        <a:srgbClr val="FFFFFF"/>
                      </a:solidFill>
                      <a:effectLst/>
                      <a:uLnTx/>
                      <a:uFillTx/>
                      <a:latin typeface="Georgia" panose="02040502050405020303" pitchFamily="18" charset="0"/>
                      <a:ea typeface="Adobe Ming Std L" panose="02020300000000000000" pitchFamily="18" charset="-128"/>
                      <a:cs typeface="+mn-cs"/>
                    </a:rPr>
                    <a:t>Proces</a:t>
                  </a: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endParaRPr>
                </a:p>
              </p:txBody>
            </p:sp>
            <p:sp>
              <p:nvSpPr>
                <p:cNvPr id="23" name="Freeform: Shape 22">
                  <a:extLst>
                    <a:ext uri="{FF2B5EF4-FFF2-40B4-BE49-F238E27FC236}">
                      <a16:creationId xmlns:a16="http://schemas.microsoft.com/office/drawing/2014/main" id="{EA943124-351C-42BC-A471-8CC67A2E4CB0}"/>
                    </a:ext>
                  </a:extLst>
                </p:cNvPr>
                <p:cNvSpPr/>
                <p:nvPr/>
              </p:nvSpPr>
              <p:spPr>
                <a:xfrm>
                  <a:off x="5656836" y="3081069"/>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ln/>
              </p:spPr>
              <p:style>
                <a:lnRef idx="1">
                  <a:schemeClr val="accent3"/>
                </a:lnRef>
                <a:fillRef idx="2">
                  <a:schemeClr val="accent3"/>
                </a:fillRef>
                <a:effectRef idx="1">
                  <a:schemeClr val="accent3"/>
                </a:effectRef>
                <a:fontRef idx="minor">
                  <a:schemeClr val="dk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da-DK" sz="1600" b="1" i="0" u="none" strike="noStrike" kern="1200" cap="none" spc="0" normalizeH="0" baseline="0" noProof="0" dirty="0" smtClean="0">
                      <a:ln>
                        <a:noFill/>
                      </a:ln>
                      <a:solidFill>
                        <a:srgbClr val="FFFFFF"/>
                      </a:solidFill>
                      <a:effectLst/>
                      <a:uLnTx/>
                      <a:uFillTx/>
                      <a:latin typeface="Georgia" panose="02040502050405020303" pitchFamily="18" charset="0"/>
                      <a:ea typeface="Adobe Ming Std L" panose="02020300000000000000" pitchFamily="18" charset="-128"/>
                      <a:cs typeface="+mn-cs"/>
                    </a:rPr>
                    <a:t>Plan</a:t>
                  </a: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endParaRPr>
                </a:p>
              </p:txBody>
            </p:sp>
            <p:sp>
              <p:nvSpPr>
                <p:cNvPr id="24" name="Freeform: Shape 23">
                  <a:extLst>
                    <a:ext uri="{FF2B5EF4-FFF2-40B4-BE49-F238E27FC236}">
                      <a16:creationId xmlns:a16="http://schemas.microsoft.com/office/drawing/2014/main" id="{81912F3D-1297-4DB1-8921-9ABD9E7A87F3}"/>
                    </a:ext>
                  </a:extLst>
                </p:cNvPr>
                <p:cNvSpPr/>
                <p:nvPr/>
              </p:nvSpPr>
              <p:spPr>
                <a:xfrm>
                  <a:off x="7578402" y="3081069"/>
                  <a:ext cx="1647056" cy="1133216"/>
                </a:xfrm>
                <a:custGeom>
                  <a:avLst/>
                  <a:gdLst>
                    <a:gd name="connsiteX0" fmla="*/ 0 w 1647056"/>
                    <a:gd name="connsiteY0" fmla="*/ 188873 h 1133216"/>
                    <a:gd name="connsiteX1" fmla="*/ 188873 w 1647056"/>
                    <a:gd name="connsiteY1" fmla="*/ 0 h 1133216"/>
                    <a:gd name="connsiteX2" fmla="*/ 1458183 w 1647056"/>
                    <a:gd name="connsiteY2" fmla="*/ 0 h 1133216"/>
                    <a:gd name="connsiteX3" fmla="*/ 1647056 w 1647056"/>
                    <a:gd name="connsiteY3" fmla="*/ 188873 h 1133216"/>
                    <a:gd name="connsiteX4" fmla="*/ 1647056 w 1647056"/>
                    <a:gd name="connsiteY4" fmla="*/ 944343 h 1133216"/>
                    <a:gd name="connsiteX5" fmla="*/ 1458183 w 1647056"/>
                    <a:gd name="connsiteY5" fmla="*/ 1133216 h 1133216"/>
                    <a:gd name="connsiteX6" fmla="*/ 188873 w 1647056"/>
                    <a:gd name="connsiteY6" fmla="*/ 1133216 h 1133216"/>
                    <a:gd name="connsiteX7" fmla="*/ 0 w 1647056"/>
                    <a:gd name="connsiteY7" fmla="*/ 944343 h 1133216"/>
                    <a:gd name="connsiteX8" fmla="*/ 0 w 1647056"/>
                    <a:gd name="connsiteY8" fmla="*/ 188873 h 113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7056" h="1133216">
                      <a:moveTo>
                        <a:pt x="0" y="188873"/>
                      </a:moveTo>
                      <a:cubicBezTo>
                        <a:pt x="0" y="84561"/>
                        <a:pt x="84561" y="0"/>
                        <a:pt x="188873" y="0"/>
                      </a:cubicBezTo>
                      <a:lnTo>
                        <a:pt x="1458183" y="0"/>
                      </a:lnTo>
                      <a:cubicBezTo>
                        <a:pt x="1562495" y="0"/>
                        <a:pt x="1647056" y="84561"/>
                        <a:pt x="1647056" y="188873"/>
                      </a:cubicBezTo>
                      <a:lnTo>
                        <a:pt x="1647056" y="944343"/>
                      </a:lnTo>
                      <a:cubicBezTo>
                        <a:pt x="1647056" y="1048655"/>
                        <a:pt x="1562495" y="1133216"/>
                        <a:pt x="1458183" y="1133216"/>
                      </a:cubicBezTo>
                      <a:lnTo>
                        <a:pt x="188873" y="1133216"/>
                      </a:lnTo>
                      <a:cubicBezTo>
                        <a:pt x="84561" y="1133216"/>
                        <a:pt x="0" y="1048655"/>
                        <a:pt x="0" y="944343"/>
                      </a:cubicBezTo>
                      <a:lnTo>
                        <a:pt x="0" y="188873"/>
                      </a:lnTo>
                      <a:close/>
                    </a:path>
                  </a:pathLst>
                </a:custGeom>
                <a:ln/>
              </p:spPr>
              <p:style>
                <a:lnRef idx="1">
                  <a:schemeClr val="dk1"/>
                </a:lnRef>
                <a:fillRef idx="2">
                  <a:schemeClr val="dk1"/>
                </a:fillRef>
                <a:effectRef idx="1">
                  <a:schemeClr val="dk1"/>
                </a:effectRef>
                <a:fontRef idx="minor">
                  <a:schemeClr val="dk1"/>
                </a:fontRef>
              </p:style>
              <p:txBody>
                <a:bodyPr spcFirstLastPara="0" vert="horz" wrap="square" lIns="101026" tIns="101026" rIns="101026" bIns="101026" numCol="1" spcCol="1270" anchor="ctr" anchorCtr="0">
                  <a:noAutofit/>
                </a:bodyPr>
                <a:lstStyle/>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mn-ea"/>
                    <a:cs typeface="+mn-cs"/>
                  </a:endParaRPr>
                </a:p>
                <a:p>
                  <a:pPr marL="0" marR="0" lvl="0" indent="0" algn="ctr" defTabSz="533347" rtl="0" eaLnBrk="1" fontAlgn="base" latinLnBrk="0" hangingPunct="1">
                    <a:lnSpc>
                      <a:spcPct val="90000"/>
                    </a:lnSpc>
                    <a:spcBef>
                      <a:spcPct val="0"/>
                    </a:spcBef>
                    <a:spcAft>
                      <a:spcPct val="3500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rPr>
                    <a:t>E</a:t>
                  </a:r>
                  <a:r>
                    <a:rPr kumimoji="0" lang="da-DK" sz="1600" b="1" i="0" u="none" strike="noStrike" kern="1200" cap="none" spc="0" normalizeH="0" baseline="0" noProof="0" dirty="0" smtClean="0">
                      <a:ln>
                        <a:noFill/>
                      </a:ln>
                      <a:solidFill>
                        <a:srgbClr val="FFFFFF"/>
                      </a:solidFill>
                      <a:effectLst/>
                      <a:uLnTx/>
                      <a:uFillTx/>
                      <a:latin typeface="Georgia" panose="02040502050405020303" pitchFamily="18" charset="0"/>
                      <a:ea typeface="Adobe Ming Std L" panose="02020300000000000000" pitchFamily="18" charset="-128"/>
                      <a:cs typeface="+mn-cs"/>
                    </a:rPr>
                    <a:t>valuer</a:t>
                  </a:r>
                  <a:endParaRPr kumimoji="0" lang="en-US" sz="1600" b="1" i="0" u="none" strike="noStrike" kern="1200" cap="none" spc="0" normalizeH="0" baseline="0" noProof="0" dirty="0">
                    <a:ln>
                      <a:noFill/>
                    </a:ln>
                    <a:solidFill>
                      <a:srgbClr val="FFFFFF"/>
                    </a:solidFill>
                    <a:effectLst/>
                    <a:uLnTx/>
                    <a:uFillTx/>
                    <a:latin typeface="Georgia" panose="02040502050405020303" pitchFamily="18" charset="0"/>
                    <a:ea typeface="Adobe Ming Std L" panose="02020300000000000000" pitchFamily="18" charset="-128"/>
                    <a:cs typeface="+mn-cs"/>
                  </a:endParaRPr>
                </a:p>
              </p:txBody>
            </p:sp>
            <p:sp>
              <p:nvSpPr>
                <p:cNvPr id="8" name="Freeform 5">
                  <a:extLst>
                    <a:ext uri="{FF2B5EF4-FFF2-40B4-BE49-F238E27FC236}">
                      <a16:creationId xmlns:a16="http://schemas.microsoft.com/office/drawing/2014/main" id="{179917C9-0343-434A-BD24-FB23FDE1DAA3}"/>
                    </a:ext>
                  </a:extLst>
                </p:cNvPr>
                <p:cNvSpPr>
                  <a:spLocks/>
                </p:cNvSpPr>
                <p:nvPr/>
              </p:nvSpPr>
              <p:spPr bwMode="auto">
                <a:xfrm>
                  <a:off x="2428477" y="3266449"/>
                  <a:ext cx="417512" cy="417512"/>
                </a:xfrm>
                <a:custGeom>
                  <a:avLst/>
                  <a:gdLst>
                    <a:gd name="T0" fmla="*/ 461 w 461"/>
                    <a:gd name="T1" fmla="*/ 230 h 461"/>
                    <a:gd name="T2" fmla="*/ 346 w 461"/>
                    <a:gd name="T3" fmla="*/ 144 h 461"/>
                    <a:gd name="T4" fmla="*/ 346 w 461"/>
                    <a:gd name="T5" fmla="*/ 202 h 461"/>
                    <a:gd name="T6" fmla="*/ 259 w 461"/>
                    <a:gd name="T7" fmla="*/ 202 h 461"/>
                    <a:gd name="T8" fmla="*/ 259 w 461"/>
                    <a:gd name="T9" fmla="*/ 115 h 461"/>
                    <a:gd name="T10" fmla="*/ 317 w 461"/>
                    <a:gd name="T11" fmla="*/ 115 h 461"/>
                    <a:gd name="T12" fmla="*/ 231 w 461"/>
                    <a:gd name="T13" fmla="*/ 0 h 461"/>
                    <a:gd name="T14" fmla="*/ 144 w 461"/>
                    <a:gd name="T15" fmla="*/ 115 h 461"/>
                    <a:gd name="T16" fmla="*/ 202 w 461"/>
                    <a:gd name="T17" fmla="*/ 115 h 461"/>
                    <a:gd name="T18" fmla="*/ 202 w 461"/>
                    <a:gd name="T19" fmla="*/ 202 h 461"/>
                    <a:gd name="T20" fmla="*/ 115 w 461"/>
                    <a:gd name="T21" fmla="*/ 202 h 461"/>
                    <a:gd name="T22" fmla="*/ 115 w 461"/>
                    <a:gd name="T23" fmla="*/ 144 h 461"/>
                    <a:gd name="T24" fmla="*/ 0 w 461"/>
                    <a:gd name="T25" fmla="*/ 230 h 461"/>
                    <a:gd name="T26" fmla="*/ 115 w 461"/>
                    <a:gd name="T27" fmla="*/ 317 h 461"/>
                    <a:gd name="T28" fmla="*/ 115 w 461"/>
                    <a:gd name="T29" fmla="*/ 259 h 461"/>
                    <a:gd name="T30" fmla="*/ 202 w 461"/>
                    <a:gd name="T31" fmla="*/ 259 h 461"/>
                    <a:gd name="T32" fmla="*/ 202 w 461"/>
                    <a:gd name="T33" fmla="*/ 346 h 461"/>
                    <a:gd name="T34" fmla="*/ 144 w 461"/>
                    <a:gd name="T35" fmla="*/ 346 h 461"/>
                    <a:gd name="T36" fmla="*/ 231 w 461"/>
                    <a:gd name="T37" fmla="*/ 461 h 461"/>
                    <a:gd name="T38" fmla="*/ 317 w 461"/>
                    <a:gd name="T39" fmla="*/ 346 h 461"/>
                    <a:gd name="T40" fmla="*/ 259 w 461"/>
                    <a:gd name="T41" fmla="*/ 346 h 461"/>
                    <a:gd name="T42" fmla="*/ 259 w 461"/>
                    <a:gd name="T43" fmla="*/ 259 h 461"/>
                    <a:gd name="T44" fmla="*/ 346 w 461"/>
                    <a:gd name="T45" fmla="*/ 259 h 461"/>
                    <a:gd name="T46" fmla="*/ 346 w 461"/>
                    <a:gd name="T47" fmla="*/ 317 h 461"/>
                    <a:gd name="T48" fmla="*/ 461 w 461"/>
                    <a:gd name="T49" fmla="*/ 23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1" h="461">
                      <a:moveTo>
                        <a:pt x="461" y="230"/>
                      </a:moveTo>
                      <a:lnTo>
                        <a:pt x="346" y="144"/>
                      </a:lnTo>
                      <a:lnTo>
                        <a:pt x="346" y="202"/>
                      </a:lnTo>
                      <a:lnTo>
                        <a:pt x="259" y="202"/>
                      </a:lnTo>
                      <a:lnTo>
                        <a:pt x="259" y="115"/>
                      </a:lnTo>
                      <a:lnTo>
                        <a:pt x="317" y="115"/>
                      </a:lnTo>
                      <a:lnTo>
                        <a:pt x="231" y="0"/>
                      </a:lnTo>
                      <a:lnTo>
                        <a:pt x="144" y="115"/>
                      </a:lnTo>
                      <a:lnTo>
                        <a:pt x="202" y="115"/>
                      </a:lnTo>
                      <a:lnTo>
                        <a:pt x="202" y="202"/>
                      </a:lnTo>
                      <a:lnTo>
                        <a:pt x="115" y="202"/>
                      </a:lnTo>
                      <a:lnTo>
                        <a:pt x="115" y="144"/>
                      </a:lnTo>
                      <a:lnTo>
                        <a:pt x="0" y="230"/>
                      </a:lnTo>
                      <a:lnTo>
                        <a:pt x="115" y="317"/>
                      </a:lnTo>
                      <a:lnTo>
                        <a:pt x="115" y="259"/>
                      </a:lnTo>
                      <a:lnTo>
                        <a:pt x="202" y="259"/>
                      </a:lnTo>
                      <a:lnTo>
                        <a:pt x="202" y="346"/>
                      </a:lnTo>
                      <a:lnTo>
                        <a:pt x="144" y="346"/>
                      </a:lnTo>
                      <a:lnTo>
                        <a:pt x="231" y="461"/>
                      </a:lnTo>
                      <a:lnTo>
                        <a:pt x="317" y="346"/>
                      </a:lnTo>
                      <a:lnTo>
                        <a:pt x="259" y="346"/>
                      </a:lnTo>
                      <a:lnTo>
                        <a:pt x="259" y="259"/>
                      </a:lnTo>
                      <a:lnTo>
                        <a:pt x="346" y="259"/>
                      </a:lnTo>
                      <a:lnTo>
                        <a:pt x="346" y="317"/>
                      </a:lnTo>
                      <a:lnTo>
                        <a:pt x="461" y="230"/>
                      </a:ln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9" name="Freeform 9">
                  <a:extLst>
                    <a:ext uri="{FF2B5EF4-FFF2-40B4-BE49-F238E27FC236}">
                      <a16:creationId xmlns:a16="http://schemas.microsoft.com/office/drawing/2014/main" id="{8530F56E-B7C7-4196-A88B-03B6D2E39F33}"/>
                    </a:ext>
                  </a:extLst>
                </p:cNvPr>
                <p:cNvSpPr>
                  <a:spLocks noEditPoints="1"/>
                </p:cNvSpPr>
                <p:nvPr/>
              </p:nvSpPr>
              <p:spPr bwMode="auto">
                <a:xfrm>
                  <a:off x="4350535" y="3266991"/>
                  <a:ext cx="416527" cy="416970"/>
                </a:xfrm>
                <a:custGeom>
                  <a:avLst/>
                  <a:gdLst>
                    <a:gd name="T0" fmla="*/ 374 w 396"/>
                    <a:gd name="T1" fmla="*/ 160 h 396"/>
                    <a:gd name="T2" fmla="*/ 319 w 396"/>
                    <a:gd name="T3" fmla="*/ 160 h 396"/>
                    <a:gd name="T4" fmla="*/ 305 w 396"/>
                    <a:gd name="T5" fmla="*/ 130 h 396"/>
                    <a:gd name="T6" fmla="*/ 342 w 396"/>
                    <a:gd name="T7" fmla="*/ 93 h 396"/>
                    <a:gd name="T8" fmla="*/ 342 w 396"/>
                    <a:gd name="T9" fmla="*/ 62 h 396"/>
                    <a:gd name="T10" fmla="*/ 326 w 396"/>
                    <a:gd name="T11" fmla="*/ 46 h 396"/>
                    <a:gd name="T12" fmla="*/ 295 w 396"/>
                    <a:gd name="T13" fmla="*/ 46 h 396"/>
                    <a:gd name="T14" fmla="*/ 258 w 396"/>
                    <a:gd name="T15" fmla="*/ 84 h 396"/>
                    <a:gd name="T16" fmla="*/ 225 w 396"/>
                    <a:gd name="T17" fmla="*/ 70 h 396"/>
                    <a:gd name="T18" fmla="*/ 225 w 396"/>
                    <a:gd name="T19" fmla="*/ 22 h 396"/>
                    <a:gd name="T20" fmla="*/ 203 w 396"/>
                    <a:gd name="T21" fmla="*/ 0 h 396"/>
                    <a:gd name="T22" fmla="*/ 181 w 396"/>
                    <a:gd name="T23" fmla="*/ 0 h 396"/>
                    <a:gd name="T24" fmla="*/ 159 w 396"/>
                    <a:gd name="T25" fmla="*/ 22 h 396"/>
                    <a:gd name="T26" fmla="*/ 159 w 396"/>
                    <a:gd name="T27" fmla="*/ 70 h 396"/>
                    <a:gd name="T28" fmla="*/ 124 w 396"/>
                    <a:gd name="T29" fmla="*/ 85 h 396"/>
                    <a:gd name="T30" fmla="*/ 93 w 396"/>
                    <a:gd name="T31" fmla="*/ 54 h 396"/>
                    <a:gd name="T32" fmla="*/ 62 w 396"/>
                    <a:gd name="T33" fmla="*/ 54 h 396"/>
                    <a:gd name="T34" fmla="*/ 46 w 396"/>
                    <a:gd name="T35" fmla="*/ 70 h 396"/>
                    <a:gd name="T36" fmla="*/ 46 w 396"/>
                    <a:gd name="T37" fmla="*/ 101 h 396"/>
                    <a:gd name="T38" fmla="*/ 78 w 396"/>
                    <a:gd name="T39" fmla="*/ 133 h 396"/>
                    <a:gd name="T40" fmla="*/ 63 w 396"/>
                    <a:gd name="T41" fmla="*/ 171 h 396"/>
                    <a:gd name="T42" fmla="*/ 22 w 396"/>
                    <a:gd name="T43" fmla="*/ 171 h 396"/>
                    <a:gd name="T44" fmla="*/ 0 w 396"/>
                    <a:gd name="T45" fmla="*/ 193 h 396"/>
                    <a:gd name="T46" fmla="*/ 0 w 396"/>
                    <a:gd name="T47" fmla="*/ 215 h 396"/>
                    <a:gd name="T48" fmla="*/ 22 w 396"/>
                    <a:gd name="T49" fmla="*/ 236 h 396"/>
                    <a:gd name="T50" fmla="*/ 66 w 396"/>
                    <a:gd name="T51" fmla="*/ 236 h 396"/>
                    <a:gd name="T52" fmla="*/ 84 w 396"/>
                    <a:gd name="T53" fmla="*/ 273 h 396"/>
                    <a:gd name="T54" fmla="*/ 54 w 396"/>
                    <a:gd name="T55" fmla="*/ 303 h 396"/>
                    <a:gd name="T56" fmla="*/ 54 w 396"/>
                    <a:gd name="T57" fmla="*/ 334 h 396"/>
                    <a:gd name="T58" fmla="*/ 70 w 396"/>
                    <a:gd name="T59" fmla="*/ 350 h 396"/>
                    <a:gd name="T60" fmla="*/ 101 w 396"/>
                    <a:gd name="T61" fmla="*/ 350 h 396"/>
                    <a:gd name="T62" fmla="*/ 134 w 396"/>
                    <a:gd name="T63" fmla="*/ 316 h 396"/>
                    <a:gd name="T64" fmla="*/ 171 w 396"/>
                    <a:gd name="T65" fmla="*/ 328 h 396"/>
                    <a:gd name="T66" fmla="*/ 171 w 396"/>
                    <a:gd name="T67" fmla="*/ 374 h 396"/>
                    <a:gd name="T68" fmla="*/ 192 w 396"/>
                    <a:gd name="T69" fmla="*/ 396 h 396"/>
                    <a:gd name="T70" fmla="*/ 214 w 396"/>
                    <a:gd name="T71" fmla="*/ 396 h 396"/>
                    <a:gd name="T72" fmla="*/ 236 w 396"/>
                    <a:gd name="T73" fmla="*/ 374 h 396"/>
                    <a:gd name="T74" fmla="*/ 236 w 396"/>
                    <a:gd name="T75" fmla="*/ 322 h 396"/>
                    <a:gd name="T76" fmla="*/ 268 w 396"/>
                    <a:gd name="T77" fmla="*/ 306 h 396"/>
                    <a:gd name="T78" fmla="*/ 303 w 396"/>
                    <a:gd name="T79" fmla="*/ 342 h 396"/>
                    <a:gd name="T80" fmla="*/ 334 w 396"/>
                    <a:gd name="T81" fmla="*/ 342 h 396"/>
                    <a:gd name="T82" fmla="*/ 350 w 396"/>
                    <a:gd name="T83" fmla="*/ 326 h 396"/>
                    <a:gd name="T84" fmla="*/ 350 w 396"/>
                    <a:gd name="T85" fmla="*/ 295 h 396"/>
                    <a:gd name="T86" fmla="*/ 311 w 396"/>
                    <a:gd name="T87" fmla="*/ 256 h 396"/>
                    <a:gd name="T88" fmla="*/ 322 w 396"/>
                    <a:gd name="T89" fmla="*/ 225 h 396"/>
                    <a:gd name="T90" fmla="*/ 374 w 396"/>
                    <a:gd name="T91" fmla="*/ 225 h 396"/>
                    <a:gd name="T92" fmla="*/ 396 w 396"/>
                    <a:gd name="T93" fmla="*/ 203 h 396"/>
                    <a:gd name="T94" fmla="*/ 396 w 396"/>
                    <a:gd name="T95" fmla="*/ 182 h 396"/>
                    <a:gd name="T96" fmla="*/ 374 w 396"/>
                    <a:gd name="T97" fmla="*/ 160 h 396"/>
                    <a:gd name="T98" fmla="*/ 193 w 396"/>
                    <a:gd name="T99" fmla="*/ 253 h 396"/>
                    <a:gd name="T100" fmla="*/ 138 w 396"/>
                    <a:gd name="T101" fmla="*/ 198 h 396"/>
                    <a:gd name="T102" fmla="*/ 193 w 396"/>
                    <a:gd name="T103" fmla="*/ 143 h 396"/>
                    <a:gd name="T104" fmla="*/ 248 w 396"/>
                    <a:gd name="T105" fmla="*/ 198 h 396"/>
                    <a:gd name="T106" fmla="*/ 193 w 396"/>
                    <a:gd name="T107" fmla="*/ 25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96" h="396">
                      <a:moveTo>
                        <a:pt x="374" y="160"/>
                      </a:moveTo>
                      <a:cubicBezTo>
                        <a:pt x="319" y="160"/>
                        <a:pt x="319" y="160"/>
                        <a:pt x="319" y="160"/>
                      </a:cubicBezTo>
                      <a:cubicBezTo>
                        <a:pt x="315" y="149"/>
                        <a:pt x="311" y="139"/>
                        <a:pt x="305" y="130"/>
                      </a:cubicBezTo>
                      <a:cubicBezTo>
                        <a:pt x="342" y="93"/>
                        <a:pt x="342" y="93"/>
                        <a:pt x="342" y="93"/>
                      </a:cubicBezTo>
                      <a:cubicBezTo>
                        <a:pt x="351" y="84"/>
                        <a:pt x="351" y="70"/>
                        <a:pt x="342" y="62"/>
                      </a:cubicBezTo>
                      <a:cubicBezTo>
                        <a:pt x="326" y="46"/>
                        <a:pt x="326" y="46"/>
                        <a:pt x="326" y="46"/>
                      </a:cubicBezTo>
                      <a:cubicBezTo>
                        <a:pt x="318" y="38"/>
                        <a:pt x="304" y="38"/>
                        <a:pt x="295" y="46"/>
                      </a:cubicBezTo>
                      <a:cubicBezTo>
                        <a:pt x="258" y="84"/>
                        <a:pt x="258" y="84"/>
                        <a:pt x="258" y="84"/>
                      </a:cubicBezTo>
                      <a:cubicBezTo>
                        <a:pt x="248" y="78"/>
                        <a:pt x="237" y="73"/>
                        <a:pt x="225" y="70"/>
                      </a:cubicBezTo>
                      <a:cubicBezTo>
                        <a:pt x="225" y="22"/>
                        <a:pt x="225" y="22"/>
                        <a:pt x="225" y="22"/>
                      </a:cubicBezTo>
                      <a:cubicBezTo>
                        <a:pt x="225" y="10"/>
                        <a:pt x="216" y="0"/>
                        <a:pt x="203" y="0"/>
                      </a:cubicBezTo>
                      <a:cubicBezTo>
                        <a:pt x="181" y="0"/>
                        <a:pt x="181" y="0"/>
                        <a:pt x="181" y="0"/>
                      </a:cubicBezTo>
                      <a:cubicBezTo>
                        <a:pt x="169" y="0"/>
                        <a:pt x="159" y="10"/>
                        <a:pt x="159" y="22"/>
                      </a:cubicBezTo>
                      <a:cubicBezTo>
                        <a:pt x="159" y="70"/>
                        <a:pt x="159" y="70"/>
                        <a:pt x="159" y="70"/>
                      </a:cubicBezTo>
                      <a:cubicBezTo>
                        <a:pt x="147" y="74"/>
                        <a:pt x="135" y="79"/>
                        <a:pt x="124" y="85"/>
                      </a:cubicBezTo>
                      <a:cubicBezTo>
                        <a:pt x="93" y="54"/>
                        <a:pt x="93" y="54"/>
                        <a:pt x="93" y="54"/>
                      </a:cubicBezTo>
                      <a:cubicBezTo>
                        <a:pt x="84" y="46"/>
                        <a:pt x="70" y="46"/>
                        <a:pt x="62" y="54"/>
                      </a:cubicBezTo>
                      <a:cubicBezTo>
                        <a:pt x="46" y="70"/>
                        <a:pt x="46" y="70"/>
                        <a:pt x="46" y="70"/>
                      </a:cubicBezTo>
                      <a:cubicBezTo>
                        <a:pt x="38" y="78"/>
                        <a:pt x="38" y="92"/>
                        <a:pt x="46" y="101"/>
                      </a:cubicBezTo>
                      <a:cubicBezTo>
                        <a:pt x="78" y="133"/>
                        <a:pt x="78" y="133"/>
                        <a:pt x="78" y="133"/>
                      </a:cubicBezTo>
                      <a:cubicBezTo>
                        <a:pt x="71" y="144"/>
                        <a:pt x="66" y="157"/>
                        <a:pt x="63" y="171"/>
                      </a:cubicBezTo>
                      <a:cubicBezTo>
                        <a:pt x="22" y="171"/>
                        <a:pt x="22" y="171"/>
                        <a:pt x="22" y="171"/>
                      </a:cubicBezTo>
                      <a:cubicBezTo>
                        <a:pt x="10" y="171"/>
                        <a:pt x="0" y="180"/>
                        <a:pt x="0" y="193"/>
                      </a:cubicBezTo>
                      <a:cubicBezTo>
                        <a:pt x="0" y="215"/>
                        <a:pt x="0" y="215"/>
                        <a:pt x="0" y="215"/>
                      </a:cubicBezTo>
                      <a:cubicBezTo>
                        <a:pt x="0" y="227"/>
                        <a:pt x="10" y="236"/>
                        <a:pt x="22" y="236"/>
                      </a:cubicBezTo>
                      <a:cubicBezTo>
                        <a:pt x="66" y="236"/>
                        <a:pt x="66" y="236"/>
                        <a:pt x="66" y="236"/>
                      </a:cubicBezTo>
                      <a:cubicBezTo>
                        <a:pt x="70" y="250"/>
                        <a:pt x="76" y="262"/>
                        <a:pt x="84" y="273"/>
                      </a:cubicBezTo>
                      <a:cubicBezTo>
                        <a:pt x="54" y="303"/>
                        <a:pt x="54" y="303"/>
                        <a:pt x="54" y="303"/>
                      </a:cubicBezTo>
                      <a:cubicBezTo>
                        <a:pt x="45" y="312"/>
                        <a:pt x="45" y="326"/>
                        <a:pt x="54" y="334"/>
                      </a:cubicBezTo>
                      <a:cubicBezTo>
                        <a:pt x="70" y="350"/>
                        <a:pt x="70" y="350"/>
                        <a:pt x="70" y="350"/>
                      </a:cubicBezTo>
                      <a:cubicBezTo>
                        <a:pt x="78" y="358"/>
                        <a:pt x="92" y="358"/>
                        <a:pt x="101" y="350"/>
                      </a:cubicBezTo>
                      <a:cubicBezTo>
                        <a:pt x="134" y="316"/>
                        <a:pt x="134" y="316"/>
                        <a:pt x="134" y="316"/>
                      </a:cubicBezTo>
                      <a:cubicBezTo>
                        <a:pt x="145" y="322"/>
                        <a:pt x="158" y="326"/>
                        <a:pt x="171" y="328"/>
                      </a:cubicBezTo>
                      <a:cubicBezTo>
                        <a:pt x="171" y="374"/>
                        <a:pt x="171" y="374"/>
                        <a:pt x="171" y="374"/>
                      </a:cubicBezTo>
                      <a:cubicBezTo>
                        <a:pt x="171" y="386"/>
                        <a:pt x="180" y="396"/>
                        <a:pt x="192" y="396"/>
                      </a:cubicBezTo>
                      <a:cubicBezTo>
                        <a:pt x="214" y="396"/>
                        <a:pt x="214" y="396"/>
                        <a:pt x="214" y="396"/>
                      </a:cubicBezTo>
                      <a:cubicBezTo>
                        <a:pt x="227" y="396"/>
                        <a:pt x="236" y="386"/>
                        <a:pt x="236" y="374"/>
                      </a:cubicBezTo>
                      <a:cubicBezTo>
                        <a:pt x="236" y="322"/>
                        <a:pt x="236" y="322"/>
                        <a:pt x="236" y="322"/>
                      </a:cubicBezTo>
                      <a:cubicBezTo>
                        <a:pt x="248" y="318"/>
                        <a:pt x="258" y="313"/>
                        <a:pt x="268" y="306"/>
                      </a:cubicBezTo>
                      <a:cubicBezTo>
                        <a:pt x="303" y="342"/>
                        <a:pt x="303" y="342"/>
                        <a:pt x="303" y="342"/>
                      </a:cubicBezTo>
                      <a:cubicBezTo>
                        <a:pt x="312" y="351"/>
                        <a:pt x="325" y="351"/>
                        <a:pt x="334" y="342"/>
                      </a:cubicBezTo>
                      <a:cubicBezTo>
                        <a:pt x="350" y="326"/>
                        <a:pt x="350" y="326"/>
                        <a:pt x="350" y="326"/>
                      </a:cubicBezTo>
                      <a:cubicBezTo>
                        <a:pt x="358" y="318"/>
                        <a:pt x="358" y="304"/>
                        <a:pt x="350" y="295"/>
                      </a:cubicBezTo>
                      <a:cubicBezTo>
                        <a:pt x="311" y="256"/>
                        <a:pt x="311" y="256"/>
                        <a:pt x="311" y="256"/>
                      </a:cubicBezTo>
                      <a:cubicBezTo>
                        <a:pt x="316" y="247"/>
                        <a:pt x="319" y="236"/>
                        <a:pt x="322" y="225"/>
                      </a:cubicBezTo>
                      <a:cubicBezTo>
                        <a:pt x="374" y="225"/>
                        <a:pt x="374" y="225"/>
                        <a:pt x="374" y="225"/>
                      </a:cubicBezTo>
                      <a:cubicBezTo>
                        <a:pt x="386" y="225"/>
                        <a:pt x="396" y="216"/>
                        <a:pt x="396" y="203"/>
                      </a:cubicBezTo>
                      <a:cubicBezTo>
                        <a:pt x="396" y="182"/>
                        <a:pt x="396" y="182"/>
                        <a:pt x="396" y="182"/>
                      </a:cubicBezTo>
                      <a:cubicBezTo>
                        <a:pt x="396" y="169"/>
                        <a:pt x="386" y="160"/>
                        <a:pt x="374" y="160"/>
                      </a:cubicBezTo>
                      <a:close/>
                      <a:moveTo>
                        <a:pt x="193" y="253"/>
                      </a:moveTo>
                      <a:cubicBezTo>
                        <a:pt x="162" y="253"/>
                        <a:pt x="138" y="228"/>
                        <a:pt x="138" y="198"/>
                      </a:cubicBezTo>
                      <a:cubicBezTo>
                        <a:pt x="138" y="168"/>
                        <a:pt x="162" y="143"/>
                        <a:pt x="193" y="143"/>
                      </a:cubicBezTo>
                      <a:cubicBezTo>
                        <a:pt x="223" y="143"/>
                        <a:pt x="248" y="168"/>
                        <a:pt x="248" y="198"/>
                      </a:cubicBezTo>
                      <a:cubicBezTo>
                        <a:pt x="248" y="228"/>
                        <a:pt x="223" y="253"/>
                        <a:pt x="193" y="253"/>
                      </a:cubicBez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grpSp>
              <p:nvGrpSpPr>
                <p:cNvPr id="10" name="Group 9">
                  <a:extLst>
                    <a:ext uri="{FF2B5EF4-FFF2-40B4-BE49-F238E27FC236}">
                      <a16:creationId xmlns:a16="http://schemas.microsoft.com/office/drawing/2014/main" id="{EDB6C7BF-4C23-4318-A97F-EBA320F4986B}"/>
                    </a:ext>
                  </a:extLst>
                </p:cNvPr>
                <p:cNvGrpSpPr/>
                <p:nvPr/>
              </p:nvGrpSpPr>
              <p:grpSpPr>
                <a:xfrm>
                  <a:off x="6320033" y="3295098"/>
                  <a:ext cx="338148" cy="360213"/>
                  <a:chOff x="0" y="1588"/>
                  <a:chExt cx="1946275" cy="2073276"/>
                </a:xfrm>
                <a:solidFill>
                  <a:schemeClr val="bg1"/>
                </a:solidFill>
              </p:grpSpPr>
              <p:sp>
                <p:nvSpPr>
                  <p:cNvPr id="11" name="Freeform 14">
                    <a:extLst>
                      <a:ext uri="{FF2B5EF4-FFF2-40B4-BE49-F238E27FC236}">
                        <a16:creationId xmlns:a16="http://schemas.microsoft.com/office/drawing/2014/main" id="{6010E713-2582-4A97-B9A7-EF560349A9F7}"/>
                      </a:ext>
                    </a:extLst>
                  </p:cNvPr>
                  <p:cNvSpPr>
                    <a:spLocks noEditPoints="1"/>
                  </p:cNvSpPr>
                  <p:nvPr/>
                </p:nvSpPr>
                <p:spPr bwMode="auto">
                  <a:xfrm>
                    <a:off x="1168400" y="777876"/>
                    <a:ext cx="777875" cy="1296988"/>
                  </a:xfrm>
                  <a:custGeom>
                    <a:avLst/>
                    <a:gdLst>
                      <a:gd name="T0" fmla="*/ 103 w 206"/>
                      <a:gd name="T1" fmla="*/ 0 h 344"/>
                      <a:gd name="T2" fmla="*/ 0 w 206"/>
                      <a:gd name="T3" fmla="*/ 104 h 344"/>
                      <a:gd name="T4" fmla="*/ 34 w 206"/>
                      <a:gd name="T5" fmla="*/ 180 h 344"/>
                      <a:gd name="T6" fmla="*/ 34 w 206"/>
                      <a:gd name="T7" fmla="*/ 344 h 344"/>
                      <a:gd name="T8" fmla="*/ 103 w 206"/>
                      <a:gd name="T9" fmla="*/ 276 h 344"/>
                      <a:gd name="T10" fmla="*/ 172 w 206"/>
                      <a:gd name="T11" fmla="*/ 344 h 344"/>
                      <a:gd name="T12" fmla="*/ 172 w 206"/>
                      <a:gd name="T13" fmla="*/ 180 h 344"/>
                      <a:gd name="T14" fmla="*/ 206 w 206"/>
                      <a:gd name="T15" fmla="*/ 104 h 344"/>
                      <a:gd name="T16" fmla="*/ 103 w 206"/>
                      <a:gd name="T17" fmla="*/ 0 h 344"/>
                      <a:gd name="T18" fmla="*/ 103 w 206"/>
                      <a:gd name="T19" fmla="*/ 172 h 344"/>
                      <a:gd name="T20" fmla="*/ 34 w 206"/>
                      <a:gd name="T21" fmla="*/ 104 h 344"/>
                      <a:gd name="T22" fmla="*/ 103 w 206"/>
                      <a:gd name="T23" fmla="*/ 35 h 344"/>
                      <a:gd name="T24" fmla="*/ 172 w 206"/>
                      <a:gd name="T25" fmla="*/ 104 h 344"/>
                      <a:gd name="T26" fmla="*/ 103 w 206"/>
                      <a:gd name="T27"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6" h="344">
                        <a:moveTo>
                          <a:pt x="103" y="0"/>
                        </a:moveTo>
                        <a:cubicBezTo>
                          <a:pt x="46" y="0"/>
                          <a:pt x="0" y="47"/>
                          <a:pt x="0" y="104"/>
                        </a:cubicBezTo>
                        <a:cubicBezTo>
                          <a:pt x="0" y="134"/>
                          <a:pt x="13" y="161"/>
                          <a:pt x="34" y="180"/>
                        </a:cubicBezTo>
                        <a:cubicBezTo>
                          <a:pt x="34" y="344"/>
                          <a:pt x="34" y="344"/>
                          <a:pt x="34" y="344"/>
                        </a:cubicBezTo>
                        <a:cubicBezTo>
                          <a:pt x="103" y="276"/>
                          <a:pt x="103" y="276"/>
                          <a:pt x="103" y="276"/>
                        </a:cubicBezTo>
                        <a:cubicBezTo>
                          <a:pt x="172" y="344"/>
                          <a:pt x="172" y="344"/>
                          <a:pt x="172" y="344"/>
                        </a:cubicBezTo>
                        <a:cubicBezTo>
                          <a:pt x="172" y="180"/>
                          <a:pt x="172" y="180"/>
                          <a:pt x="172" y="180"/>
                        </a:cubicBezTo>
                        <a:cubicBezTo>
                          <a:pt x="193" y="161"/>
                          <a:pt x="206" y="134"/>
                          <a:pt x="206" y="104"/>
                        </a:cubicBezTo>
                        <a:cubicBezTo>
                          <a:pt x="206" y="47"/>
                          <a:pt x="160" y="0"/>
                          <a:pt x="103" y="0"/>
                        </a:cubicBezTo>
                        <a:close/>
                        <a:moveTo>
                          <a:pt x="103" y="172"/>
                        </a:moveTo>
                        <a:cubicBezTo>
                          <a:pt x="65" y="172"/>
                          <a:pt x="34" y="142"/>
                          <a:pt x="34" y="104"/>
                        </a:cubicBezTo>
                        <a:cubicBezTo>
                          <a:pt x="34" y="66"/>
                          <a:pt x="65" y="35"/>
                          <a:pt x="103" y="35"/>
                        </a:cubicBezTo>
                        <a:cubicBezTo>
                          <a:pt x="141" y="35"/>
                          <a:pt x="172" y="66"/>
                          <a:pt x="172" y="104"/>
                        </a:cubicBezTo>
                        <a:cubicBezTo>
                          <a:pt x="172" y="142"/>
                          <a:pt x="141" y="172"/>
                          <a:pt x="103"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2" name="Freeform 15">
                    <a:extLst>
                      <a:ext uri="{FF2B5EF4-FFF2-40B4-BE49-F238E27FC236}">
                        <a16:creationId xmlns:a16="http://schemas.microsoft.com/office/drawing/2014/main" id="{EE2B7A7C-C7FC-491A-ACA1-96D01DC90CCC}"/>
                      </a:ext>
                    </a:extLst>
                  </p:cNvPr>
                  <p:cNvSpPr>
                    <a:spLocks/>
                  </p:cNvSpPr>
                  <p:nvPr/>
                </p:nvSpPr>
                <p:spPr bwMode="auto">
                  <a:xfrm>
                    <a:off x="0" y="1588"/>
                    <a:ext cx="1685925" cy="2073275"/>
                  </a:xfrm>
                  <a:custGeom>
                    <a:avLst/>
                    <a:gdLst>
                      <a:gd name="T0" fmla="*/ 546 w 1062"/>
                      <a:gd name="T1" fmla="*/ 1145 h 1306"/>
                      <a:gd name="T2" fmla="*/ 163 w 1062"/>
                      <a:gd name="T3" fmla="*/ 1145 h 1306"/>
                      <a:gd name="T4" fmla="*/ 163 w 1062"/>
                      <a:gd name="T5" fmla="*/ 164 h 1306"/>
                      <a:gd name="T6" fmla="*/ 620 w 1062"/>
                      <a:gd name="T7" fmla="*/ 164 h 1306"/>
                      <a:gd name="T8" fmla="*/ 864 w 1062"/>
                      <a:gd name="T9" fmla="*/ 409 h 1306"/>
                      <a:gd name="T10" fmla="*/ 1062 w 1062"/>
                      <a:gd name="T11" fmla="*/ 409 h 1306"/>
                      <a:gd name="T12" fmla="*/ 1062 w 1062"/>
                      <a:gd name="T13" fmla="*/ 375 h 1306"/>
                      <a:gd name="T14" fmla="*/ 686 w 1062"/>
                      <a:gd name="T15" fmla="*/ 0 h 1306"/>
                      <a:gd name="T16" fmla="*/ 0 w 1062"/>
                      <a:gd name="T17" fmla="*/ 0 h 1306"/>
                      <a:gd name="T18" fmla="*/ 0 w 1062"/>
                      <a:gd name="T19" fmla="*/ 1306 h 1306"/>
                      <a:gd name="T20" fmla="*/ 703 w 1062"/>
                      <a:gd name="T21" fmla="*/ 1306 h 1306"/>
                      <a:gd name="T22" fmla="*/ 548 w 1062"/>
                      <a:gd name="T23" fmla="*/ 1147 h 1306"/>
                      <a:gd name="T24" fmla="*/ 546 w 1062"/>
                      <a:gd name="T25" fmla="*/ 1145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2" h="1306">
                        <a:moveTo>
                          <a:pt x="546" y="1145"/>
                        </a:moveTo>
                        <a:lnTo>
                          <a:pt x="163" y="1145"/>
                        </a:lnTo>
                        <a:lnTo>
                          <a:pt x="163" y="164"/>
                        </a:lnTo>
                        <a:lnTo>
                          <a:pt x="620" y="164"/>
                        </a:lnTo>
                        <a:lnTo>
                          <a:pt x="864" y="409"/>
                        </a:lnTo>
                        <a:lnTo>
                          <a:pt x="1062" y="409"/>
                        </a:lnTo>
                        <a:lnTo>
                          <a:pt x="1062" y="375"/>
                        </a:lnTo>
                        <a:lnTo>
                          <a:pt x="686" y="0"/>
                        </a:lnTo>
                        <a:lnTo>
                          <a:pt x="0" y="0"/>
                        </a:lnTo>
                        <a:lnTo>
                          <a:pt x="0" y="1306"/>
                        </a:lnTo>
                        <a:lnTo>
                          <a:pt x="703" y="1306"/>
                        </a:lnTo>
                        <a:lnTo>
                          <a:pt x="548" y="1147"/>
                        </a:lnTo>
                        <a:lnTo>
                          <a:pt x="546" y="11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3" name="Rectangle 16">
                    <a:extLst>
                      <a:ext uri="{FF2B5EF4-FFF2-40B4-BE49-F238E27FC236}">
                        <a16:creationId xmlns:a16="http://schemas.microsoft.com/office/drawing/2014/main" id="{66CDA500-81F7-4DAF-A88C-96CD39137288}"/>
                      </a:ext>
                    </a:extLst>
                  </p:cNvPr>
                  <p:cNvSpPr>
                    <a:spLocks noChangeArrowheads="1"/>
                  </p:cNvSpPr>
                  <p:nvPr/>
                </p:nvSpPr>
                <p:spPr bwMode="auto">
                  <a:xfrm>
                    <a:off x="387350" y="650876"/>
                    <a:ext cx="649288" cy="127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4" name="Rectangle 17">
                    <a:extLst>
                      <a:ext uri="{FF2B5EF4-FFF2-40B4-BE49-F238E27FC236}">
                        <a16:creationId xmlns:a16="http://schemas.microsoft.com/office/drawing/2014/main" id="{6CB76957-AD79-48B7-9675-A9B30FAB04D5}"/>
                      </a:ext>
                    </a:extLst>
                  </p:cNvPr>
                  <p:cNvSpPr>
                    <a:spLocks noChangeArrowheads="1"/>
                  </p:cNvSpPr>
                  <p:nvPr/>
                </p:nvSpPr>
                <p:spPr bwMode="auto">
                  <a:xfrm>
                    <a:off x="387350" y="909638"/>
                    <a:ext cx="649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5" name="Rectangle 18">
                    <a:extLst>
                      <a:ext uri="{FF2B5EF4-FFF2-40B4-BE49-F238E27FC236}">
                        <a16:creationId xmlns:a16="http://schemas.microsoft.com/office/drawing/2014/main" id="{17C3FDBB-6C85-4555-844C-84388E705101}"/>
                      </a:ext>
                    </a:extLst>
                  </p:cNvPr>
                  <p:cNvSpPr>
                    <a:spLocks noChangeArrowheads="1"/>
                  </p:cNvSpPr>
                  <p:nvPr/>
                </p:nvSpPr>
                <p:spPr bwMode="auto">
                  <a:xfrm>
                    <a:off x="387350" y="1169988"/>
                    <a:ext cx="649288"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grpSp>
            <p:grpSp>
              <p:nvGrpSpPr>
                <p:cNvPr id="16" name="Group 15">
                  <a:extLst>
                    <a:ext uri="{FF2B5EF4-FFF2-40B4-BE49-F238E27FC236}">
                      <a16:creationId xmlns:a16="http://schemas.microsoft.com/office/drawing/2014/main" id="{D6E60E9B-8C0F-4368-B3BF-B7EB82021511}"/>
                    </a:ext>
                  </a:extLst>
                </p:cNvPr>
                <p:cNvGrpSpPr/>
                <p:nvPr/>
              </p:nvGrpSpPr>
              <p:grpSpPr>
                <a:xfrm>
                  <a:off x="8276079" y="3329425"/>
                  <a:ext cx="295275" cy="337344"/>
                  <a:chOff x="0" y="-1587"/>
                  <a:chExt cx="1181100" cy="1349376"/>
                </a:xfrm>
                <a:solidFill>
                  <a:schemeClr val="bg1"/>
                </a:solidFill>
              </p:grpSpPr>
              <p:sp>
                <p:nvSpPr>
                  <p:cNvPr id="17" name="Freeform 22">
                    <a:extLst>
                      <a:ext uri="{FF2B5EF4-FFF2-40B4-BE49-F238E27FC236}">
                        <a16:creationId xmlns:a16="http://schemas.microsoft.com/office/drawing/2014/main" id="{4DB6F523-610D-4BF7-938B-D22DCA38BEEE}"/>
                      </a:ext>
                    </a:extLst>
                  </p:cNvPr>
                  <p:cNvSpPr>
                    <a:spLocks noEditPoints="1"/>
                  </p:cNvSpPr>
                  <p:nvPr/>
                </p:nvSpPr>
                <p:spPr bwMode="auto">
                  <a:xfrm>
                    <a:off x="252413" y="-1587"/>
                    <a:ext cx="674688" cy="336550"/>
                  </a:xfrm>
                  <a:custGeom>
                    <a:avLst/>
                    <a:gdLst>
                      <a:gd name="T0" fmla="*/ 178 w 178"/>
                      <a:gd name="T1" fmla="*/ 45 h 89"/>
                      <a:gd name="T2" fmla="*/ 134 w 178"/>
                      <a:gd name="T3" fmla="*/ 45 h 89"/>
                      <a:gd name="T4" fmla="*/ 89 w 178"/>
                      <a:gd name="T5" fmla="*/ 0 h 89"/>
                      <a:gd name="T6" fmla="*/ 44 w 178"/>
                      <a:gd name="T7" fmla="*/ 45 h 89"/>
                      <a:gd name="T8" fmla="*/ 0 w 178"/>
                      <a:gd name="T9" fmla="*/ 45 h 89"/>
                      <a:gd name="T10" fmla="*/ 0 w 178"/>
                      <a:gd name="T11" fmla="*/ 89 h 89"/>
                      <a:gd name="T12" fmla="*/ 178 w 178"/>
                      <a:gd name="T13" fmla="*/ 89 h 89"/>
                      <a:gd name="T14" fmla="*/ 178 w 178"/>
                      <a:gd name="T15" fmla="*/ 45 h 89"/>
                      <a:gd name="T16" fmla="*/ 89 w 178"/>
                      <a:gd name="T17" fmla="*/ 67 h 89"/>
                      <a:gd name="T18" fmla="*/ 67 w 178"/>
                      <a:gd name="T19" fmla="*/ 45 h 89"/>
                      <a:gd name="T20" fmla="*/ 89 w 178"/>
                      <a:gd name="T21" fmla="*/ 22 h 89"/>
                      <a:gd name="T22" fmla="*/ 111 w 178"/>
                      <a:gd name="T23" fmla="*/ 45 h 89"/>
                      <a:gd name="T24" fmla="*/ 89 w 178"/>
                      <a:gd name="T25" fmla="*/ 6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89">
                        <a:moveTo>
                          <a:pt x="178" y="45"/>
                        </a:moveTo>
                        <a:cubicBezTo>
                          <a:pt x="134" y="45"/>
                          <a:pt x="134" y="45"/>
                          <a:pt x="134" y="45"/>
                        </a:cubicBezTo>
                        <a:cubicBezTo>
                          <a:pt x="134" y="20"/>
                          <a:pt x="114" y="0"/>
                          <a:pt x="89" y="0"/>
                        </a:cubicBezTo>
                        <a:cubicBezTo>
                          <a:pt x="64" y="0"/>
                          <a:pt x="44" y="20"/>
                          <a:pt x="44" y="45"/>
                        </a:cubicBezTo>
                        <a:cubicBezTo>
                          <a:pt x="0" y="45"/>
                          <a:pt x="0" y="45"/>
                          <a:pt x="0" y="45"/>
                        </a:cubicBezTo>
                        <a:cubicBezTo>
                          <a:pt x="0" y="89"/>
                          <a:pt x="0" y="89"/>
                          <a:pt x="0" y="89"/>
                        </a:cubicBezTo>
                        <a:cubicBezTo>
                          <a:pt x="178" y="89"/>
                          <a:pt x="178" y="89"/>
                          <a:pt x="178" y="89"/>
                        </a:cubicBezTo>
                        <a:lnTo>
                          <a:pt x="178" y="45"/>
                        </a:lnTo>
                        <a:close/>
                        <a:moveTo>
                          <a:pt x="89" y="67"/>
                        </a:moveTo>
                        <a:cubicBezTo>
                          <a:pt x="77" y="67"/>
                          <a:pt x="67" y="57"/>
                          <a:pt x="67" y="45"/>
                        </a:cubicBezTo>
                        <a:cubicBezTo>
                          <a:pt x="67" y="32"/>
                          <a:pt x="77" y="22"/>
                          <a:pt x="89" y="22"/>
                        </a:cubicBezTo>
                        <a:cubicBezTo>
                          <a:pt x="101" y="22"/>
                          <a:pt x="111" y="32"/>
                          <a:pt x="111" y="45"/>
                        </a:cubicBezTo>
                        <a:cubicBezTo>
                          <a:pt x="111" y="57"/>
                          <a:pt x="101" y="67"/>
                          <a:pt x="89"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Verdana" pitchFamily="34" charset="0"/>
                      <a:ea typeface="ＭＳ Ｐゴシック" pitchFamily="-80" charset="-128"/>
                      <a:cs typeface="+mn-cs"/>
                    </a:endParaRPr>
                  </a:p>
                </p:txBody>
              </p:sp>
              <p:sp>
                <p:nvSpPr>
                  <p:cNvPr id="18" name="Freeform 23">
                    <a:extLst>
                      <a:ext uri="{FF2B5EF4-FFF2-40B4-BE49-F238E27FC236}">
                        <a16:creationId xmlns:a16="http://schemas.microsoft.com/office/drawing/2014/main" id="{71B35EB7-53B4-41CB-9E7C-2A5E84A04921}"/>
                      </a:ext>
                    </a:extLst>
                  </p:cNvPr>
                  <p:cNvSpPr>
                    <a:spLocks noEditPoints="1"/>
                  </p:cNvSpPr>
                  <p:nvPr/>
                </p:nvSpPr>
                <p:spPr bwMode="auto">
                  <a:xfrm>
                    <a:off x="0" y="168276"/>
                    <a:ext cx="1181100" cy="1179513"/>
                  </a:xfrm>
                  <a:custGeom>
                    <a:avLst/>
                    <a:gdLst>
                      <a:gd name="T0" fmla="*/ 636 w 744"/>
                      <a:gd name="T1" fmla="*/ 0 h 743"/>
                      <a:gd name="T2" fmla="*/ 636 w 744"/>
                      <a:gd name="T3" fmla="*/ 157 h 743"/>
                      <a:gd name="T4" fmla="*/ 107 w 744"/>
                      <a:gd name="T5" fmla="*/ 157 h 743"/>
                      <a:gd name="T6" fmla="*/ 107 w 744"/>
                      <a:gd name="T7" fmla="*/ 0 h 743"/>
                      <a:gd name="T8" fmla="*/ 0 w 744"/>
                      <a:gd name="T9" fmla="*/ 0 h 743"/>
                      <a:gd name="T10" fmla="*/ 0 w 744"/>
                      <a:gd name="T11" fmla="*/ 743 h 743"/>
                      <a:gd name="T12" fmla="*/ 744 w 744"/>
                      <a:gd name="T13" fmla="*/ 743 h 743"/>
                      <a:gd name="T14" fmla="*/ 744 w 744"/>
                      <a:gd name="T15" fmla="*/ 0 h 743"/>
                      <a:gd name="T16" fmla="*/ 636 w 744"/>
                      <a:gd name="T17" fmla="*/ 0 h 743"/>
                      <a:gd name="T18" fmla="*/ 348 w 744"/>
                      <a:gd name="T19" fmla="*/ 628 h 743"/>
                      <a:gd name="T20" fmla="*/ 310 w 744"/>
                      <a:gd name="T21" fmla="*/ 590 h 743"/>
                      <a:gd name="T22" fmla="*/ 159 w 744"/>
                      <a:gd name="T23" fmla="*/ 440 h 743"/>
                      <a:gd name="T24" fmla="*/ 233 w 744"/>
                      <a:gd name="T25" fmla="*/ 366 h 743"/>
                      <a:gd name="T26" fmla="*/ 348 w 744"/>
                      <a:gd name="T27" fmla="*/ 478 h 743"/>
                      <a:gd name="T28" fmla="*/ 562 w 744"/>
                      <a:gd name="T29" fmla="*/ 264 h 743"/>
                      <a:gd name="T30" fmla="*/ 636 w 744"/>
                      <a:gd name="T31" fmla="*/ 340 h 743"/>
                      <a:gd name="T32" fmla="*/ 348 w 744"/>
                      <a:gd name="T33" fmla="*/ 628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4" h="743">
                        <a:moveTo>
                          <a:pt x="636" y="0"/>
                        </a:moveTo>
                        <a:lnTo>
                          <a:pt x="636" y="157"/>
                        </a:lnTo>
                        <a:lnTo>
                          <a:pt x="107" y="157"/>
                        </a:lnTo>
                        <a:lnTo>
                          <a:pt x="107" y="0"/>
                        </a:lnTo>
                        <a:lnTo>
                          <a:pt x="0" y="0"/>
                        </a:lnTo>
                        <a:lnTo>
                          <a:pt x="0" y="743"/>
                        </a:lnTo>
                        <a:lnTo>
                          <a:pt x="744" y="743"/>
                        </a:lnTo>
                        <a:lnTo>
                          <a:pt x="744" y="0"/>
                        </a:lnTo>
                        <a:lnTo>
                          <a:pt x="636" y="0"/>
                        </a:lnTo>
                        <a:close/>
                        <a:moveTo>
                          <a:pt x="348" y="628"/>
                        </a:moveTo>
                        <a:lnTo>
                          <a:pt x="310" y="590"/>
                        </a:lnTo>
                        <a:lnTo>
                          <a:pt x="159" y="440"/>
                        </a:lnTo>
                        <a:lnTo>
                          <a:pt x="233" y="366"/>
                        </a:lnTo>
                        <a:lnTo>
                          <a:pt x="348" y="478"/>
                        </a:lnTo>
                        <a:lnTo>
                          <a:pt x="562" y="264"/>
                        </a:lnTo>
                        <a:lnTo>
                          <a:pt x="636" y="340"/>
                        </a:lnTo>
                        <a:lnTo>
                          <a:pt x="348" y="628"/>
                        </a:lnTo>
                        <a:close/>
                      </a:path>
                    </a:pathLst>
                  </a:custGeom>
                  <a:ln/>
                  <a:extLst/>
                </p:spPr>
                <p:style>
                  <a:lnRef idx="1">
                    <a:schemeClr val="accent4"/>
                  </a:lnRef>
                  <a:fillRef idx="2">
                    <a:schemeClr val="accent4"/>
                  </a:fillRef>
                  <a:effectRef idx="1">
                    <a:schemeClr val="accent4"/>
                  </a:effectRef>
                  <a:fontRef idx="minor">
                    <a:schemeClr val="dk1"/>
                  </a:fontRef>
                </p:style>
                <p:txBody>
                  <a:bodyPr vert="horz" wrap="square" lIns="91428" tIns="45714" rIns="91428" bIns="45714"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d-ID" sz="1600" b="0" i="0" u="none" strike="noStrike" kern="1200" cap="none" spc="0" normalizeH="0" baseline="0" noProof="0">
                      <a:ln>
                        <a:noFill/>
                      </a:ln>
                      <a:solidFill>
                        <a:srgbClr val="000000"/>
                      </a:solidFill>
                      <a:effectLst/>
                      <a:uLnTx/>
                      <a:uFillTx/>
                      <a:latin typeface="Arial"/>
                      <a:ea typeface="+mn-ea"/>
                      <a:cs typeface="+mn-cs"/>
                    </a:endParaRPr>
                  </a:p>
                </p:txBody>
              </p:sp>
            </p:grpSp>
          </p:grpSp>
        </p:grpSp>
        <p:cxnSp>
          <p:nvCxnSpPr>
            <p:cNvPr id="6" name="Straight Arrow Connector 5">
              <a:extLst>
                <a:ext uri="{FF2B5EF4-FFF2-40B4-BE49-F238E27FC236}">
                  <a16:creationId xmlns:a16="http://schemas.microsoft.com/office/drawing/2014/main" id="{2B51D603-4A31-412D-A737-9E69F66C1192}"/>
                </a:ext>
              </a:extLst>
            </p:cNvPr>
            <p:cNvCxnSpPr/>
            <p:nvPr/>
          </p:nvCxnSpPr>
          <p:spPr>
            <a:xfrm>
              <a:off x="2420080" y="3777568"/>
              <a:ext cx="1" cy="800191"/>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73042B-E0FC-4DC2-A739-235004FE537C}"/>
                </a:ext>
              </a:extLst>
            </p:cNvPr>
            <p:cNvCxnSpPr/>
            <p:nvPr/>
          </p:nvCxnSpPr>
          <p:spPr>
            <a:xfrm flipH="1">
              <a:off x="4510842" y="3777568"/>
              <a:ext cx="6177" cy="807474"/>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34DBD82-57E5-4E26-B69A-8B44867535B5}"/>
                </a:ext>
              </a:extLst>
            </p:cNvPr>
            <p:cNvCxnSpPr/>
            <p:nvPr/>
          </p:nvCxnSpPr>
          <p:spPr>
            <a:xfrm>
              <a:off x="6613958" y="3777568"/>
              <a:ext cx="19086" cy="815613"/>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EEFA6AC-2BF0-4F3E-AD04-69EA42600F0F}"/>
                </a:ext>
              </a:extLst>
            </p:cNvPr>
            <p:cNvCxnSpPr/>
            <p:nvPr/>
          </p:nvCxnSpPr>
          <p:spPr>
            <a:xfrm>
              <a:off x="8710896" y="3777568"/>
              <a:ext cx="3025" cy="850826"/>
            </a:xfrm>
            <a:prstGeom prst="straightConnector1">
              <a:avLst/>
            </a:prstGeom>
            <a:ln>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27825D25-9EF4-450D-B774-CF6482875257}"/>
                </a:ext>
              </a:extLst>
            </p:cNvPr>
            <p:cNvSpPr txBox="1"/>
            <p:nvPr/>
          </p:nvSpPr>
          <p:spPr>
            <a:xfrm>
              <a:off x="864027" y="4585042"/>
              <a:ext cx="2454211" cy="353989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Hvor arbejder man primært?</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Remote </a:t>
              </a:r>
              <a:r>
                <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first </a:t>
              </a:r>
              <a:r>
                <a:rPr kumimoji="0" lang="en-US" sz="1600" b="0" i="0" u="none" strike="noStrike" kern="1200" cap="none" spc="0" normalizeH="0" baseline="0" noProof="0" dirty="0" err="1">
                  <a:ln>
                    <a:noFill/>
                  </a:ln>
                  <a:solidFill>
                    <a:srgbClr val="000000"/>
                  </a:solidFill>
                  <a:effectLst/>
                  <a:uLnTx/>
                  <a:uFillTx/>
                  <a:latin typeface="Verdana" pitchFamily="34" charset="0"/>
                  <a:ea typeface="ＭＳ Ｐゴシック" pitchFamily="-80" charset="-128"/>
                  <a:cs typeface="+mn-cs"/>
                </a:rPr>
                <a:t>eller</a:t>
              </a:r>
              <a:r>
                <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 office first</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Hvad tilbyder arbejdspladsen?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WHY?</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Hvordan understøtter hybrid arbejdet jeres mål og strategi?</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44" name="TextBox 43">
              <a:extLst>
                <a:ext uri="{FF2B5EF4-FFF2-40B4-BE49-F238E27FC236}">
                  <a16:creationId xmlns:a16="http://schemas.microsoft.com/office/drawing/2014/main" id="{A69A61E3-7784-4D9D-849E-447E558CBC0D}"/>
                </a:ext>
              </a:extLst>
            </p:cNvPr>
            <p:cNvSpPr txBox="1"/>
            <p:nvPr/>
          </p:nvSpPr>
          <p:spPr>
            <a:xfrm>
              <a:off x="3594583" y="4593181"/>
              <a:ext cx="2190263" cy="34167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Vær transparent i beslutninger og ”rettigheder”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Hvad er i fokus? 1:1 </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ledelse, teams,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koordinering </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og planlægning, hele organisationen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Vær </a:t>
              </a:r>
              <a:r>
                <a:rPr kumimoji="0" lang="da-DK" sz="1600" b="0" i="0" u="none" strike="noStrike" kern="1200" cap="none" spc="0" normalizeH="0" baseline="0" noProof="0" dirty="0" err="1">
                  <a:ln>
                    <a:noFill/>
                  </a:ln>
                  <a:solidFill>
                    <a:srgbClr val="000000"/>
                  </a:solidFill>
                  <a:effectLst/>
                  <a:uLnTx/>
                  <a:uFillTx/>
                  <a:latin typeface="Verdana" pitchFamily="34" charset="0"/>
                  <a:ea typeface="ＭＳ Ｐゴシック" pitchFamily="-80" charset="-128"/>
                  <a:cs typeface="+mn-cs"/>
                </a:rPr>
                <a:t>obs</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 på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at social kapital og tillid </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er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udfordret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Støt lederne</a:t>
              </a: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45" name="TextBox 44">
              <a:extLst>
                <a:ext uri="{FF2B5EF4-FFF2-40B4-BE49-F238E27FC236}">
                  <a16:creationId xmlns:a16="http://schemas.microsoft.com/office/drawing/2014/main" id="{59F3EE22-8670-4F04-B52B-766854A1B2DA}"/>
                </a:ext>
              </a:extLst>
            </p:cNvPr>
            <p:cNvSpPr txBox="1"/>
            <p:nvPr/>
          </p:nvSpPr>
          <p:spPr>
            <a:xfrm>
              <a:off x="5803311" y="4626533"/>
              <a:ext cx="1841415" cy="3539891"/>
            </a:xfrm>
            <a:prstGeom prst="rect">
              <a:avLst/>
            </a:prstGeom>
            <a:noFill/>
          </p:spPr>
          <p:txBody>
            <a:bodyPr wrap="square" rtlCol="0">
              <a:spAutoFit/>
            </a:bodyPr>
            <a:lstStyle/>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Læg planer – skab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strukturer (hvor mange?)</a:t>
              </a: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Rotation </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eller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sign-up? </a:t>
              </a:r>
              <a:r>
                <a:rPr kumimoji="0" lang="da-DK"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Adhoc</a:t>
              </a:r>
              <a:endPar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endParaRPr>
            </a:p>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Brug af tilgængelige </a:t>
              </a:r>
              <a:r>
                <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rPr>
                <a:t>værktøjer og </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teknologier?</a:t>
              </a:r>
            </a:p>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User </a:t>
              </a:r>
              <a:r>
                <a:rPr kumimoji="0" lang="da-DK"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activity</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da-DK"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monitoring</a:t>
              </a: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a:p>
              <a:pPr marL="0" marR="0" lvl="0" indent="-241200" algn="l" defTabSz="914400" rtl="0" eaLnBrk="1" fontAlgn="base" latinLnBrk="0" hangingPunct="1">
                <a:lnSpc>
                  <a:spcPct val="100000"/>
                </a:lnSpc>
                <a:spcBef>
                  <a:spcPct val="50000"/>
                </a:spcBef>
                <a:spcAft>
                  <a:spcPct val="0"/>
                </a:spcAft>
                <a:buClrTx/>
                <a:buSzTx/>
                <a:buFontTx/>
                <a:buNone/>
                <a:tabLst/>
                <a:defRPr/>
              </a:pPr>
              <a:endParaRPr kumimoji="0" lang="da-DK"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46" name="TextBox 45">
              <a:extLst>
                <a:ext uri="{FF2B5EF4-FFF2-40B4-BE49-F238E27FC236}">
                  <a16:creationId xmlns:a16="http://schemas.microsoft.com/office/drawing/2014/main" id="{FE139F1A-ACEC-4E23-85B3-32B1FF784A89}"/>
                </a:ext>
              </a:extLst>
            </p:cNvPr>
            <p:cNvSpPr txBox="1"/>
            <p:nvPr/>
          </p:nvSpPr>
          <p:spPr>
            <a:xfrm>
              <a:off x="7786465" y="4626533"/>
              <a:ext cx="2079734" cy="2185499"/>
            </a:xfrm>
            <a:prstGeom prst="rect">
              <a:avLst/>
            </a:prstGeom>
            <a:noFill/>
          </p:spPr>
          <p:txBody>
            <a:bodyPr wrap="square" rtlCol="0">
              <a:spAutoFit/>
            </a:bodyPr>
            <a:lstStyle/>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Hvilken</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betydning</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har</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det</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for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jeres</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mål</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opgaver</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 performance, </a:t>
              </a:r>
              <a:r>
                <a:rPr kumimoji="0" lang="en-US" sz="1600" b="0" i="0" u="none" strike="noStrike" kern="1200" cap="none" spc="0" normalizeH="0" baseline="0" noProof="0" dirty="0" err="1" smtClean="0">
                  <a:ln>
                    <a:noFill/>
                  </a:ln>
                  <a:solidFill>
                    <a:srgbClr val="000000"/>
                  </a:solidFill>
                  <a:effectLst/>
                  <a:uLnTx/>
                  <a:uFillTx/>
                  <a:latin typeface="Verdana" pitchFamily="34" charset="0"/>
                  <a:ea typeface="ＭＳ Ｐゴシック" pitchFamily="-80" charset="-128"/>
                  <a:cs typeface="+mn-cs"/>
                </a:rPr>
                <a:t>trivsel</a:t>
              </a:r>
              <a:r>
                <a:rPr kumimoji="0" lang="en-US"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a:t>
              </a:r>
            </a:p>
            <a:p>
              <a:pPr marL="0" marR="0" lvl="0" indent="-241200" algn="l" defTabSz="914400" rtl="0" eaLnBrk="1" fontAlgn="base" latinLnBrk="0" hangingPunct="1">
                <a:lnSpc>
                  <a:spcPct val="100000"/>
                </a:lnSpc>
                <a:spcBef>
                  <a:spcPct val="50000"/>
                </a:spcBef>
                <a:spcAft>
                  <a:spcPct val="0"/>
                </a:spcAft>
                <a:buClrTx/>
                <a:buSzTx/>
                <a:buFontTx/>
                <a:buNone/>
                <a:tabLst/>
                <a:defRPr/>
              </a:pPr>
              <a:r>
                <a:rPr kumimoji="0" lang="da-DK" sz="1600" b="0" i="0" u="none" strike="noStrike" kern="1200" cap="none" spc="0" normalizeH="0" baseline="0" noProof="0" dirty="0" smtClean="0">
                  <a:ln>
                    <a:noFill/>
                  </a:ln>
                  <a:solidFill>
                    <a:srgbClr val="000000"/>
                  </a:solidFill>
                  <a:effectLst/>
                  <a:uLnTx/>
                  <a:uFillTx/>
                  <a:latin typeface="Verdana" pitchFamily="34" charset="0"/>
                  <a:ea typeface="ＭＳ Ｐゴシック" pitchFamily="-80" charset="-128"/>
                  <a:cs typeface="+mn-cs"/>
                </a:rPr>
                <a:t>Og for fællesskabet og arbejdspraksis </a:t>
              </a:r>
              <a:endParaRPr kumimoji="0" lang="en-US"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grpSp>
    </p:spTree>
    <p:extLst>
      <p:ext uri="{BB962C8B-B14F-4D97-AF65-F5344CB8AC3E}">
        <p14:creationId xmlns:p14="http://schemas.microsoft.com/office/powerpoint/2010/main" val="13006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757025" y="6540500"/>
            <a:ext cx="433388" cy="317500"/>
          </a:xfrm>
        </p:spPr>
        <p:txBody>
          <a:bodyPr/>
          <a:lstStyle/>
          <a:p>
            <a:fld id="{103EA872-A674-449B-A120-B97244F8E91D}" type="slidenum">
              <a:rPr lang="da-DK" smtClean="0"/>
              <a:pPr/>
              <a:t>3</a:t>
            </a:fld>
            <a:endParaRPr lang="da-DK" dirty="0"/>
          </a:p>
        </p:txBody>
      </p:sp>
      <p:sp>
        <p:nvSpPr>
          <p:cNvPr id="5" name="Pladsholder til tekst 4"/>
          <p:cNvSpPr txBox="1">
            <a:spLocks/>
          </p:cNvSpPr>
          <p:nvPr/>
        </p:nvSpPr>
        <p:spPr>
          <a:xfrm>
            <a:off x="887857" y="360060"/>
            <a:ext cx="8093608" cy="442912"/>
          </a:xfrm>
          <a:prstGeom prst="rect">
            <a:avLst/>
          </a:prstGeom>
          <a:ln>
            <a:solidFill>
              <a:schemeClr val="tx1"/>
            </a:solidFill>
          </a:ln>
        </p:spPr>
        <p:txBody>
          <a:bodyPr/>
          <a:lst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pPr marL="0" indent="0">
              <a:buNone/>
            </a:pPr>
            <a:r>
              <a:rPr lang="da-DK" sz="2800" b="1" kern="0" dirty="0">
                <a:latin typeface="+mj-lt"/>
              </a:rPr>
              <a:t>Først sikkerhed på lokaliteten</a:t>
            </a:r>
          </a:p>
        </p:txBody>
      </p:sp>
      <p:pic>
        <p:nvPicPr>
          <p:cNvPr id="6" name="Picture 10">
            <a:extLst>
              <a:ext uri="{FF2B5EF4-FFF2-40B4-BE49-F238E27FC236}">
                <a16:creationId xmlns:a16="http://schemas.microsoft.com/office/drawing/2014/main" id="{498BFEB2-E997-404A-8A6B-BE415D0DC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367" y="1323867"/>
            <a:ext cx="382391" cy="385926"/>
          </a:xfrm>
          <a:prstGeom prst="rect">
            <a:avLst/>
          </a:prstGeom>
          <a:solidFill>
            <a:schemeClr val="bg1"/>
          </a:solidFill>
          <a:ln>
            <a:solidFill>
              <a:srgbClr val="C00000"/>
            </a:solidFill>
          </a:ln>
        </p:spPr>
      </p:pic>
      <p:pic>
        <p:nvPicPr>
          <p:cNvPr id="7" name="Picture 11">
            <a:extLst>
              <a:ext uri="{FF2B5EF4-FFF2-40B4-BE49-F238E27FC236}">
                <a16:creationId xmlns:a16="http://schemas.microsoft.com/office/drawing/2014/main" id="{349A26B6-C18B-4184-9200-35093F569C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539" y="1770580"/>
            <a:ext cx="509971" cy="514685"/>
          </a:xfrm>
          <a:prstGeom prst="rect">
            <a:avLst/>
          </a:prstGeom>
          <a:ln>
            <a:solidFill>
              <a:srgbClr val="C00000"/>
            </a:solidFill>
          </a:ln>
        </p:spPr>
      </p:pic>
      <p:pic>
        <p:nvPicPr>
          <p:cNvPr id="8" name="Picture 12">
            <a:extLst>
              <a:ext uri="{FF2B5EF4-FFF2-40B4-BE49-F238E27FC236}">
                <a16:creationId xmlns:a16="http://schemas.microsoft.com/office/drawing/2014/main" id="{634DF25A-DF9C-4E2F-9814-A3ABBED9E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522" y="2136253"/>
            <a:ext cx="467308" cy="471628"/>
          </a:xfrm>
          <a:prstGeom prst="rect">
            <a:avLst/>
          </a:prstGeom>
          <a:ln>
            <a:solidFill>
              <a:srgbClr val="C00000"/>
            </a:solidFill>
          </a:ln>
        </p:spPr>
      </p:pic>
      <p:pic>
        <p:nvPicPr>
          <p:cNvPr id="9" name="Picture 13">
            <a:extLst>
              <a:ext uri="{FF2B5EF4-FFF2-40B4-BE49-F238E27FC236}">
                <a16:creationId xmlns:a16="http://schemas.microsoft.com/office/drawing/2014/main" id="{8F202A11-C3CF-482C-B216-51F6042A65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816" y="3029423"/>
            <a:ext cx="509971" cy="514685"/>
          </a:xfrm>
          <a:prstGeom prst="rect">
            <a:avLst/>
          </a:prstGeom>
          <a:ln>
            <a:solidFill>
              <a:srgbClr val="C00000"/>
            </a:solidFill>
          </a:ln>
        </p:spPr>
      </p:pic>
      <p:pic>
        <p:nvPicPr>
          <p:cNvPr id="10" name="Picture 14">
            <a:extLst>
              <a:ext uri="{FF2B5EF4-FFF2-40B4-BE49-F238E27FC236}">
                <a16:creationId xmlns:a16="http://schemas.microsoft.com/office/drawing/2014/main" id="{42928B69-026D-4F65-B49A-2F1966D230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86924" y="3693193"/>
            <a:ext cx="382391" cy="385926"/>
          </a:xfrm>
          <a:prstGeom prst="rect">
            <a:avLst/>
          </a:prstGeom>
          <a:ln>
            <a:solidFill>
              <a:srgbClr val="C00000"/>
            </a:solidFill>
          </a:ln>
        </p:spPr>
      </p:pic>
      <p:pic>
        <p:nvPicPr>
          <p:cNvPr id="11" name="Picture 15">
            <a:extLst>
              <a:ext uri="{FF2B5EF4-FFF2-40B4-BE49-F238E27FC236}">
                <a16:creationId xmlns:a16="http://schemas.microsoft.com/office/drawing/2014/main" id="{00F49369-1432-4AE3-87A2-B051AB6487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3589" y="3038691"/>
            <a:ext cx="509971" cy="514685"/>
          </a:xfrm>
          <a:prstGeom prst="rect">
            <a:avLst/>
          </a:prstGeom>
          <a:ln>
            <a:solidFill>
              <a:srgbClr val="C00000"/>
            </a:solidFill>
          </a:ln>
        </p:spPr>
      </p:pic>
      <p:cxnSp>
        <p:nvCxnSpPr>
          <p:cNvPr id="12" name="Elbow Connector 17">
            <a:extLst>
              <a:ext uri="{FF2B5EF4-FFF2-40B4-BE49-F238E27FC236}">
                <a16:creationId xmlns:a16="http://schemas.microsoft.com/office/drawing/2014/main" id="{BF09BDC5-D2C7-4EB4-9ABD-58A4EE752E24}"/>
              </a:ext>
            </a:extLst>
          </p:cNvPr>
          <p:cNvCxnSpPr/>
          <p:nvPr/>
        </p:nvCxnSpPr>
        <p:spPr bwMode="gray">
          <a:xfrm>
            <a:off x="2338800" y="1564398"/>
            <a:ext cx="7511626" cy="790822"/>
          </a:xfrm>
          <a:prstGeom prst="bentConnector3">
            <a:avLst/>
          </a:prstGeom>
          <a:noFill/>
          <a:ln w="38100" cap="flat" cmpd="sng" algn="ctr">
            <a:solidFill>
              <a:srgbClr val="C00000"/>
            </a:solidFill>
            <a:prstDash val="solid"/>
          </a:ln>
          <a:effectLst/>
        </p:spPr>
      </p:cxnSp>
      <p:cxnSp>
        <p:nvCxnSpPr>
          <p:cNvPr id="13" name="Elbow Connector 20">
            <a:extLst>
              <a:ext uri="{FF2B5EF4-FFF2-40B4-BE49-F238E27FC236}">
                <a16:creationId xmlns:a16="http://schemas.microsoft.com/office/drawing/2014/main" id="{526FBF49-F7D4-49D0-BD36-8B6019FE909A}"/>
              </a:ext>
            </a:extLst>
          </p:cNvPr>
          <p:cNvCxnSpPr/>
          <p:nvPr/>
        </p:nvCxnSpPr>
        <p:spPr bwMode="gray">
          <a:xfrm>
            <a:off x="1872898" y="2374103"/>
            <a:ext cx="7977528" cy="286117"/>
          </a:xfrm>
          <a:prstGeom prst="bentConnector3">
            <a:avLst>
              <a:gd name="adj1" fmla="val 22893"/>
            </a:avLst>
          </a:prstGeom>
          <a:noFill/>
          <a:ln w="38100" cap="flat" cmpd="sng" algn="ctr">
            <a:solidFill>
              <a:srgbClr val="C00000"/>
            </a:solidFill>
            <a:prstDash val="solid"/>
          </a:ln>
          <a:effectLst/>
        </p:spPr>
      </p:cxnSp>
      <p:cxnSp>
        <p:nvCxnSpPr>
          <p:cNvPr id="14" name="Elbow Connector 23">
            <a:extLst>
              <a:ext uri="{FF2B5EF4-FFF2-40B4-BE49-F238E27FC236}">
                <a16:creationId xmlns:a16="http://schemas.microsoft.com/office/drawing/2014/main" id="{45608CED-7512-4CFE-9F9C-86FDB64961CB}"/>
              </a:ext>
            </a:extLst>
          </p:cNvPr>
          <p:cNvCxnSpPr/>
          <p:nvPr/>
        </p:nvCxnSpPr>
        <p:spPr bwMode="gray">
          <a:xfrm>
            <a:off x="3362964" y="1995910"/>
            <a:ext cx="6487462" cy="931546"/>
          </a:xfrm>
          <a:prstGeom prst="bentConnector3">
            <a:avLst>
              <a:gd name="adj1" fmla="val 50000"/>
            </a:avLst>
          </a:prstGeom>
          <a:noFill/>
          <a:ln w="38100" cap="flat" cmpd="sng" algn="ctr">
            <a:solidFill>
              <a:srgbClr val="C00000"/>
            </a:solidFill>
            <a:prstDash val="solid"/>
          </a:ln>
          <a:effectLst/>
        </p:spPr>
      </p:cxnSp>
      <p:cxnSp>
        <p:nvCxnSpPr>
          <p:cNvPr id="15" name="Elbow Connector 28">
            <a:extLst>
              <a:ext uri="{FF2B5EF4-FFF2-40B4-BE49-F238E27FC236}">
                <a16:creationId xmlns:a16="http://schemas.microsoft.com/office/drawing/2014/main" id="{E51B4AE0-2C2D-4AE4-9068-01A621F0C261}"/>
              </a:ext>
            </a:extLst>
          </p:cNvPr>
          <p:cNvCxnSpPr/>
          <p:nvPr/>
        </p:nvCxnSpPr>
        <p:spPr bwMode="gray">
          <a:xfrm>
            <a:off x="5202043" y="3259611"/>
            <a:ext cx="4648383" cy="2669"/>
          </a:xfrm>
          <a:prstGeom prst="bentConnector3">
            <a:avLst>
              <a:gd name="adj1" fmla="val 50000"/>
            </a:avLst>
          </a:prstGeom>
          <a:noFill/>
          <a:ln w="38100" cap="flat" cmpd="sng" algn="ctr">
            <a:solidFill>
              <a:srgbClr val="C00000"/>
            </a:solidFill>
            <a:prstDash val="solid"/>
          </a:ln>
          <a:effectLst/>
        </p:spPr>
      </p:cxnSp>
      <p:cxnSp>
        <p:nvCxnSpPr>
          <p:cNvPr id="16" name="Elbow Connector 31">
            <a:extLst>
              <a:ext uri="{FF2B5EF4-FFF2-40B4-BE49-F238E27FC236}">
                <a16:creationId xmlns:a16="http://schemas.microsoft.com/office/drawing/2014/main" id="{7BCDA50A-59CF-44BF-8F81-DBC100D95898}"/>
              </a:ext>
            </a:extLst>
          </p:cNvPr>
          <p:cNvCxnSpPr/>
          <p:nvPr/>
        </p:nvCxnSpPr>
        <p:spPr bwMode="gray">
          <a:xfrm flipV="1">
            <a:off x="2476654" y="3554002"/>
            <a:ext cx="7373772" cy="358272"/>
          </a:xfrm>
          <a:prstGeom prst="bentConnector3">
            <a:avLst>
              <a:gd name="adj1" fmla="val 50000"/>
            </a:avLst>
          </a:prstGeom>
          <a:noFill/>
          <a:ln w="38100" cap="flat" cmpd="sng" algn="ctr">
            <a:solidFill>
              <a:srgbClr val="C00000"/>
            </a:solidFill>
            <a:prstDash val="solid"/>
          </a:ln>
          <a:effectLst/>
        </p:spPr>
      </p:cxnSp>
      <p:cxnSp>
        <p:nvCxnSpPr>
          <p:cNvPr id="19" name="Elbow Connector 37">
            <a:extLst>
              <a:ext uri="{FF2B5EF4-FFF2-40B4-BE49-F238E27FC236}">
                <a16:creationId xmlns:a16="http://schemas.microsoft.com/office/drawing/2014/main" id="{69095723-723D-4A0B-AB1A-CE77C4007D8E}"/>
              </a:ext>
            </a:extLst>
          </p:cNvPr>
          <p:cNvCxnSpPr/>
          <p:nvPr/>
        </p:nvCxnSpPr>
        <p:spPr bwMode="gray">
          <a:xfrm flipV="1">
            <a:off x="2083772" y="4174946"/>
            <a:ext cx="7790668" cy="654916"/>
          </a:xfrm>
          <a:prstGeom prst="bentConnector3">
            <a:avLst>
              <a:gd name="adj1" fmla="val 50000"/>
            </a:avLst>
          </a:prstGeom>
          <a:noFill/>
          <a:ln w="38100" cap="flat" cmpd="sng" algn="ctr">
            <a:solidFill>
              <a:srgbClr val="C00000"/>
            </a:solidFill>
            <a:prstDash val="solid"/>
          </a:ln>
          <a:effectLst/>
        </p:spPr>
      </p:cxnSp>
      <p:pic>
        <p:nvPicPr>
          <p:cNvPr id="20" name="Billede 26"/>
          <p:cNvPicPr>
            <a:picLocks noChangeAspect="1"/>
          </p:cNvPicPr>
          <p:nvPr/>
        </p:nvPicPr>
        <p:blipFill>
          <a:blip r:embed="rId9"/>
          <a:stretch>
            <a:fillRect/>
          </a:stretch>
        </p:blipFill>
        <p:spPr>
          <a:xfrm>
            <a:off x="1196420" y="4619431"/>
            <a:ext cx="199307" cy="354390"/>
          </a:xfrm>
          <a:prstGeom prst="rect">
            <a:avLst/>
          </a:prstGeom>
          <a:ln>
            <a:solidFill>
              <a:srgbClr val="C00000"/>
            </a:solidFill>
          </a:ln>
        </p:spPr>
      </p:pic>
      <p:pic>
        <p:nvPicPr>
          <p:cNvPr id="21" name="Billede 3"/>
          <p:cNvPicPr>
            <a:picLocks noChangeAspect="1"/>
          </p:cNvPicPr>
          <p:nvPr/>
        </p:nvPicPr>
        <p:blipFill>
          <a:blip r:embed="rId10"/>
          <a:stretch>
            <a:fillRect/>
          </a:stretch>
        </p:blipFill>
        <p:spPr>
          <a:xfrm>
            <a:off x="2233485" y="5141273"/>
            <a:ext cx="406103" cy="433404"/>
          </a:xfrm>
          <a:prstGeom prst="rect">
            <a:avLst/>
          </a:prstGeom>
          <a:ln>
            <a:solidFill>
              <a:srgbClr val="C00000"/>
            </a:solidFill>
          </a:ln>
        </p:spPr>
      </p:pic>
      <p:cxnSp>
        <p:nvCxnSpPr>
          <p:cNvPr id="23" name="Elbow Connector 37">
            <a:extLst>
              <a:ext uri="{FF2B5EF4-FFF2-40B4-BE49-F238E27FC236}">
                <a16:creationId xmlns:a16="http://schemas.microsoft.com/office/drawing/2014/main" id="{69095723-723D-4A0B-AB1A-CE77C4007D8E}"/>
              </a:ext>
            </a:extLst>
          </p:cNvPr>
          <p:cNvCxnSpPr/>
          <p:nvPr/>
        </p:nvCxnSpPr>
        <p:spPr bwMode="gray">
          <a:xfrm flipV="1">
            <a:off x="2771818" y="4674350"/>
            <a:ext cx="7066408" cy="734723"/>
          </a:xfrm>
          <a:prstGeom prst="bentConnector3">
            <a:avLst>
              <a:gd name="adj1" fmla="val 50000"/>
            </a:avLst>
          </a:prstGeom>
          <a:noFill/>
          <a:ln w="38100" cap="flat" cmpd="sng" algn="ctr">
            <a:solidFill>
              <a:srgbClr val="C00000"/>
            </a:solidFill>
            <a:prstDash val="solid"/>
          </a:ln>
          <a:effectLst/>
        </p:spPr>
      </p:cxnSp>
      <p:cxnSp>
        <p:nvCxnSpPr>
          <p:cNvPr id="24" name="Elbow Connector 37">
            <a:extLst>
              <a:ext uri="{FF2B5EF4-FFF2-40B4-BE49-F238E27FC236}">
                <a16:creationId xmlns:a16="http://schemas.microsoft.com/office/drawing/2014/main" id="{69095723-723D-4A0B-AB1A-CE77C4007D8E}"/>
              </a:ext>
            </a:extLst>
          </p:cNvPr>
          <p:cNvCxnSpPr/>
          <p:nvPr/>
        </p:nvCxnSpPr>
        <p:spPr bwMode="gray">
          <a:xfrm flipV="1">
            <a:off x="3646934" y="5085184"/>
            <a:ext cx="6203492" cy="761488"/>
          </a:xfrm>
          <a:prstGeom prst="bentConnector3">
            <a:avLst>
              <a:gd name="adj1" fmla="val 50000"/>
            </a:avLst>
          </a:prstGeom>
          <a:noFill/>
          <a:ln w="38100" cap="flat" cmpd="sng" algn="ctr">
            <a:solidFill>
              <a:srgbClr val="C00000"/>
            </a:solidFill>
            <a:prstDash val="solid"/>
          </a:ln>
          <a:effectLst/>
        </p:spPr>
      </p:cxnSp>
      <p:pic>
        <p:nvPicPr>
          <p:cNvPr id="25" name="Billede 34"/>
          <p:cNvPicPr>
            <a:picLocks noChangeAspect="1"/>
          </p:cNvPicPr>
          <p:nvPr/>
        </p:nvPicPr>
        <p:blipFill>
          <a:blip r:embed="rId11"/>
          <a:stretch>
            <a:fillRect/>
          </a:stretch>
        </p:blipFill>
        <p:spPr>
          <a:xfrm>
            <a:off x="3122064" y="5663757"/>
            <a:ext cx="481799" cy="488504"/>
          </a:xfrm>
          <a:prstGeom prst="rect">
            <a:avLst/>
          </a:prstGeom>
          <a:ln>
            <a:solidFill>
              <a:srgbClr val="C00000"/>
            </a:solidFill>
          </a:ln>
        </p:spPr>
      </p:pic>
      <p:pic>
        <p:nvPicPr>
          <p:cNvPr id="26" name="Picture 25"/>
          <p:cNvPicPr>
            <a:picLocks noChangeAspect="1"/>
          </p:cNvPicPr>
          <p:nvPr/>
        </p:nvPicPr>
        <p:blipFill>
          <a:blip r:embed="rId12"/>
          <a:stretch>
            <a:fillRect/>
          </a:stretch>
        </p:blipFill>
        <p:spPr>
          <a:xfrm flipH="1">
            <a:off x="1486215" y="4551541"/>
            <a:ext cx="507069" cy="490170"/>
          </a:xfrm>
          <a:prstGeom prst="rect">
            <a:avLst/>
          </a:prstGeom>
          <a:ln w="19050">
            <a:solidFill>
              <a:srgbClr val="C00000"/>
            </a:solidFill>
          </a:ln>
        </p:spPr>
      </p:pic>
      <p:pic>
        <p:nvPicPr>
          <p:cNvPr id="29" name="Picture 28"/>
          <p:cNvPicPr>
            <a:picLocks noChangeAspect="1"/>
          </p:cNvPicPr>
          <p:nvPr/>
        </p:nvPicPr>
        <p:blipFill>
          <a:blip r:embed="rId13"/>
          <a:stretch>
            <a:fillRect/>
          </a:stretch>
        </p:blipFill>
        <p:spPr>
          <a:xfrm>
            <a:off x="10320391" y="2878217"/>
            <a:ext cx="1108398" cy="1624187"/>
          </a:xfrm>
          <a:prstGeom prst="rect">
            <a:avLst/>
          </a:prstGeom>
        </p:spPr>
      </p:pic>
    </p:spTree>
    <p:extLst>
      <p:ext uri="{BB962C8B-B14F-4D97-AF65-F5344CB8AC3E}">
        <p14:creationId xmlns:p14="http://schemas.microsoft.com/office/powerpoint/2010/main" val="855020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694" y="836712"/>
            <a:ext cx="9312374" cy="972716"/>
          </a:xfrm>
        </p:spPr>
        <p:txBody>
          <a:bodyPr/>
          <a:lstStyle/>
          <a:p>
            <a:r>
              <a:rPr lang="da-DK" sz="3600" dirty="0" smtClean="0"/>
              <a:t>Tak for jeres tid</a:t>
            </a:r>
            <a:endParaRPr lang="da-DK" sz="3600" dirty="0"/>
          </a:p>
        </p:txBody>
      </p:sp>
      <p:sp>
        <p:nvSpPr>
          <p:cNvPr id="3" name="Content Placeholder 2"/>
          <p:cNvSpPr>
            <a:spLocks noGrp="1"/>
          </p:cNvSpPr>
          <p:nvPr>
            <p:ph sz="half" idx="1"/>
          </p:nvPr>
        </p:nvSpPr>
        <p:spPr>
          <a:xfrm>
            <a:off x="1630710" y="2204864"/>
            <a:ext cx="5040560" cy="3240360"/>
          </a:xfrm>
        </p:spPr>
        <p:txBody>
          <a:bodyPr/>
          <a:lstStyle/>
          <a:p>
            <a:r>
              <a:rPr lang="en-GB" sz="1800" dirty="0" err="1"/>
              <a:t>Af</a:t>
            </a:r>
            <a:r>
              <a:rPr lang="en-GB" sz="1800" dirty="0"/>
              <a:t> </a:t>
            </a:r>
            <a:r>
              <a:rPr lang="en-GB" sz="1800" dirty="0" err="1"/>
              <a:t>lektor</a:t>
            </a:r>
            <a:r>
              <a:rPr lang="en-GB" sz="1800" dirty="0"/>
              <a:t> Christine Ipsen, PhD</a:t>
            </a:r>
          </a:p>
          <a:p>
            <a:r>
              <a:rPr lang="en-GB" sz="1800" dirty="0" smtClean="0"/>
              <a:t>DTU Management</a:t>
            </a:r>
            <a:endParaRPr lang="en-GB" sz="1800" dirty="0"/>
          </a:p>
          <a:p>
            <a:r>
              <a:rPr lang="en-GB" sz="1800" dirty="0">
                <a:hlinkClick r:id="rId2"/>
              </a:rPr>
              <a:t>chip@dtu.dk</a:t>
            </a:r>
            <a:endParaRPr lang="en-GB" sz="1800" dirty="0"/>
          </a:p>
          <a:p>
            <a:endParaRPr lang="en-GB" sz="1800" dirty="0"/>
          </a:p>
          <a:p>
            <a:r>
              <a:rPr lang="en-GB" sz="1800" dirty="0" err="1"/>
              <a:t>Medstifter</a:t>
            </a:r>
            <a:r>
              <a:rPr lang="en-GB" sz="1800" dirty="0"/>
              <a:t> </a:t>
            </a:r>
            <a:r>
              <a:rPr lang="en-GB" sz="1800" dirty="0" err="1"/>
              <a:t>af</a:t>
            </a:r>
            <a:r>
              <a:rPr lang="en-GB" sz="1800" dirty="0"/>
              <a:t> </a:t>
            </a:r>
            <a:r>
              <a:rPr lang="en-GB" sz="1800" dirty="0" err="1"/>
              <a:t>tænketanken</a:t>
            </a:r>
            <a:r>
              <a:rPr lang="en-GB" sz="1800" dirty="0"/>
              <a:t> </a:t>
            </a:r>
            <a:r>
              <a:rPr lang="en-GB" sz="1800" dirty="0" err="1"/>
              <a:t>Bæredygtigt</a:t>
            </a:r>
            <a:r>
              <a:rPr lang="en-GB" sz="1800" dirty="0"/>
              <a:t> </a:t>
            </a:r>
            <a:r>
              <a:rPr lang="en-GB" sz="1800" dirty="0" err="1"/>
              <a:t>Arbejdsliv</a:t>
            </a:r>
            <a:r>
              <a:rPr lang="en-GB" sz="1800" dirty="0"/>
              <a:t> </a:t>
            </a:r>
          </a:p>
          <a:p>
            <a:r>
              <a:rPr lang="en-GB" sz="1800" dirty="0" err="1"/>
              <a:t>Følg</a:t>
            </a:r>
            <a:r>
              <a:rPr lang="en-GB" sz="1800" dirty="0"/>
              <a:t> </a:t>
            </a:r>
            <a:r>
              <a:rPr lang="en-GB" sz="1800" dirty="0" err="1"/>
              <a:t>os</a:t>
            </a:r>
            <a:r>
              <a:rPr lang="en-GB" sz="1800" dirty="0"/>
              <a:t> </a:t>
            </a:r>
            <a:r>
              <a:rPr lang="en-GB" sz="1800" dirty="0" err="1"/>
              <a:t>på</a:t>
            </a:r>
            <a:r>
              <a:rPr lang="en-GB" sz="1800" dirty="0"/>
              <a:t> </a:t>
            </a:r>
            <a:r>
              <a:rPr lang="en-GB" sz="1800" dirty="0" err="1" smtClean="0"/>
              <a:t>Linkedin</a:t>
            </a:r>
            <a:r>
              <a:rPr lang="en-GB" sz="1800" dirty="0" smtClean="0"/>
              <a:t> og </a:t>
            </a:r>
            <a:endParaRPr lang="en-GB" sz="1800" dirty="0"/>
          </a:p>
          <a:p>
            <a:r>
              <a:rPr lang="en-US" sz="1800" dirty="0"/>
              <a:t>www.linkedin.com/in/christineipsen</a:t>
            </a:r>
            <a:r>
              <a:rPr lang="en-GB" sz="1800" dirty="0"/>
              <a:t> </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GB"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30</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0399" y="538234"/>
            <a:ext cx="4482498" cy="2988332"/>
          </a:xfrm>
          <a:prstGeom prst="rect">
            <a:avLst/>
          </a:prstGeom>
        </p:spPr>
      </p:pic>
      <p:pic>
        <p:nvPicPr>
          <p:cNvPr id="9" name="Content Placeholder 6"/>
          <p:cNvPicPr>
            <a:picLocks noGrp="1" noChangeAspect="1"/>
          </p:cNvPicPr>
          <p:nvPr>
            <p:ph sz="half" idx="1"/>
          </p:nvPr>
        </p:nvPicPr>
        <p:blipFill>
          <a:blip r:embed="rId4"/>
          <a:stretch>
            <a:fillRect/>
          </a:stretch>
        </p:blipFill>
        <p:spPr>
          <a:xfrm>
            <a:off x="7098950" y="3827073"/>
            <a:ext cx="4609772" cy="2448272"/>
          </a:xfrm>
          <a:prstGeom prst="rect">
            <a:avLst/>
          </a:prstGeom>
        </p:spPr>
      </p:pic>
    </p:spTree>
    <p:extLst>
      <p:ext uri="{BB962C8B-B14F-4D97-AF65-F5344CB8AC3E}">
        <p14:creationId xmlns:p14="http://schemas.microsoft.com/office/powerpoint/2010/main" val="21795712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29A37-49B4-4C97-A347-0306FF1CE165}"/>
              </a:ext>
            </a:extLst>
          </p:cNvPr>
          <p:cNvSpPr>
            <a:spLocks noGrp="1"/>
          </p:cNvSpPr>
          <p:nvPr>
            <p:ph type="title"/>
          </p:nvPr>
        </p:nvSpPr>
        <p:spPr>
          <a:xfrm>
            <a:off x="1774726" y="426127"/>
            <a:ext cx="9312374" cy="554601"/>
          </a:xfrm>
        </p:spPr>
        <p:txBody>
          <a:bodyPr/>
          <a:lstStyle/>
          <a:p>
            <a:r>
              <a:rPr lang="da-DK" sz="2800" dirty="0"/>
              <a:t>Kaffepause</a:t>
            </a:r>
          </a:p>
        </p:txBody>
      </p:sp>
      <p:sp>
        <p:nvSpPr>
          <p:cNvPr id="4" name="Pladsholder til slidenummer 3">
            <a:extLst>
              <a:ext uri="{FF2B5EF4-FFF2-40B4-BE49-F238E27FC236}">
                <a16:creationId xmlns:a16="http://schemas.microsoft.com/office/drawing/2014/main" id="{AEDADD02-4180-BDAC-6F70-ADDAF0DB2506}"/>
              </a:ext>
            </a:extLst>
          </p:cNvPr>
          <p:cNvSpPr>
            <a:spLocks noGrp="1"/>
          </p:cNvSpPr>
          <p:nvPr>
            <p:ph type="sldNum" sz="quarter" idx="11"/>
          </p:nvPr>
        </p:nvSpPr>
        <p:spPr/>
        <p:txBody>
          <a:bodyPr/>
          <a:lstStyle/>
          <a:p>
            <a:fld id="{103EA872-A674-449B-A120-B97244F8E91D}" type="slidenum">
              <a:rPr lang="en-GB" smtClean="0"/>
              <a:pPr/>
              <a:t>31</a:t>
            </a:fld>
            <a:endParaRPr lang="en-GB" dirty="0"/>
          </a:p>
        </p:txBody>
      </p:sp>
      <p:pic>
        <p:nvPicPr>
          <p:cNvPr id="3" name="Content Placeholder 4">
            <a:extLst>
              <a:ext uri="{FF2B5EF4-FFF2-40B4-BE49-F238E27FC236}">
                <a16:creationId xmlns:a16="http://schemas.microsoft.com/office/drawing/2014/main" id="{C6EAF296-2B45-FD77-AA5B-84794E94E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39022" y="2258870"/>
            <a:ext cx="2340260" cy="234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14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0C45-570A-46CC-8287-D68EBAA229F4}"/>
              </a:ext>
            </a:extLst>
          </p:cNvPr>
          <p:cNvSpPr>
            <a:spLocks noGrp="1"/>
          </p:cNvSpPr>
          <p:nvPr>
            <p:ph type="ctrTitle"/>
          </p:nvPr>
        </p:nvSpPr>
        <p:spPr/>
        <p:txBody>
          <a:bodyPr/>
          <a:lstStyle/>
          <a:p>
            <a:r>
              <a:rPr lang="da-DK" sz="6000" dirty="0"/>
              <a:t>Erfaringer med forandringer i organisationen og arbejdslivet</a:t>
            </a:r>
          </a:p>
        </p:txBody>
      </p:sp>
      <p:sp>
        <p:nvSpPr>
          <p:cNvPr id="3" name="Subtitle 2">
            <a:extLst>
              <a:ext uri="{FF2B5EF4-FFF2-40B4-BE49-F238E27FC236}">
                <a16:creationId xmlns:a16="http://schemas.microsoft.com/office/drawing/2014/main" id="{733D0ABF-D874-40C6-8FE0-7C29D3C03A87}"/>
              </a:ext>
            </a:extLst>
          </p:cNvPr>
          <p:cNvSpPr>
            <a:spLocks noGrp="1"/>
          </p:cNvSpPr>
          <p:nvPr>
            <p:ph type="subTitle" idx="1"/>
          </p:nvPr>
        </p:nvSpPr>
        <p:spPr/>
        <p:txBody>
          <a:bodyPr/>
          <a:lstStyle/>
          <a:p>
            <a:r>
              <a:rPr lang="da-DK" dirty="0"/>
              <a:t>Hans Nørgaard Hansen</a:t>
            </a:r>
          </a:p>
        </p:txBody>
      </p:sp>
      <p:sp>
        <p:nvSpPr>
          <p:cNvPr id="4" name="Slide Number Placeholder 3">
            <a:extLst>
              <a:ext uri="{FF2B5EF4-FFF2-40B4-BE49-F238E27FC236}">
                <a16:creationId xmlns:a16="http://schemas.microsoft.com/office/drawing/2014/main" id="{4FF6CF86-E293-4D17-AC7B-F33AE9692B99}"/>
              </a:ext>
            </a:extLst>
          </p:cNvPr>
          <p:cNvSpPr>
            <a:spLocks noGrp="1"/>
          </p:cNvSpPr>
          <p:nvPr>
            <p:ph type="sldNum" sz="quarter" idx="17"/>
          </p:nvPr>
        </p:nvSpPr>
        <p:spPr/>
        <p:txBody>
          <a:bodyPr/>
          <a:lstStyle/>
          <a:p>
            <a:fld id="{103EA872-A674-449B-A120-B97244F8E91D}" type="slidenum">
              <a:rPr lang="en-GB" smtClean="0"/>
              <a:pPr/>
              <a:t>32</a:t>
            </a:fld>
            <a:endParaRPr lang="en-GB" dirty="0"/>
          </a:p>
        </p:txBody>
      </p:sp>
    </p:spTree>
    <p:extLst>
      <p:ext uri="{BB962C8B-B14F-4D97-AF65-F5344CB8AC3E}">
        <p14:creationId xmlns:p14="http://schemas.microsoft.com/office/powerpoint/2010/main" val="65603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Hans Nørgaard Hansen</a:t>
            </a:r>
            <a:endParaRPr lang="en-US" dirty="0"/>
          </a:p>
        </p:txBody>
      </p:sp>
      <p:sp>
        <p:nvSpPr>
          <p:cNvPr id="3" name="Content Placeholder 2"/>
          <p:cNvSpPr>
            <a:spLocks noGrp="1"/>
          </p:cNvSpPr>
          <p:nvPr>
            <p:ph idx="1"/>
          </p:nvPr>
        </p:nvSpPr>
        <p:spPr/>
        <p:txBody>
          <a:bodyPr/>
          <a:lstStyle/>
          <a:p>
            <a:r>
              <a:rPr lang="da-DK" dirty="0"/>
              <a:t>1994-1997 </a:t>
            </a:r>
            <a:r>
              <a:rPr lang="da-DK" dirty="0" err="1"/>
              <a:t>PhD</a:t>
            </a:r>
            <a:r>
              <a:rPr lang="da-DK" dirty="0"/>
              <a:t> student (IPL DTU)</a:t>
            </a:r>
          </a:p>
          <a:p>
            <a:r>
              <a:rPr lang="da-DK" dirty="0"/>
              <a:t>1998-2002 Consultant</a:t>
            </a:r>
          </a:p>
          <a:p>
            <a:r>
              <a:rPr lang="da-DK" dirty="0"/>
              <a:t>2002 </a:t>
            </a:r>
            <a:r>
              <a:rPr lang="da-DK" dirty="0">
                <a:sym typeface="Wingdings" panose="05000000000000000000" pitchFamily="2" charset="2"/>
              </a:rPr>
              <a:t> Professor Micro Manufacturing (IPL, Mekanik)</a:t>
            </a:r>
          </a:p>
          <a:p>
            <a:r>
              <a:rPr lang="da-DK" dirty="0">
                <a:sym typeface="Wingdings" panose="05000000000000000000" pitchFamily="2" charset="2"/>
              </a:rPr>
              <a:t>2005-2016 Head of </a:t>
            </a:r>
            <a:r>
              <a:rPr lang="da-DK" dirty="0" err="1">
                <a:sym typeface="Wingdings" panose="05000000000000000000" pitchFamily="2" charset="2"/>
              </a:rPr>
              <a:t>Section</a:t>
            </a:r>
            <a:r>
              <a:rPr lang="da-DK" dirty="0">
                <a:sym typeface="Wingdings" panose="05000000000000000000" pitchFamily="2" charset="2"/>
              </a:rPr>
              <a:t> Manufacturing Engineering</a:t>
            </a:r>
          </a:p>
          <a:p>
            <a:r>
              <a:rPr lang="da-DK" dirty="0">
                <a:sym typeface="Wingdings" panose="05000000000000000000" pitchFamily="2" charset="2"/>
              </a:rPr>
              <a:t>2013-2016 </a:t>
            </a:r>
            <a:r>
              <a:rPr lang="da-DK" dirty="0" err="1">
                <a:sym typeface="Wingdings" panose="05000000000000000000" pitchFamily="2" charset="2"/>
              </a:rPr>
              <a:t>Deputy</a:t>
            </a:r>
            <a:r>
              <a:rPr lang="da-DK" dirty="0">
                <a:sym typeface="Wingdings" panose="05000000000000000000" pitchFamily="2" charset="2"/>
              </a:rPr>
              <a:t> Head of Department DTU </a:t>
            </a:r>
            <a:r>
              <a:rPr lang="da-DK" dirty="0" err="1">
                <a:sym typeface="Wingdings" panose="05000000000000000000" pitchFamily="2" charset="2"/>
              </a:rPr>
              <a:t>Mechanical</a:t>
            </a:r>
            <a:r>
              <a:rPr lang="da-DK" dirty="0">
                <a:sym typeface="Wingdings" panose="05000000000000000000" pitchFamily="2" charset="2"/>
              </a:rPr>
              <a:t> Engineering</a:t>
            </a:r>
          </a:p>
          <a:p>
            <a:r>
              <a:rPr lang="da-DK" dirty="0">
                <a:sym typeface="Wingdings" panose="05000000000000000000" pitchFamily="2" charset="2"/>
              </a:rPr>
              <a:t>2016-2022 Head of Department DTU </a:t>
            </a:r>
            <a:r>
              <a:rPr lang="da-DK" dirty="0" err="1">
                <a:sym typeface="Wingdings" panose="05000000000000000000" pitchFamily="2" charset="2"/>
              </a:rPr>
              <a:t>Mechanical</a:t>
            </a:r>
            <a:r>
              <a:rPr lang="da-DK" dirty="0">
                <a:sym typeface="Wingdings" panose="05000000000000000000" pitchFamily="2" charset="2"/>
              </a:rPr>
              <a:t> Engineering</a:t>
            </a:r>
          </a:p>
          <a:p>
            <a:r>
              <a:rPr lang="da-DK" dirty="0">
                <a:sym typeface="Wingdings" panose="05000000000000000000" pitchFamily="2" charset="2"/>
              </a:rPr>
              <a:t>2022  Head of Department DTU </a:t>
            </a:r>
            <a:r>
              <a:rPr lang="da-DK" dirty="0" err="1">
                <a:sym typeface="Wingdings" panose="05000000000000000000" pitchFamily="2" charset="2"/>
              </a:rPr>
              <a:t>Construct</a:t>
            </a:r>
            <a:endParaRPr lang="da-DK" dirty="0">
              <a:sym typeface="Wingdings" panose="05000000000000000000" pitchFamily="2" charset="2"/>
            </a:endParaRPr>
          </a:p>
          <a:p>
            <a:endParaRPr lang="en-US" dirty="0"/>
          </a:p>
        </p:txBody>
      </p:sp>
      <p:sp>
        <p:nvSpPr>
          <p:cNvPr id="4" name="Slide Number Placeholder 3"/>
          <p:cNvSpPr>
            <a:spLocks noGrp="1"/>
          </p:cNvSpPr>
          <p:nvPr>
            <p:ph type="sldNum" sz="quarter" idx="11"/>
          </p:nvPr>
        </p:nvSpPr>
        <p:spPr/>
        <p:txBody>
          <a:bodyPr/>
          <a:lstStyle/>
          <a:p>
            <a:fld id="{103EA872-A674-449B-A120-B97244F8E91D}" type="slidenum">
              <a:rPr lang="da-DK" smtClean="0"/>
              <a:pPr/>
              <a:t>33</a:t>
            </a:fld>
            <a:endParaRPr lang="da-DK" dirty="0"/>
          </a:p>
        </p:txBody>
      </p:sp>
      <p:pic>
        <p:nvPicPr>
          <p:cNvPr id="5" name="Picture 4" descr="taendstik"/>
          <p:cNvPicPr>
            <a:picLocks noChangeAspect="1" noChangeArrowheads="1"/>
          </p:cNvPicPr>
          <p:nvPr/>
        </p:nvPicPr>
        <p:blipFill>
          <a:blip r:embed="rId2"/>
          <a:srcRect l="1"/>
          <a:stretch>
            <a:fillRect/>
          </a:stretch>
        </p:blipFill>
        <p:spPr bwMode="auto">
          <a:xfrm>
            <a:off x="1774726" y="4107556"/>
            <a:ext cx="7997155" cy="2088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2858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D333-DD8D-7820-5D79-8AB9CDDB8488}"/>
              </a:ext>
            </a:extLst>
          </p:cNvPr>
          <p:cNvSpPr>
            <a:spLocks noGrp="1"/>
          </p:cNvSpPr>
          <p:nvPr>
            <p:ph type="title"/>
          </p:nvPr>
        </p:nvSpPr>
        <p:spPr/>
        <p:txBody>
          <a:bodyPr/>
          <a:lstStyle/>
          <a:p>
            <a:r>
              <a:rPr lang="da-DK" dirty="0"/>
              <a:t>Kommunikation er en svær ting…..</a:t>
            </a:r>
          </a:p>
        </p:txBody>
      </p:sp>
      <p:sp>
        <p:nvSpPr>
          <p:cNvPr id="3" name="Content Placeholder 2">
            <a:extLst>
              <a:ext uri="{FF2B5EF4-FFF2-40B4-BE49-F238E27FC236}">
                <a16:creationId xmlns:a16="http://schemas.microsoft.com/office/drawing/2014/main" id="{2CCF3091-2FBF-D5FF-E9CD-62E02411151B}"/>
              </a:ext>
            </a:extLst>
          </p:cNvPr>
          <p:cNvSpPr>
            <a:spLocks noGrp="1"/>
          </p:cNvSpPr>
          <p:nvPr>
            <p:ph idx="1"/>
          </p:nvPr>
        </p:nvSpPr>
        <p:spPr/>
        <p:txBody>
          <a:bodyPr/>
          <a:lstStyle/>
          <a:p>
            <a:pPr marL="0" indent="0">
              <a:buNone/>
            </a:pPr>
            <a:r>
              <a:rPr lang="da-DK" sz="3200" i="1" dirty="0"/>
              <a:t>Vi skal </a:t>
            </a:r>
            <a:r>
              <a:rPr lang="da-DK" sz="3200" i="1" dirty="0" err="1"/>
              <a:t>aligne</a:t>
            </a:r>
            <a:r>
              <a:rPr lang="da-DK" sz="3200" i="1" dirty="0"/>
              <a:t> vores strategi med den globale agenda og vise, at vi er omstillingsparate og agile. Vi taler direkte ind i de globale og lokale udfordringer så vi fremadrettet kan spille hinanden gode. Vi er på en rejse og ved ikke helt hvor den ender, men vi bygger flyet mens vi flyver. Så hvis bare vi har ja-hatten på, så tænker jeg at vi ser ind i en lys fremtid.</a:t>
            </a:r>
          </a:p>
        </p:txBody>
      </p:sp>
      <p:sp>
        <p:nvSpPr>
          <p:cNvPr id="4" name="Slide Number Placeholder 3">
            <a:extLst>
              <a:ext uri="{FF2B5EF4-FFF2-40B4-BE49-F238E27FC236}">
                <a16:creationId xmlns:a16="http://schemas.microsoft.com/office/drawing/2014/main" id="{7991AFBA-86B2-C28B-32CB-B0EEA3196E2E}"/>
              </a:ext>
            </a:extLst>
          </p:cNvPr>
          <p:cNvSpPr>
            <a:spLocks noGrp="1"/>
          </p:cNvSpPr>
          <p:nvPr>
            <p:ph type="sldNum" sz="quarter" idx="11"/>
          </p:nvPr>
        </p:nvSpPr>
        <p:spPr/>
        <p:txBody>
          <a:bodyPr/>
          <a:lstStyle/>
          <a:p>
            <a:fld id="{103EA872-A674-449B-A120-B97244F8E91D}" type="slidenum">
              <a:rPr lang="en-GB" smtClean="0"/>
              <a:pPr/>
              <a:t>34</a:t>
            </a:fld>
            <a:endParaRPr lang="en-GB" dirty="0"/>
          </a:p>
        </p:txBody>
      </p:sp>
    </p:spTree>
    <p:extLst>
      <p:ext uri="{BB962C8B-B14F-4D97-AF65-F5344CB8AC3E}">
        <p14:creationId xmlns:p14="http://schemas.microsoft.com/office/powerpoint/2010/main" val="974520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BD333-DD8D-7820-5D79-8AB9CDDB8488}"/>
              </a:ext>
            </a:extLst>
          </p:cNvPr>
          <p:cNvSpPr>
            <a:spLocks noGrp="1"/>
          </p:cNvSpPr>
          <p:nvPr>
            <p:ph type="title"/>
          </p:nvPr>
        </p:nvSpPr>
        <p:spPr/>
        <p:txBody>
          <a:bodyPr/>
          <a:lstStyle/>
          <a:p>
            <a:r>
              <a:rPr lang="da-DK" dirty="0"/>
              <a:t>Kommunikation er en svær ting…..</a:t>
            </a:r>
          </a:p>
        </p:txBody>
      </p:sp>
      <p:sp>
        <p:nvSpPr>
          <p:cNvPr id="3" name="Content Placeholder 2">
            <a:extLst>
              <a:ext uri="{FF2B5EF4-FFF2-40B4-BE49-F238E27FC236}">
                <a16:creationId xmlns:a16="http://schemas.microsoft.com/office/drawing/2014/main" id="{2CCF3091-2FBF-D5FF-E9CD-62E02411151B}"/>
              </a:ext>
            </a:extLst>
          </p:cNvPr>
          <p:cNvSpPr>
            <a:spLocks noGrp="1"/>
          </p:cNvSpPr>
          <p:nvPr>
            <p:ph idx="1"/>
          </p:nvPr>
        </p:nvSpPr>
        <p:spPr/>
        <p:txBody>
          <a:bodyPr/>
          <a:lstStyle/>
          <a:p>
            <a:pPr marL="0" indent="0">
              <a:buNone/>
            </a:pPr>
            <a:r>
              <a:rPr lang="da-DK" sz="3200" i="1" dirty="0"/>
              <a:t>Vi skal </a:t>
            </a:r>
            <a:r>
              <a:rPr lang="da-DK" sz="3200" b="1" i="1" dirty="0" err="1"/>
              <a:t>aligne</a:t>
            </a:r>
            <a:r>
              <a:rPr lang="da-DK" sz="3200" i="1" dirty="0"/>
              <a:t> vores strategi med den globale </a:t>
            </a:r>
            <a:r>
              <a:rPr lang="da-DK" sz="3200" b="1" i="1" dirty="0"/>
              <a:t>agenda</a:t>
            </a:r>
            <a:r>
              <a:rPr lang="da-DK" sz="3200" i="1" dirty="0"/>
              <a:t> og vise, at vi er </a:t>
            </a:r>
            <a:r>
              <a:rPr lang="da-DK" sz="3200" b="1" i="1" dirty="0"/>
              <a:t>omstillingsparate</a:t>
            </a:r>
            <a:r>
              <a:rPr lang="da-DK" sz="3200" i="1" dirty="0"/>
              <a:t> og </a:t>
            </a:r>
            <a:r>
              <a:rPr lang="da-DK" sz="3200" b="1" i="1" dirty="0"/>
              <a:t>agile</a:t>
            </a:r>
            <a:r>
              <a:rPr lang="da-DK" sz="3200" i="1" dirty="0"/>
              <a:t>. Vi taler direkte ind i de globale og lokale </a:t>
            </a:r>
            <a:r>
              <a:rPr lang="da-DK" sz="3200" b="1" i="1" dirty="0"/>
              <a:t>udfordringer</a:t>
            </a:r>
            <a:r>
              <a:rPr lang="da-DK" sz="3200" i="1" dirty="0"/>
              <a:t> så vi fremadrettet kan </a:t>
            </a:r>
            <a:r>
              <a:rPr lang="da-DK" sz="3200" b="1" i="1" dirty="0"/>
              <a:t>spille hinanden gode</a:t>
            </a:r>
            <a:r>
              <a:rPr lang="da-DK" sz="3200" i="1" dirty="0"/>
              <a:t>. Vi er på en </a:t>
            </a:r>
            <a:r>
              <a:rPr lang="da-DK" sz="3200" b="1" i="1" dirty="0"/>
              <a:t>rejse</a:t>
            </a:r>
            <a:r>
              <a:rPr lang="da-DK" sz="3200" i="1" dirty="0"/>
              <a:t> og ved ikke helt hvor den ender, men vi </a:t>
            </a:r>
            <a:r>
              <a:rPr lang="da-DK" sz="3200" b="1" i="1" dirty="0"/>
              <a:t>bygger flyet mens vi flyver</a:t>
            </a:r>
            <a:r>
              <a:rPr lang="da-DK" sz="3200" i="1" dirty="0"/>
              <a:t>. Så hvis bare vi har </a:t>
            </a:r>
            <a:r>
              <a:rPr lang="da-DK" sz="3200" b="1" i="1" dirty="0"/>
              <a:t>ja-hatten</a:t>
            </a:r>
            <a:r>
              <a:rPr lang="da-DK" sz="3200" i="1" dirty="0"/>
              <a:t> på, så </a:t>
            </a:r>
            <a:r>
              <a:rPr lang="da-DK" sz="3200" b="1" i="1" dirty="0"/>
              <a:t>tænker jeg </a:t>
            </a:r>
            <a:r>
              <a:rPr lang="da-DK" sz="3200" i="1" dirty="0"/>
              <a:t>at vi </a:t>
            </a:r>
            <a:r>
              <a:rPr lang="da-DK" sz="3200" b="1" i="1" dirty="0"/>
              <a:t>ser ind i en lys fremtid</a:t>
            </a:r>
            <a:r>
              <a:rPr lang="da-DK" sz="3200" i="1" dirty="0"/>
              <a:t>.</a:t>
            </a:r>
          </a:p>
        </p:txBody>
      </p:sp>
      <p:sp>
        <p:nvSpPr>
          <p:cNvPr id="4" name="Slide Number Placeholder 3">
            <a:extLst>
              <a:ext uri="{FF2B5EF4-FFF2-40B4-BE49-F238E27FC236}">
                <a16:creationId xmlns:a16="http://schemas.microsoft.com/office/drawing/2014/main" id="{7991AFBA-86B2-C28B-32CB-B0EEA3196E2E}"/>
              </a:ext>
            </a:extLst>
          </p:cNvPr>
          <p:cNvSpPr>
            <a:spLocks noGrp="1"/>
          </p:cNvSpPr>
          <p:nvPr>
            <p:ph type="sldNum" sz="quarter" idx="11"/>
          </p:nvPr>
        </p:nvSpPr>
        <p:spPr/>
        <p:txBody>
          <a:bodyPr/>
          <a:lstStyle/>
          <a:p>
            <a:fld id="{103EA872-A674-449B-A120-B97244F8E91D}" type="slidenum">
              <a:rPr lang="en-GB" smtClean="0"/>
              <a:pPr/>
              <a:t>35</a:t>
            </a:fld>
            <a:endParaRPr lang="en-GB" dirty="0"/>
          </a:p>
        </p:txBody>
      </p:sp>
      <p:sp>
        <p:nvSpPr>
          <p:cNvPr id="5" name="TextBox 4">
            <a:extLst>
              <a:ext uri="{FF2B5EF4-FFF2-40B4-BE49-F238E27FC236}">
                <a16:creationId xmlns:a16="http://schemas.microsoft.com/office/drawing/2014/main" id="{077C8DFB-4015-2BD0-EA9F-A474FB91B14C}"/>
              </a:ext>
            </a:extLst>
          </p:cNvPr>
          <p:cNvSpPr txBox="1"/>
          <p:nvPr/>
        </p:nvSpPr>
        <p:spPr>
          <a:xfrm>
            <a:off x="9603708" y="6093296"/>
            <a:ext cx="2119042" cy="246221"/>
          </a:xfrm>
          <a:prstGeom prst="rect">
            <a:avLst/>
          </a:prstGeom>
          <a:noFill/>
        </p:spPr>
        <p:txBody>
          <a:bodyPr wrap="none" lIns="0" tIns="0" rIns="0" bIns="0" rtlCol="0">
            <a:spAutoFit/>
          </a:bodyPr>
          <a:lstStyle/>
          <a:p>
            <a:pPr algn="l">
              <a:spcBef>
                <a:spcPts val="432"/>
              </a:spcBef>
            </a:pPr>
            <a:r>
              <a:rPr lang="da-DK" dirty="0">
                <a:latin typeface="+mn-lt"/>
              </a:rPr>
              <a:t>DJØF bladet April 2022</a:t>
            </a:r>
          </a:p>
        </p:txBody>
      </p:sp>
    </p:spTree>
    <p:extLst>
      <p:ext uri="{BB962C8B-B14F-4D97-AF65-F5344CB8AC3E}">
        <p14:creationId xmlns:p14="http://schemas.microsoft.com/office/powerpoint/2010/main" val="342824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CF761C4E-08C4-7C7C-B74B-3D9527EF348E}"/>
              </a:ext>
            </a:extLst>
          </p:cNvPr>
          <p:cNvSpPr>
            <a:spLocks noGrp="1"/>
          </p:cNvSpPr>
          <p:nvPr>
            <p:ph type="title"/>
          </p:nvPr>
        </p:nvSpPr>
        <p:spPr/>
        <p:txBody>
          <a:bodyPr/>
          <a:lstStyle/>
          <a:p>
            <a:r>
              <a:rPr lang="da-DK" altLang="da-DK"/>
              <a:t>Forandringer – hvad er det fx?</a:t>
            </a:r>
          </a:p>
        </p:txBody>
      </p:sp>
      <p:sp>
        <p:nvSpPr>
          <p:cNvPr id="7171" name="Content Placeholder 2">
            <a:extLst>
              <a:ext uri="{FF2B5EF4-FFF2-40B4-BE49-F238E27FC236}">
                <a16:creationId xmlns:a16="http://schemas.microsoft.com/office/drawing/2014/main" id="{4490FB3D-85DA-D14C-0675-5043793EBA0A}"/>
              </a:ext>
            </a:extLst>
          </p:cNvPr>
          <p:cNvSpPr>
            <a:spLocks noGrp="1"/>
          </p:cNvSpPr>
          <p:nvPr>
            <p:ph idx="1"/>
          </p:nvPr>
        </p:nvSpPr>
        <p:spPr/>
        <p:txBody>
          <a:bodyPr/>
          <a:lstStyle/>
          <a:p>
            <a:r>
              <a:rPr lang="da-DK" altLang="da-DK" dirty="0"/>
              <a:t>Nye opgaver</a:t>
            </a:r>
          </a:p>
          <a:p>
            <a:r>
              <a:rPr lang="da-DK" altLang="da-DK" dirty="0"/>
              <a:t>Fysiske omrokeringer</a:t>
            </a:r>
          </a:p>
          <a:p>
            <a:r>
              <a:rPr lang="da-DK" altLang="da-DK" dirty="0"/>
              <a:t>Medarbejder udskiftninger (aftrædelser, pensionering, fyring, flytning, …)</a:t>
            </a:r>
          </a:p>
          <a:p>
            <a:r>
              <a:rPr lang="da-DK" altLang="da-DK" dirty="0"/>
              <a:t>Projektrelaterede</a:t>
            </a:r>
          </a:p>
          <a:p>
            <a:r>
              <a:rPr lang="da-DK" altLang="da-DK" dirty="0"/>
              <a:t>Finansieringsrelaterede</a:t>
            </a:r>
          </a:p>
          <a:p>
            <a:r>
              <a:rPr lang="da-DK" altLang="da-DK" dirty="0"/>
              <a:t>Omorganiseringer (DTU-niveau, institut-niveau, sektions-niveau)</a:t>
            </a:r>
          </a:p>
          <a:p>
            <a:r>
              <a:rPr lang="da-DK" altLang="da-DK" dirty="0"/>
              <a:t>Fusioner</a:t>
            </a:r>
          </a:p>
          <a:p>
            <a:r>
              <a:rPr lang="da-DK" altLang="da-DK" dirty="0"/>
              <a:t>…</a:t>
            </a:r>
          </a:p>
        </p:txBody>
      </p:sp>
    </p:spTree>
    <p:extLst>
      <p:ext uri="{BB962C8B-B14F-4D97-AF65-F5344CB8AC3E}">
        <p14:creationId xmlns:p14="http://schemas.microsoft.com/office/powerpoint/2010/main" val="3284460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026">
            <a:extLst>
              <a:ext uri="{FF2B5EF4-FFF2-40B4-BE49-F238E27FC236}">
                <a16:creationId xmlns:a16="http://schemas.microsoft.com/office/drawing/2014/main" id="{0BAA5EAD-2304-EB1B-AE96-DD7A28764D31}"/>
              </a:ext>
            </a:extLst>
          </p:cNvPr>
          <p:cNvSpPr>
            <a:spLocks noChangeArrowheads="1"/>
          </p:cNvSpPr>
          <p:nvPr/>
        </p:nvSpPr>
        <p:spPr bwMode="auto">
          <a:xfrm>
            <a:off x="1867694" y="2457450"/>
            <a:ext cx="8367712" cy="1195388"/>
          </a:xfrm>
          <a:prstGeom prst="rect">
            <a:avLst/>
          </a:prstGeom>
          <a:solidFill>
            <a:srgbClr val="18A64B">
              <a:alpha val="50195"/>
            </a:srgbClr>
          </a:solidFill>
          <a:ln>
            <a:noFill/>
          </a:ln>
          <a:extLst>
            <a:ext uri="{91240B29-F687-4F45-9708-019B960494DF}">
              <a14:hiddenLine xmlns:a14="http://schemas.microsoft.com/office/drawing/2010/main" w="28575">
                <a:solidFill>
                  <a:srgbClr val="000000"/>
                </a:solidFill>
                <a:miter lim="800000"/>
                <a:headEnd/>
                <a:tailEnd/>
              </a14:hiddenLine>
            </a:ext>
          </a:extLst>
        </p:spPr>
        <p:txBody>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endParaRPr lang="en-US" altLang="da-DK"/>
          </a:p>
        </p:txBody>
      </p:sp>
      <p:sp>
        <p:nvSpPr>
          <p:cNvPr id="8196" name="Rectangle 1029">
            <a:extLst>
              <a:ext uri="{FF2B5EF4-FFF2-40B4-BE49-F238E27FC236}">
                <a16:creationId xmlns:a16="http://schemas.microsoft.com/office/drawing/2014/main" id="{A9AD4993-3CD1-0938-A62E-2DE528EDC80B}"/>
              </a:ext>
            </a:extLst>
          </p:cNvPr>
          <p:cNvSpPr>
            <a:spLocks noChangeArrowheads="1"/>
          </p:cNvSpPr>
          <p:nvPr/>
        </p:nvSpPr>
        <p:spPr bwMode="auto">
          <a:xfrm>
            <a:off x="2513806" y="2657476"/>
            <a:ext cx="1054100" cy="727075"/>
          </a:xfrm>
          <a:prstGeom prst="rect">
            <a:avLst/>
          </a:prstGeom>
          <a:gradFill rotWithShape="0">
            <a:gsLst>
              <a:gs pos="0">
                <a:srgbClr val="CCFFCC"/>
              </a:gs>
              <a:gs pos="50000">
                <a:srgbClr val="FAFFFA"/>
              </a:gs>
              <a:gs pos="100000">
                <a:srgbClr val="CCFFCC"/>
              </a:gs>
            </a:gsLst>
            <a:lin ang="2700000" scaled="1"/>
          </a:gradFill>
          <a:ln w="12700">
            <a:solidFill>
              <a:schemeClr val="bg2"/>
            </a:solidFill>
            <a:miter lim="800000"/>
            <a:headEnd/>
            <a:tailEnd/>
          </a:ln>
        </p:spPr>
        <p:txBody>
          <a:bodyPr lIns="72000" tIns="36000" rIns="0" bIns="36000" anchor="ctr"/>
          <a:lstStyle>
            <a:lvl1pPr defTabSz="76200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defTabSz="76200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buClr>
                <a:schemeClr val="accent1"/>
              </a:buClr>
              <a:buSzPct val="70000"/>
            </a:pPr>
            <a:r>
              <a:rPr lang="da-DK" altLang="da-DK" sz="1100" b="1">
                <a:solidFill>
                  <a:srgbClr val="333399"/>
                </a:solidFill>
              </a:rPr>
              <a:t>Behovet for forandring</a:t>
            </a:r>
          </a:p>
        </p:txBody>
      </p:sp>
      <p:sp>
        <p:nvSpPr>
          <p:cNvPr id="8197" name="Rectangle 1030">
            <a:extLst>
              <a:ext uri="{FF2B5EF4-FFF2-40B4-BE49-F238E27FC236}">
                <a16:creationId xmlns:a16="http://schemas.microsoft.com/office/drawing/2014/main" id="{5EA7FC3C-6FCB-105A-5F21-65F9C10A8192}"/>
              </a:ext>
            </a:extLst>
          </p:cNvPr>
          <p:cNvSpPr>
            <a:spLocks noChangeArrowheads="1"/>
          </p:cNvSpPr>
          <p:nvPr/>
        </p:nvSpPr>
        <p:spPr bwMode="auto">
          <a:xfrm>
            <a:off x="4287044" y="2657476"/>
            <a:ext cx="1160462" cy="727075"/>
          </a:xfrm>
          <a:prstGeom prst="rect">
            <a:avLst/>
          </a:prstGeom>
          <a:gradFill rotWithShape="0">
            <a:gsLst>
              <a:gs pos="0">
                <a:srgbClr val="CCFFCC"/>
              </a:gs>
              <a:gs pos="50000">
                <a:srgbClr val="FAFFFA"/>
              </a:gs>
              <a:gs pos="100000">
                <a:srgbClr val="CCFFCC"/>
              </a:gs>
            </a:gsLst>
            <a:lin ang="2700000" scaled="1"/>
          </a:gradFill>
          <a:ln w="12700">
            <a:solidFill>
              <a:schemeClr val="bg2"/>
            </a:solidFill>
            <a:miter lim="800000"/>
            <a:headEnd/>
            <a:tailEnd/>
          </a:ln>
        </p:spPr>
        <p:txBody>
          <a:bodyPr lIns="72000" tIns="36000" rIns="0" bIns="36000" anchor="ctr"/>
          <a:lstStyle>
            <a:lvl1pPr defTabSz="76200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defTabSz="76200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buClr>
                <a:schemeClr val="accent1"/>
              </a:buClr>
              <a:buSzPct val="70000"/>
            </a:pPr>
            <a:r>
              <a:rPr lang="da-DK" altLang="da-DK" sz="1100" b="1">
                <a:solidFill>
                  <a:srgbClr val="333399"/>
                </a:solidFill>
              </a:rPr>
              <a:t>Evnen til at foretage forandringer</a:t>
            </a:r>
          </a:p>
        </p:txBody>
      </p:sp>
      <p:sp>
        <p:nvSpPr>
          <p:cNvPr id="8198" name="Rectangle 1032">
            <a:extLst>
              <a:ext uri="{FF2B5EF4-FFF2-40B4-BE49-F238E27FC236}">
                <a16:creationId xmlns:a16="http://schemas.microsoft.com/office/drawing/2014/main" id="{DD132BAE-F79A-1B41-B0AE-3ECAAEE8133D}"/>
              </a:ext>
            </a:extLst>
          </p:cNvPr>
          <p:cNvSpPr>
            <a:spLocks noChangeArrowheads="1"/>
          </p:cNvSpPr>
          <p:nvPr/>
        </p:nvSpPr>
        <p:spPr bwMode="auto">
          <a:xfrm>
            <a:off x="7963695" y="2513014"/>
            <a:ext cx="2058987" cy="376237"/>
          </a:xfrm>
          <a:prstGeom prst="rect">
            <a:avLst/>
          </a:prstGeom>
          <a:gradFill rotWithShape="0">
            <a:gsLst>
              <a:gs pos="0">
                <a:srgbClr val="CCFFCC"/>
              </a:gs>
              <a:gs pos="50000">
                <a:srgbClr val="FAFFFA"/>
              </a:gs>
              <a:gs pos="100000">
                <a:srgbClr val="CCFFCC"/>
              </a:gs>
            </a:gsLst>
            <a:lin ang="2700000" scaled="1"/>
          </a:gradFill>
          <a:ln w="12700">
            <a:solidFill>
              <a:schemeClr val="bg2"/>
            </a:solidFill>
            <a:miter lim="800000"/>
            <a:headEnd/>
            <a:tailEnd/>
          </a:ln>
        </p:spPr>
        <p:txBody>
          <a:bodyPr lIns="72000" tIns="36000" rIns="0" bIns="36000" anchor="ctr"/>
          <a:lstStyle>
            <a:lvl1pPr defTabSz="76200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defTabSz="76200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buClr>
                <a:schemeClr val="accent1"/>
              </a:buClr>
              <a:buSzPct val="70000"/>
            </a:pPr>
            <a:r>
              <a:rPr lang="da-DK" altLang="da-DK" sz="1100" b="1">
                <a:solidFill>
                  <a:srgbClr val="333399"/>
                </a:solidFill>
              </a:rPr>
              <a:t>Følelsesmæssige/</a:t>
            </a:r>
            <a:br>
              <a:rPr lang="da-DK" altLang="da-DK" sz="1100" b="1">
                <a:solidFill>
                  <a:srgbClr val="333399"/>
                </a:solidFill>
              </a:rPr>
            </a:br>
            <a:r>
              <a:rPr lang="da-DK" altLang="da-DK" sz="1100" b="1">
                <a:solidFill>
                  <a:srgbClr val="333399"/>
                </a:solidFill>
              </a:rPr>
              <a:t>Personlige omkostninger</a:t>
            </a:r>
          </a:p>
        </p:txBody>
      </p:sp>
      <p:sp>
        <p:nvSpPr>
          <p:cNvPr id="8199" name="Rectangle 1033">
            <a:extLst>
              <a:ext uri="{FF2B5EF4-FFF2-40B4-BE49-F238E27FC236}">
                <a16:creationId xmlns:a16="http://schemas.microsoft.com/office/drawing/2014/main" id="{70585453-2683-31C9-6995-434431B531ED}"/>
              </a:ext>
            </a:extLst>
          </p:cNvPr>
          <p:cNvSpPr>
            <a:spLocks noChangeArrowheads="1"/>
          </p:cNvSpPr>
          <p:nvPr/>
        </p:nvSpPr>
        <p:spPr bwMode="auto">
          <a:xfrm>
            <a:off x="7963695" y="3165475"/>
            <a:ext cx="2058987" cy="407988"/>
          </a:xfrm>
          <a:prstGeom prst="rect">
            <a:avLst/>
          </a:prstGeom>
          <a:gradFill rotWithShape="0">
            <a:gsLst>
              <a:gs pos="0">
                <a:srgbClr val="CCFFCC"/>
              </a:gs>
              <a:gs pos="50000">
                <a:srgbClr val="FAFFFA"/>
              </a:gs>
              <a:gs pos="100000">
                <a:srgbClr val="CCFFCC"/>
              </a:gs>
            </a:gsLst>
            <a:lin ang="2700000" scaled="1"/>
          </a:gradFill>
          <a:ln w="12700">
            <a:solidFill>
              <a:schemeClr val="bg2"/>
            </a:solidFill>
            <a:miter lim="800000"/>
            <a:headEnd/>
            <a:tailEnd/>
          </a:ln>
        </p:spPr>
        <p:txBody>
          <a:bodyPr lIns="72000" tIns="36000" rIns="0" bIns="36000" anchor="ctr"/>
          <a:lstStyle>
            <a:lvl1pPr defTabSz="76200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defTabSz="76200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buClr>
                <a:schemeClr val="accent1"/>
              </a:buClr>
              <a:buSzPct val="70000"/>
            </a:pPr>
            <a:r>
              <a:rPr lang="da-DK" altLang="da-DK" sz="1100" b="1">
                <a:solidFill>
                  <a:srgbClr val="333399"/>
                </a:solidFill>
              </a:rPr>
              <a:t>Økonomiske omkostninger</a:t>
            </a:r>
          </a:p>
        </p:txBody>
      </p:sp>
      <p:sp>
        <p:nvSpPr>
          <p:cNvPr id="8200" name="Text Box 1034">
            <a:extLst>
              <a:ext uri="{FF2B5EF4-FFF2-40B4-BE49-F238E27FC236}">
                <a16:creationId xmlns:a16="http://schemas.microsoft.com/office/drawing/2014/main" id="{E48DF565-1DEB-B2A7-5087-B9FDFA20B7AA}"/>
              </a:ext>
            </a:extLst>
          </p:cNvPr>
          <p:cNvSpPr txBox="1">
            <a:spLocks noChangeArrowheads="1"/>
          </p:cNvSpPr>
          <p:nvPr/>
        </p:nvSpPr>
        <p:spPr bwMode="auto">
          <a:xfrm>
            <a:off x="3715545" y="2794001"/>
            <a:ext cx="540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da-DK" sz="3200" b="1">
                <a:solidFill>
                  <a:schemeClr val="accent1"/>
                </a:solidFill>
              </a:rPr>
              <a:t>+</a:t>
            </a:r>
            <a:endParaRPr lang="en-US" altLang="da-DK" sz="3200">
              <a:solidFill>
                <a:schemeClr val="accent1"/>
              </a:solidFill>
            </a:endParaRPr>
          </a:p>
        </p:txBody>
      </p:sp>
      <p:sp>
        <p:nvSpPr>
          <p:cNvPr id="8201" name="Text Box 1035">
            <a:extLst>
              <a:ext uri="{FF2B5EF4-FFF2-40B4-BE49-F238E27FC236}">
                <a16:creationId xmlns:a16="http://schemas.microsoft.com/office/drawing/2014/main" id="{A96585EA-9CEB-2FC7-CEEB-AFB0F8E80AC5}"/>
              </a:ext>
            </a:extLst>
          </p:cNvPr>
          <p:cNvSpPr txBox="1">
            <a:spLocks noChangeArrowheads="1"/>
          </p:cNvSpPr>
          <p:nvPr/>
        </p:nvSpPr>
        <p:spPr bwMode="auto">
          <a:xfrm>
            <a:off x="5477670" y="2794001"/>
            <a:ext cx="540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da-DK" sz="3200" b="1">
                <a:solidFill>
                  <a:schemeClr val="accent1"/>
                </a:solidFill>
              </a:rPr>
              <a:t>+</a:t>
            </a:r>
            <a:endParaRPr lang="en-US" altLang="da-DK" sz="3200">
              <a:solidFill>
                <a:schemeClr val="accent1"/>
              </a:solidFill>
            </a:endParaRPr>
          </a:p>
        </p:txBody>
      </p:sp>
      <p:sp>
        <p:nvSpPr>
          <p:cNvPr id="8202" name="Text Box 1036">
            <a:extLst>
              <a:ext uri="{FF2B5EF4-FFF2-40B4-BE49-F238E27FC236}">
                <a16:creationId xmlns:a16="http://schemas.microsoft.com/office/drawing/2014/main" id="{FC2AB3F9-7A31-AB7A-022D-031AD0FC7594}"/>
              </a:ext>
            </a:extLst>
          </p:cNvPr>
          <p:cNvSpPr txBox="1">
            <a:spLocks noChangeArrowheads="1"/>
          </p:cNvSpPr>
          <p:nvPr/>
        </p:nvSpPr>
        <p:spPr bwMode="auto">
          <a:xfrm>
            <a:off x="8813007" y="2794001"/>
            <a:ext cx="54053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da-DK" sz="3200" b="1">
                <a:solidFill>
                  <a:schemeClr val="accent1"/>
                </a:solidFill>
              </a:rPr>
              <a:t>+</a:t>
            </a:r>
            <a:endParaRPr lang="en-US" altLang="da-DK" sz="3200">
              <a:solidFill>
                <a:schemeClr val="accent1"/>
              </a:solidFill>
            </a:endParaRPr>
          </a:p>
        </p:txBody>
      </p:sp>
      <p:sp>
        <p:nvSpPr>
          <p:cNvPr id="8203" name="Text Box 1037">
            <a:extLst>
              <a:ext uri="{FF2B5EF4-FFF2-40B4-BE49-F238E27FC236}">
                <a16:creationId xmlns:a16="http://schemas.microsoft.com/office/drawing/2014/main" id="{41812281-A490-A040-22EB-856FDEF507DD}"/>
              </a:ext>
            </a:extLst>
          </p:cNvPr>
          <p:cNvSpPr txBox="1">
            <a:spLocks noChangeArrowheads="1"/>
          </p:cNvSpPr>
          <p:nvPr/>
        </p:nvSpPr>
        <p:spPr bwMode="auto">
          <a:xfrm>
            <a:off x="7265195" y="2794001"/>
            <a:ext cx="51117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r>
              <a:rPr lang="en-US" altLang="da-DK" sz="3400" b="1">
                <a:solidFill>
                  <a:schemeClr val="accent1"/>
                </a:solidFill>
              </a:rPr>
              <a:t>&gt;</a:t>
            </a:r>
            <a:endParaRPr lang="en-US" altLang="da-DK" sz="3400">
              <a:solidFill>
                <a:schemeClr val="accent1"/>
              </a:solidFill>
            </a:endParaRPr>
          </a:p>
        </p:txBody>
      </p:sp>
      <p:sp>
        <p:nvSpPr>
          <p:cNvPr id="8205" name="Rectangle 1040">
            <a:extLst>
              <a:ext uri="{FF2B5EF4-FFF2-40B4-BE49-F238E27FC236}">
                <a16:creationId xmlns:a16="http://schemas.microsoft.com/office/drawing/2014/main" id="{D9D964CE-2C03-4F96-5E3B-200A20BE800F}"/>
              </a:ext>
            </a:extLst>
          </p:cNvPr>
          <p:cNvSpPr>
            <a:spLocks noChangeArrowheads="1"/>
          </p:cNvSpPr>
          <p:nvPr/>
        </p:nvSpPr>
        <p:spPr bwMode="auto">
          <a:xfrm>
            <a:off x="1778794" y="3805238"/>
            <a:ext cx="1244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Uklare mål - slutproduktet er ikke defineret eller klart kommunikeret</a:t>
            </a:r>
          </a:p>
        </p:txBody>
      </p:sp>
      <p:sp>
        <p:nvSpPr>
          <p:cNvPr id="8206" name="Rectangle 1041">
            <a:extLst>
              <a:ext uri="{FF2B5EF4-FFF2-40B4-BE49-F238E27FC236}">
                <a16:creationId xmlns:a16="http://schemas.microsoft.com/office/drawing/2014/main" id="{6DE18F1C-3899-F971-CD11-027F168BBDCD}"/>
              </a:ext>
            </a:extLst>
          </p:cNvPr>
          <p:cNvSpPr>
            <a:spLocks noChangeArrowheads="1"/>
          </p:cNvSpPr>
          <p:nvPr/>
        </p:nvSpPr>
        <p:spPr bwMode="auto">
          <a:xfrm>
            <a:off x="2115344" y="4667250"/>
            <a:ext cx="2006600"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ts val="900"/>
              </a:lnSpc>
            </a:pPr>
            <a:r>
              <a:rPr lang="da-DK" altLang="da-DK" sz="1000"/>
              <a:t>Fokus på mennesker mangler - hvorledes vil forandringer influere på kunder og den enkelte medarbejder</a:t>
            </a:r>
          </a:p>
        </p:txBody>
      </p:sp>
      <p:sp>
        <p:nvSpPr>
          <p:cNvPr id="8207" name="Rectangle 1042">
            <a:extLst>
              <a:ext uri="{FF2B5EF4-FFF2-40B4-BE49-F238E27FC236}">
                <a16:creationId xmlns:a16="http://schemas.microsoft.com/office/drawing/2014/main" id="{56D69A8C-C5A6-95D7-B37B-5495B4DCE08C}"/>
              </a:ext>
            </a:extLst>
          </p:cNvPr>
          <p:cNvSpPr>
            <a:spLocks noChangeArrowheads="1"/>
          </p:cNvSpPr>
          <p:nvPr/>
        </p:nvSpPr>
        <p:spPr bwMode="auto">
          <a:xfrm>
            <a:off x="3359945" y="3805239"/>
            <a:ext cx="15779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Utilstrækkelig vurdering af kompetencer = </a:t>
            </a:r>
          </a:p>
          <a:p>
            <a:pPr eaLnBrk="1" hangingPunct="1">
              <a:lnSpc>
                <a:spcPct val="80000"/>
              </a:lnSpc>
              <a:spcBef>
                <a:spcPct val="0"/>
              </a:spcBef>
            </a:pPr>
            <a:r>
              <a:rPr lang="da-DK" altLang="da-DK" sz="1000"/>
              <a:t>Utilstrækkelige kvalifikationer og ressourcer</a:t>
            </a:r>
          </a:p>
        </p:txBody>
      </p:sp>
      <p:sp>
        <p:nvSpPr>
          <p:cNvPr id="8208" name="Rectangle 1043">
            <a:extLst>
              <a:ext uri="{FF2B5EF4-FFF2-40B4-BE49-F238E27FC236}">
                <a16:creationId xmlns:a16="http://schemas.microsoft.com/office/drawing/2014/main" id="{15889445-0BC9-A542-587F-F5B438FB1CBB}"/>
              </a:ext>
            </a:extLst>
          </p:cNvPr>
          <p:cNvSpPr>
            <a:spLocks noChangeArrowheads="1"/>
          </p:cNvSpPr>
          <p:nvPr/>
        </p:nvSpPr>
        <p:spPr bwMode="auto">
          <a:xfrm>
            <a:off x="4028281" y="4667251"/>
            <a:ext cx="1866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Forsøger at gøre </a:t>
            </a:r>
            <a:r>
              <a:rPr lang="da-DK" altLang="da-DK" sz="1000" u="sng"/>
              <a:t>for</a:t>
            </a:r>
            <a:r>
              <a:rPr lang="da-DK" altLang="da-DK" sz="1000"/>
              <a:t> meget - forandringens ambitions-niveau hænger ikke sammen med de til rådighed værende ressourcer</a:t>
            </a:r>
          </a:p>
        </p:txBody>
      </p:sp>
      <p:sp>
        <p:nvSpPr>
          <p:cNvPr id="8209" name="Rectangle 1044">
            <a:extLst>
              <a:ext uri="{FF2B5EF4-FFF2-40B4-BE49-F238E27FC236}">
                <a16:creationId xmlns:a16="http://schemas.microsoft.com/office/drawing/2014/main" id="{52A0DFED-0BB7-3C2E-DACB-A167BABA9C4E}"/>
              </a:ext>
            </a:extLst>
          </p:cNvPr>
          <p:cNvSpPr>
            <a:spLocks noChangeArrowheads="1"/>
          </p:cNvSpPr>
          <p:nvPr/>
        </p:nvSpPr>
        <p:spPr bwMode="auto">
          <a:xfrm>
            <a:off x="5115720" y="3805239"/>
            <a:ext cx="1525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Utilstrækkelig styring og engagement fra topledelsen</a:t>
            </a:r>
          </a:p>
        </p:txBody>
      </p:sp>
      <p:sp>
        <p:nvSpPr>
          <p:cNvPr id="8210" name="Rectangle 1045">
            <a:extLst>
              <a:ext uri="{FF2B5EF4-FFF2-40B4-BE49-F238E27FC236}">
                <a16:creationId xmlns:a16="http://schemas.microsoft.com/office/drawing/2014/main" id="{8BBD908B-DA69-8BF0-A8CA-F360EA3B6599}"/>
              </a:ext>
            </a:extLst>
          </p:cNvPr>
          <p:cNvSpPr>
            <a:spLocks noChangeArrowheads="1"/>
          </p:cNvSpPr>
          <p:nvPr/>
        </p:nvSpPr>
        <p:spPr bwMode="auto">
          <a:xfrm>
            <a:off x="5704681" y="4667251"/>
            <a:ext cx="16256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Modstand mod forandringer håndteres ikke -</a:t>
            </a:r>
            <a:r>
              <a:rPr lang="da-DK" altLang="da-DK" sz="1000" i="1"/>
              <a:t> </a:t>
            </a:r>
            <a:r>
              <a:rPr lang="da-DK" altLang="da-DK" sz="1000"/>
              <a:t>ledelsen har tendens til at være </a:t>
            </a:r>
            <a:r>
              <a:rPr lang="da-DK" altLang="da-DK" sz="1000" u="sng"/>
              <a:t>for </a:t>
            </a:r>
            <a:r>
              <a:rPr lang="da-DK" altLang="da-DK" sz="1000"/>
              <a:t>”flink"</a:t>
            </a:r>
          </a:p>
        </p:txBody>
      </p:sp>
      <p:sp>
        <p:nvSpPr>
          <p:cNvPr id="8211" name="Rectangle 1046">
            <a:extLst>
              <a:ext uri="{FF2B5EF4-FFF2-40B4-BE49-F238E27FC236}">
                <a16:creationId xmlns:a16="http://schemas.microsoft.com/office/drawing/2014/main" id="{E5F1D7EB-BB48-7E41-5F9E-78F75791F3A4}"/>
              </a:ext>
            </a:extLst>
          </p:cNvPr>
          <p:cNvSpPr>
            <a:spLocks noChangeArrowheads="1"/>
          </p:cNvSpPr>
          <p:nvPr/>
        </p:nvSpPr>
        <p:spPr bwMode="auto">
          <a:xfrm>
            <a:off x="7295356" y="4667250"/>
            <a:ext cx="1519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Formår ikke at erkende kritiske barrierer og håndtere “smerten” ved forandring </a:t>
            </a:r>
          </a:p>
        </p:txBody>
      </p:sp>
      <p:sp>
        <p:nvSpPr>
          <p:cNvPr id="8212" name="Rectangle 1047">
            <a:extLst>
              <a:ext uri="{FF2B5EF4-FFF2-40B4-BE49-F238E27FC236}">
                <a16:creationId xmlns:a16="http://schemas.microsoft.com/office/drawing/2014/main" id="{CA28EF17-EE6C-8018-595E-591E93A55A3D}"/>
              </a:ext>
            </a:extLst>
          </p:cNvPr>
          <p:cNvSpPr>
            <a:spLocks noChangeArrowheads="1"/>
          </p:cNvSpPr>
          <p:nvPr/>
        </p:nvSpPr>
        <p:spPr bwMode="auto">
          <a:xfrm>
            <a:off x="8784431" y="4667251"/>
            <a:ext cx="16652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Mangler forståelse for det realistiske omfang og antallet af nødvendige ressourcer</a:t>
            </a:r>
          </a:p>
        </p:txBody>
      </p:sp>
      <p:sp>
        <p:nvSpPr>
          <p:cNvPr id="8213" name="Line 1048">
            <a:extLst>
              <a:ext uri="{FF2B5EF4-FFF2-40B4-BE49-F238E27FC236}">
                <a16:creationId xmlns:a16="http://schemas.microsoft.com/office/drawing/2014/main" id="{7771F05B-D02F-515D-BE36-B2E34182018A}"/>
              </a:ext>
            </a:extLst>
          </p:cNvPr>
          <p:cNvSpPr>
            <a:spLocks noChangeShapeType="1"/>
          </p:cNvSpPr>
          <p:nvPr/>
        </p:nvSpPr>
        <p:spPr bwMode="auto">
          <a:xfrm flipV="1">
            <a:off x="2389981" y="3225800"/>
            <a:ext cx="330200" cy="546100"/>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14" name="Line 1049">
            <a:extLst>
              <a:ext uri="{FF2B5EF4-FFF2-40B4-BE49-F238E27FC236}">
                <a16:creationId xmlns:a16="http://schemas.microsoft.com/office/drawing/2014/main" id="{9166B0A7-4179-3F3C-2FC3-DCDF08825FE4}"/>
              </a:ext>
            </a:extLst>
          </p:cNvPr>
          <p:cNvSpPr>
            <a:spLocks noChangeShapeType="1"/>
          </p:cNvSpPr>
          <p:nvPr/>
        </p:nvSpPr>
        <p:spPr bwMode="auto">
          <a:xfrm flipV="1">
            <a:off x="4167981" y="3317876"/>
            <a:ext cx="260350" cy="454025"/>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15" name="Freeform 1051">
            <a:extLst>
              <a:ext uri="{FF2B5EF4-FFF2-40B4-BE49-F238E27FC236}">
                <a16:creationId xmlns:a16="http://schemas.microsoft.com/office/drawing/2014/main" id="{C84802C5-45D3-8E2A-E8B7-67BC6CDE0DBF}"/>
              </a:ext>
            </a:extLst>
          </p:cNvPr>
          <p:cNvSpPr>
            <a:spLocks/>
          </p:cNvSpPr>
          <p:nvPr/>
        </p:nvSpPr>
        <p:spPr bwMode="auto">
          <a:xfrm>
            <a:off x="7787481" y="2876551"/>
            <a:ext cx="165100" cy="1611313"/>
          </a:xfrm>
          <a:custGeom>
            <a:avLst/>
            <a:gdLst>
              <a:gd name="T0" fmla="*/ 0 w 112"/>
              <a:gd name="T1" fmla="*/ 2147483647 h 992"/>
              <a:gd name="T2" fmla="*/ 2147483647 w 112"/>
              <a:gd name="T3" fmla="*/ 2147483647 h 992"/>
              <a:gd name="T4" fmla="*/ 2147483647 w 112"/>
              <a:gd name="T5" fmla="*/ 0 h 992"/>
              <a:gd name="T6" fmla="*/ 0 60000 65536"/>
              <a:gd name="T7" fmla="*/ 0 60000 65536"/>
              <a:gd name="T8" fmla="*/ 0 60000 65536"/>
              <a:gd name="T9" fmla="*/ 0 w 112"/>
              <a:gd name="T10" fmla="*/ 0 h 992"/>
              <a:gd name="T11" fmla="*/ 112 w 112"/>
              <a:gd name="T12" fmla="*/ 992 h 992"/>
            </a:gdLst>
            <a:ahLst/>
            <a:cxnLst>
              <a:cxn ang="T6">
                <a:pos x="T0" y="T1"/>
              </a:cxn>
              <a:cxn ang="T7">
                <a:pos x="T2" y="T3"/>
              </a:cxn>
              <a:cxn ang="T8">
                <a:pos x="T4" y="T5"/>
              </a:cxn>
            </a:cxnLst>
            <a:rect l="T9" t="T10" r="T11" b="T12"/>
            <a:pathLst>
              <a:path w="112" h="992">
                <a:moveTo>
                  <a:pt x="0" y="992"/>
                </a:moveTo>
                <a:lnTo>
                  <a:pt x="8" y="312"/>
                </a:lnTo>
                <a:lnTo>
                  <a:pt x="112" y="0"/>
                </a:lnTo>
              </a:path>
            </a:pathLst>
          </a:custGeom>
          <a:noFill/>
          <a:ln w="25400" cap="flat" cmpd="sng">
            <a:solidFill>
              <a:schemeClr val="accent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da-DK"/>
          </a:p>
        </p:txBody>
      </p:sp>
      <p:sp>
        <p:nvSpPr>
          <p:cNvPr id="8216" name="Line 1052">
            <a:extLst>
              <a:ext uri="{FF2B5EF4-FFF2-40B4-BE49-F238E27FC236}">
                <a16:creationId xmlns:a16="http://schemas.microsoft.com/office/drawing/2014/main" id="{5A8E3297-64C1-8751-88AC-77A87233F235}"/>
              </a:ext>
            </a:extLst>
          </p:cNvPr>
          <p:cNvSpPr>
            <a:spLocks noChangeShapeType="1"/>
          </p:cNvSpPr>
          <p:nvPr/>
        </p:nvSpPr>
        <p:spPr bwMode="auto">
          <a:xfrm flipV="1">
            <a:off x="3301206" y="3225800"/>
            <a:ext cx="0" cy="1257300"/>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17" name="Line 1053">
            <a:extLst>
              <a:ext uri="{FF2B5EF4-FFF2-40B4-BE49-F238E27FC236}">
                <a16:creationId xmlns:a16="http://schemas.microsoft.com/office/drawing/2014/main" id="{8455BB0A-F125-C239-29DE-DA2837409C87}"/>
              </a:ext>
            </a:extLst>
          </p:cNvPr>
          <p:cNvSpPr>
            <a:spLocks noChangeShapeType="1"/>
          </p:cNvSpPr>
          <p:nvPr/>
        </p:nvSpPr>
        <p:spPr bwMode="auto">
          <a:xfrm flipH="1" flipV="1">
            <a:off x="5085556" y="3317876"/>
            <a:ext cx="6350" cy="1177925"/>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18" name="Line 1055">
            <a:extLst>
              <a:ext uri="{FF2B5EF4-FFF2-40B4-BE49-F238E27FC236}">
                <a16:creationId xmlns:a16="http://schemas.microsoft.com/office/drawing/2014/main" id="{73477201-DE34-65DA-1876-2C77C3810D9A}"/>
              </a:ext>
            </a:extLst>
          </p:cNvPr>
          <p:cNvSpPr>
            <a:spLocks noChangeShapeType="1"/>
          </p:cNvSpPr>
          <p:nvPr/>
        </p:nvSpPr>
        <p:spPr bwMode="auto">
          <a:xfrm flipV="1">
            <a:off x="9638506" y="3397251"/>
            <a:ext cx="6350" cy="1090613"/>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19" name="Rectangle 1057">
            <a:extLst>
              <a:ext uri="{FF2B5EF4-FFF2-40B4-BE49-F238E27FC236}">
                <a16:creationId xmlns:a16="http://schemas.microsoft.com/office/drawing/2014/main" id="{8870B3E5-857C-B85A-5FE0-F5F74C7EEB3A}"/>
              </a:ext>
            </a:extLst>
          </p:cNvPr>
          <p:cNvSpPr>
            <a:spLocks noChangeArrowheads="1"/>
          </p:cNvSpPr>
          <p:nvPr/>
        </p:nvSpPr>
        <p:spPr bwMode="auto">
          <a:xfrm>
            <a:off x="6504781" y="3779839"/>
            <a:ext cx="142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lnSpc>
                <a:spcPct val="80000"/>
              </a:lnSpc>
              <a:spcBef>
                <a:spcPct val="0"/>
              </a:spcBef>
            </a:pPr>
            <a:r>
              <a:rPr lang="da-DK" altLang="da-DK" sz="1000"/>
              <a:t>Manglende redegørelse for “personlige” fordele</a:t>
            </a:r>
          </a:p>
        </p:txBody>
      </p:sp>
      <p:sp>
        <p:nvSpPr>
          <p:cNvPr id="8220" name="Rectangle 1059">
            <a:extLst>
              <a:ext uri="{FF2B5EF4-FFF2-40B4-BE49-F238E27FC236}">
                <a16:creationId xmlns:a16="http://schemas.microsoft.com/office/drawing/2014/main" id="{4B67AB6F-4F30-6D09-56A7-D3F52A5E61E7}"/>
              </a:ext>
            </a:extLst>
          </p:cNvPr>
          <p:cNvSpPr>
            <a:spLocks noChangeArrowheads="1"/>
          </p:cNvSpPr>
          <p:nvPr/>
        </p:nvSpPr>
        <p:spPr bwMode="auto">
          <a:xfrm>
            <a:off x="5996782" y="2657476"/>
            <a:ext cx="1177925" cy="727075"/>
          </a:xfrm>
          <a:prstGeom prst="rect">
            <a:avLst/>
          </a:prstGeom>
          <a:gradFill rotWithShape="0">
            <a:gsLst>
              <a:gs pos="0">
                <a:srgbClr val="CCFFCC"/>
              </a:gs>
              <a:gs pos="50000">
                <a:srgbClr val="FAFFFA"/>
              </a:gs>
              <a:gs pos="100000">
                <a:srgbClr val="CCFFCC"/>
              </a:gs>
            </a:gsLst>
            <a:lin ang="2700000" scaled="1"/>
          </a:gradFill>
          <a:ln w="12700">
            <a:solidFill>
              <a:schemeClr val="bg2"/>
            </a:solidFill>
            <a:miter lim="800000"/>
            <a:headEnd/>
            <a:tailEnd/>
          </a:ln>
        </p:spPr>
        <p:txBody>
          <a:bodyPr lIns="72000" tIns="36000" rIns="0" bIns="36000" anchor="ctr"/>
          <a:lstStyle>
            <a:lvl1pPr defTabSz="76200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defTabSz="76200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defTabSz="7620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defTabSz="7620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eaLnBrk="1" hangingPunct="1">
              <a:buClr>
                <a:schemeClr val="accent1"/>
              </a:buClr>
              <a:buSzPct val="70000"/>
            </a:pPr>
            <a:r>
              <a:rPr lang="da-DK" altLang="da-DK" sz="1100" b="1">
                <a:solidFill>
                  <a:srgbClr val="333399"/>
                </a:solidFill>
              </a:rPr>
              <a:t>Viljen til at foretage forandringer</a:t>
            </a:r>
          </a:p>
        </p:txBody>
      </p:sp>
      <p:sp>
        <p:nvSpPr>
          <p:cNvPr id="8221" name="Line 1050">
            <a:extLst>
              <a:ext uri="{FF2B5EF4-FFF2-40B4-BE49-F238E27FC236}">
                <a16:creationId xmlns:a16="http://schemas.microsoft.com/office/drawing/2014/main" id="{264F0DF3-A349-139E-4D3D-FF45C6E4CB36}"/>
              </a:ext>
            </a:extLst>
          </p:cNvPr>
          <p:cNvSpPr>
            <a:spLocks noChangeShapeType="1"/>
          </p:cNvSpPr>
          <p:nvPr/>
        </p:nvSpPr>
        <p:spPr bwMode="auto">
          <a:xfrm flipV="1">
            <a:off x="5869781" y="3292476"/>
            <a:ext cx="330200" cy="479425"/>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22" name="Line 1054">
            <a:extLst>
              <a:ext uri="{FF2B5EF4-FFF2-40B4-BE49-F238E27FC236}">
                <a16:creationId xmlns:a16="http://schemas.microsoft.com/office/drawing/2014/main" id="{579E12D1-348A-03EF-6268-D72B0DEF6AD6}"/>
              </a:ext>
            </a:extLst>
          </p:cNvPr>
          <p:cNvSpPr>
            <a:spLocks noChangeShapeType="1"/>
          </p:cNvSpPr>
          <p:nvPr/>
        </p:nvSpPr>
        <p:spPr bwMode="auto">
          <a:xfrm flipV="1">
            <a:off x="6565106" y="3317876"/>
            <a:ext cx="0" cy="1177925"/>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8223" name="Line 1056">
            <a:extLst>
              <a:ext uri="{FF2B5EF4-FFF2-40B4-BE49-F238E27FC236}">
                <a16:creationId xmlns:a16="http://schemas.microsoft.com/office/drawing/2014/main" id="{D90BA152-1B9E-2BC9-C1B5-EE958F4F8BEA}"/>
              </a:ext>
            </a:extLst>
          </p:cNvPr>
          <p:cNvSpPr>
            <a:spLocks noChangeShapeType="1"/>
          </p:cNvSpPr>
          <p:nvPr/>
        </p:nvSpPr>
        <p:spPr bwMode="auto">
          <a:xfrm flipH="1" flipV="1">
            <a:off x="6974681" y="3317876"/>
            <a:ext cx="254000" cy="454025"/>
          </a:xfrm>
          <a:prstGeom prst="line">
            <a:avLst/>
          </a:prstGeom>
          <a:noFill/>
          <a:ln w="25400">
            <a:solidFill>
              <a:schemeClr val="accent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a-DK"/>
          </a:p>
        </p:txBody>
      </p:sp>
      <p:sp>
        <p:nvSpPr>
          <p:cNvPr id="3" name="Title 2">
            <a:extLst>
              <a:ext uri="{FF2B5EF4-FFF2-40B4-BE49-F238E27FC236}">
                <a16:creationId xmlns:a16="http://schemas.microsoft.com/office/drawing/2014/main" id="{AC418F2A-E1B6-8E76-564C-B83A7C25198C}"/>
              </a:ext>
            </a:extLst>
          </p:cNvPr>
          <p:cNvSpPr>
            <a:spLocks noGrp="1"/>
          </p:cNvSpPr>
          <p:nvPr>
            <p:ph type="title"/>
          </p:nvPr>
        </p:nvSpPr>
        <p:spPr/>
        <p:txBody>
          <a:bodyPr/>
          <a:lstStyle/>
          <a:p>
            <a:r>
              <a:rPr lang="da-DK" dirty="0"/>
              <a:t>Betingelser for forandringer (på formel)</a:t>
            </a:r>
          </a:p>
        </p:txBody>
      </p:sp>
    </p:spTree>
    <p:extLst>
      <p:ext uri="{BB962C8B-B14F-4D97-AF65-F5344CB8AC3E}">
        <p14:creationId xmlns:p14="http://schemas.microsoft.com/office/powerpoint/2010/main" val="2211754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26667EE-7195-D7A3-8170-D8A5F583EBC4}"/>
              </a:ext>
            </a:extLst>
          </p:cNvPr>
          <p:cNvSpPr>
            <a:spLocks noGrp="1" noChangeArrowheads="1"/>
          </p:cNvSpPr>
          <p:nvPr>
            <p:ph type="title"/>
          </p:nvPr>
        </p:nvSpPr>
        <p:spPr>
          <a:xfrm>
            <a:off x="1774031" y="53975"/>
            <a:ext cx="7772400" cy="1143000"/>
          </a:xfrm>
        </p:spPr>
        <p:txBody>
          <a:bodyPr/>
          <a:lstStyle/>
          <a:p>
            <a:pPr eaLnBrk="1" hangingPunct="1"/>
            <a:r>
              <a:rPr lang="da-DK" altLang="da-DK" sz="3200" dirty="0"/>
              <a:t>DTU lederrollen</a:t>
            </a:r>
            <a:endParaRPr lang="da-DK" altLang="da-DK" dirty="0"/>
          </a:p>
        </p:txBody>
      </p:sp>
      <p:sp>
        <p:nvSpPr>
          <p:cNvPr id="6147" name="Rectangle 3">
            <a:extLst>
              <a:ext uri="{FF2B5EF4-FFF2-40B4-BE49-F238E27FC236}">
                <a16:creationId xmlns:a16="http://schemas.microsoft.com/office/drawing/2014/main" id="{B17372B6-4DAF-ADD8-BEBA-88A2A0E9B8B8}"/>
              </a:ext>
            </a:extLst>
          </p:cNvPr>
          <p:cNvSpPr>
            <a:spLocks noGrp="1" noChangeArrowheads="1"/>
          </p:cNvSpPr>
          <p:nvPr>
            <p:ph type="body" sz="half" idx="1"/>
          </p:nvPr>
        </p:nvSpPr>
        <p:spPr/>
        <p:txBody>
          <a:bodyPr/>
          <a:lstStyle/>
          <a:p>
            <a:pPr marL="304800" indent="-304800"/>
            <a:endParaRPr lang="da-DK" altLang="da-DK" i="1"/>
          </a:p>
          <a:p>
            <a:pPr marL="304800" indent="-304800"/>
            <a:endParaRPr lang="da-DK" altLang="da-DK" i="1"/>
          </a:p>
          <a:p>
            <a:pPr marL="304800" indent="-304800"/>
            <a:endParaRPr lang="da-DK" altLang="da-DK"/>
          </a:p>
        </p:txBody>
      </p:sp>
      <p:pic>
        <p:nvPicPr>
          <p:cNvPr id="6148" name="Picture 4">
            <a:extLst>
              <a:ext uri="{FF2B5EF4-FFF2-40B4-BE49-F238E27FC236}">
                <a16:creationId xmlns:a16="http://schemas.microsoft.com/office/drawing/2014/main" id="{324ACBD7-2EA5-C39D-D4A0-F4A49BBED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258" t="6134" r="10847" b="1759"/>
          <a:stretch>
            <a:fillRect/>
          </a:stretch>
        </p:blipFill>
        <p:spPr bwMode="auto">
          <a:xfrm>
            <a:off x="4653757" y="2276476"/>
            <a:ext cx="32416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9" name="Text Box 2">
            <a:extLst>
              <a:ext uri="{FF2B5EF4-FFF2-40B4-BE49-F238E27FC236}">
                <a16:creationId xmlns:a16="http://schemas.microsoft.com/office/drawing/2014/main" id="{6620F912-737B-5215-7F0E-A99FD044C7F7}"/>
              </a:ext>
            </a:extLst>
          </p:cNvPr>
          <p:cNvSpPr txBox="1">
            <a:spLocks noChangeArrowheads="1"/>
          </p:cNvSpPr>
          <p:nvPr/>
        </p:nvSpPr>
        <p:spPr bwMode="auto">
          <a:xfrm>
            <a:off x="1702594" y="4005263"/>
            <a:ext cx="2754312"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r>
              <a:rPr lang="da-DK" altLang="da-DK" sz="1100" b="1">
                <a:latin typeface="Arial" panose="020B0604020202020204" pitchFamily="34" charset="0"/>
              </a:rPr>
              <a:t>3. Strategisk ledelse</a:t>
            </a:r>
          </a:p>
          <a:p>
            <a:pPr>
              <a:buFontTx/>
              <a:buChar char="•"/>
            </a:pPr>
            <a:r>
              <a:rPr lang="da-DK" altLang="da-DK" sz="1100">
                <a:latin typeface="Arial" panose="020B0604020202020204" pitchFamily="34" charset="0"/>
              </a:rPr>
              <a:t>Opstilling af mål i instituttets UMV og handlingsplan</a:t>
            </a:r>
          </a:p>
          <a:p>
            <a:pPr>
              <a:buFontTx/>
              <a:buChar char="•"/>
            </a:pPr>
            <a:r>
              <a:rPr lang="da-DK" altLang="da-DK" sz="1100">
                <a:latin typeface="Arial" panose="020B0604020202020204" pitchFamily="34" charset="0"/>
              </a:rPr>
              <a:t>Tydeliggørelse af enhedens værdi for DTU og samfundet</a:t>
            </a:r>
          </a:p>
          <a:p>
            <a:pPr>
              <a:buFontTx/>
              <a:buChar char="•"/>
            </a:pPr>
            <a:r>
              <a:rPr lang="da-DK" altLang="da-DK" sz="1100">
                <a:latin typeface="Arial" panose="020B0604020202020204" pitchFamily="34" charset="0"/>
              </a:rPr>
              <a:t>Benchmark og overblik over strategiske samarbejdspartnere</a:t>
            </a:r>
          </a:p>
          <a:p>
            <a:pPr>
              <a:buFontTx/>
              <a:buChar char="•"/>
            </a:pPr>
            <a:r>
              <a:rPr lang="da-DK" altLang="da-DK" sz="1100">
                <a:latin typeface="Arial" panose="020B0604020202020204" pitchFamily="34" charset="0"/>
              </a:rPr>
              <a:t>Netværksdannelse internt og eksternt </a:t>
            </a:r>
          </a:p>
          <a:p>
            <a:pPr>
              <a:buFontTx/>
              <a:buChar char="•"/>
            </a:pPr>
            <a:r>
              <a:rPr lang="en-GB" altLang="da-DK" sz="1100">
                <a:latin typeface="Arial" panose="020B0604020202020204" pitchFamily="34" charset="0"/>
              </a:rPr>
              <a:t>Finansiering af forskning</a:t>
            </a:r>
          </a:p>
        </p:txBody>
      </p:sp>
      <p:sp>
        <p:nvSpPr>
          <p:cNvPr id="6150" name="Text Box 3">
            <a:extLst>
              <a:ext uri="{FF2B5EF4-FFF2-40B4-BE49-F238E27FC236}">
                <a16:creationId xmlns:a16="http://schemas.microsoft.com/office/drawing/2014/main" id="{61F57780-21E4-382C-7AE1-8886F8DA576D}"/>
              </a:ext>
            </a:extLst>
          </p:cNvPr>
          <p:cNvSpPr txBox="1">
            <a:spLocks noChangeArrowheads="1"/>
          </p:cNvSpPr>
          <p:nvPr/>
        </p:nvSpPr>
        <p:spPr bwMode="auto">
          <a:xfrm>
            <a:off x="8074820" y="1196976"/>
            <a:ext cx="2592387"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4625" indent="-174625"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r>
              <a:rPr lang="da-DK" altLang="da-DK" sz="1100" b="1">
                <a:latin typeface="Arial" panose="020B0604020202020204" pitchFamily="34" charset="0"/>
              </a:rPr>
              <a:t>2. Ressourceledelse</a:t>
            </a:r>
          </a:p>
          <a:p>
            <a:pPr>
              <a:buFontTx/>
              <a:buChar char="•"/>
            </a:pPr>
            <a:r>
              <a:rPr lang="da-DK" altLang="da-DK" sz="1100">
                <a:latin typeface="Arial" panose="020B0604020202020204" pitchFamily="34" charset="0"/>
              </a:rPr>
              <a:t>Planlægning, budgettering og opfølgning</a:t>
            </a:r>
          </a:p>
          <a:p>
            <a:pPr>
              <a:buFontTx/>
              <a:buChar char="•"/>
            </a:pPr>
            <a:r>
              <a:rPr lang="da-DK" altLang="da-DK" sz="1100">
                <a:latin typeface="Arial" panose="020B0604020202020204" pitchFamily="34" charset="0"/>
              </a:rPr>
              <a:t>Overblik over projekter  og deadlines </a:t>
            </a:r>
          </a:p>
          <a:p>
            <a:pPr>
              <a:buFontTx/>
              <a:buChar char="•"/>
            </a:pPr>
            <a:r>
              <a:rPr lang="da-DK" altLang="da-DK" sz="1100">
                <a:latin typeface="Arial" panose="020B0604020202020204" pitchFamily="34" charset="0"/>
              </a:rPr>
              <a:t>Ressourcestyring af årsværk og midler </a:t>
            </a:r>
          </a:p>
        </p:txBody>
      </p:sp>
      <p:sp>
        <p:nvSpPr>
          <p:cNvPr id="6151" name="Text Box 4">
            <a:extLst>
              <a:ext uri="{FF2B5EF4-FFF2-40B4-BE49-F238E27FC236}">
                <a16:creationId xmlns:a16="http://schemas.microsoft.com/office/drawing/2014/main" id="{FD559B0B-012E-C0C3-0CE2-D5B480422602}"/>
              </a:ext>
            </a:extLst>
          </p:cNvPr>
          <p:cNvSpPr txBox="1">
            <a:spLocks noChangeArrowheads="1"/>
          </p:cNvSpPr>
          <p:nvPr/>
        </p:nvSpPr>
        <p:spPr bwMode="auto">
          <a:xfrm>
            <a:off x="1702594" y="1628775"/>
            <a:ext cx="27352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0975" indent="-180975"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r>
              <a:rPr lang="da-DK" altLang="da-DK" sz="1100" b="1"/>
              <a:t>1</a:t>
            </a:r>
            <a:r>
              <a:rPr lang="da-DK" altLang="da-DK" sz="1100" b="1">
                <a:latin typeface="Arial" panose="020B0604020202020204" pitchFamily="34" charset="0"/>
              </a:rPr>
              <a:t>. Faglig ledelse  </a:t>
            </a:r>
            <a:endParaRPr lang="da-DK" altLang="da-DK" sz="1100">
              <a:latin typeface="Arial" panose="020B0604020202020204" pitchFamily="34" charset="0"/>
            </a:endParaRPr>
          </a:p>
          <a:p>
            <a:pPr>
              <a:buFontTx/>
              <a:buChar char="•"/>
            </a:pPr>
            <a:r>
              <a:rPr lang="da-DK" altLang="da-DK" sz="1100">
                <a:latin typeface="Arial" panose="020B0604020202020204" pitchFamily="34" charset="0"/>
              </a:rPr>
              <a:t>Faglig sparring, vejledning og kvalitetsstyring </a:t>
            </a:r>
          </a:p>
          <a:p>
            <a:pPr>
              <a:buFontTx/>
              <a:buChar char="•"/>
            </a:pPr>
            <a:r>
              <a:rPr lang="da-DK" altLang="da-DK" sz="1100">
                <a:latin typeface="Arial" panose="020B0604020202020204" pitchFamily="34" charset="0"/>
              </a:rPr>
              <a:t>Overblik over faglige prioriteringer i.fh.t strategiske indsatsområder </a:t>
            </a:r>
          </a:p>
          <a:p>
            <a:pPr>
              <a:buFontTx/>
              <a:buChar char="•"/>
            </a:pPr>
            <a:r>
              <a:rPr lang="da-DK" altLang="da-DK" sz="1100">
                <a:latin typeface="Arial" panose="020B0604020202020204" pitchFamily="34" charset="0"/>
              </a:rPr>
              <a:t>Fokus på relaterede fagområder</a:t>
            </a:r>
          </a:p>
        </p:txBody>
      </p:sp>
      <p:sp>
        <p:nvSpPr>
          <p:cNvPr id="6152" name="Text Box 5">
            <a:extLst>
              <a:ext uri="{FF2B5EF4-FFF2-40B4-BE49-F238E27FC236}">
                <a16:creationId xmlns:a16="http://schemas.microsoft.com/office/drawing/2014/main" id="{58EB12E3-A898-A331-F516-2A968257DB6E}"/>
              </a:ext>
            </a:extLst>
          </p:cNvPr>
          <p:cNvSpPr txBox="1">
            <a:spLocks noChangeArrowheads="1"/>
          </p:cNvSpPr>
          <p:nvPr/>
        </p:nvSpPr>
        <p:spPr bwMode="auto">
          <a:xfrm>
            <a:off x="7966869" y="3429000"/>
            <a:ext cx="280035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71463" indent="-184150" eaLnBrk="0" hangingPunct="0">
              <a:defRPr sz="1600">
                <a:solidFill>
                  <a:schemeClr val="tx1"/>
                </a:solidFill>
                <a:latin typeface="Verdana" panose="020B0604030504040204" pitchFamily="34" charset="0"/>
                <a:ea typeface="ＭＳ Ｐゴシック" panose="020B0600070205080204" pitchFamily="34" charset="-128"/>
              </a:defRPr>
            </a:lvl1pPr>
            <a:lvl2pPr marL="742950" indent="-285750" eaLnBrk="0" hangingPunct="0">
              <a:defRPr sz="1600">
                <a:solidFill>
                  <a:schemeClr val="tx1"/>
                </a:solidFill>
                <a:latin typeface="Verdana" panose="020B0604030504040204" pitchFamily="34" charset="0"/>
                <a:ea typeface="ＭＳ Ｐゴシック" panose="020B0600070205080204" pitchFamily="34" charset="-128"/>
              </a:defRPr>
            </a:lvl2pPr>
            <a:lvl3pPr marL="1143000" indent="-228600" eaLnBrk="0" hangingPunct="0">
              <a:defRPr sz="1600">
                <a:solidFill>
                  <a:schemeClr val="tx1"/>
                </a:solidFill>
                <a:latin typeface="Verdana" panose="020B0604030504040204" pitchFamily="34" charset="0"/>
                <a:ea typeface="ＭＳ Ｐゴシック" panose="020B0600070205080204" pitchFamily="34" charset="-128"/>
              </a:defRPr>
            </a:lvl3pPr>
            <a:lvl4pPr marL="1600200" indent="-228600" eaLnBrk="0" hangingPunct="0">
              <a:defRPr sz="1600">
                <a:solidFill>
                  <a:schemeClr val="tx1"/>
                </a:solidFill>
                <a:latin typeface="Verdana" panose="020B0604030504040204" pitchFamily="34" charset="0"/>
                <a:ea typeface="ＭＳ Ｐゴシック" panose="020B0600070205080204" pitchFamily="34" charset="-128"/>
              </a:defRPr>
            </a:lvl4pPr>
            <a:lvl5pPr marL="2057400" indent="-228600" eaLnBrk="0" hangingPunct="0">
              <a:defRPr sz="16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50000"/>
              </a:spcBef>
              <a:spcAft>
                <a:spcPct val="0"/>
              </a:spcAft>
              <a:defRPr sz="1600">
                <a:solidFill>
                  <a:schemeClr val="tx1"/>
                </a:solidFill>
                <a:latin typeface="Verdana" panose="020B0604030504040204" pitchFamily="34" charset="0"/>
                <a:ea typeface="ＭＳ Ｐゴシック" panose="020B0600070205080204" pitchFamily="34" charset="-128"/>
              </a:defRPr>
            </a:lvl9pPr>
          </a:lstStyle>
          <a:p>
            <a:pPr>
              <a:lnSpc>
                <a:spcPct val="110000"/>
              </a:lnSpc>
            </a:pPr>
            <a:r>
              <a:rPr lang="da-DK" altLang="da-DK" sz="1100" b="1">
                <a:latin typeface="Arial" panose="020B0604020202020204" pitchFamily="34" charset="0"/>
              </a:rPr>
              <a:t>4. Resultatskabende personale</a:t>
            </a:r>
            <a:r>
              <a:rPr lang="en-GB" altLang="da-DK" sz="1100" b="1">
                <a:latin typeface="Arial" panose="020B0604020202020204" pitchFamily="34" charset="0"/>
              </a:rPr>
              <a:t>ledelse</a:t>
            </a:r>
            <a:endParaRPr lang="da-DK" altLang="da-DK" sz="1100" b="1">
              <a:latin typeface="Arial" panose="020B0604020202020204" pitchFamily="34" charset="0"/>
            </a:endParaRPr>
          </a:p>
          <a:p>
            <a:pPr>
              <a:lnSpc>
                <a:spcPct val="110000"/>
              </a:lnSpc>
              <a:buFontTx/>
              <a:buChar char="•"/>
            </a:pPr>
            <a:r>
              <a:rPr lang="en-GB" altLang="da-DK" sz="1100">
                <a:latin typeface="Arial" panose="020B0604020202020204" pitchFamily="34" charset="0"/>
              </a:rPr>
              <a:t>Udfoldelse af ledelsesret og -pligt</a:t>
            </a:r>
            <a:endParaRPr lang="da-DK" altLang="da-DK" sz="1100">
              <a:latin typeface="Arial" panose="020B0604020202020204" pitchFamily="34" charset="0"/>
            </a:endParaRPr>
          </a:p>
          <a:p>
            <a:pPr>
              <a:lnSpc>
                <a:spcPct val="110000"/>
              </a:lnSpc>
              <a:buFontTx/>
              <a:buChar char="•"/>
            </a:pPr>
            <a:r>
              <a:rPr lang="da-DK" altLang="da-DK" sz="1100">
                <a:latin typeface="Arial" panose="020B0604020202020204" pitchFamily="34" charset="0"/>
              </a:rPr>
              <a:t>Arbejde med mål, opgaver og resultater i.fh.t den enkelte medarbejder</a:t>
            </a:r>
          </a:p>
          <a:p>
            <a:pPr>
              <a:lnSpc>
                <a:spcPct val="110000"/>
              </a:lnSpc>
              <a:buFontTx/>
              <a:buChar char="•"/>
            </a:pPr>
            <a:r>
              <a:rPr lang="da-DK" altLang="da-DK" sz="1100">
                <a:latin typeface="Arial" panose="020B0604020202020204" pitchFamily="34" charset="0"/>
              </a:rPr>
              <a:t>Gennemføre MUS og andre vigtige samtaler</a:t>
            </a:r>
          </a:p>
          <a:p>
            <a:pPr>
              <a:lnSpc>
                <a:spcPct val="110000"/>
              </a:lnSpc>
              <a:buFontTx/>
              <a:buChar char="•"/>
            </a:pPr>
            <a:r>
              <a:rPr lang="da-DK" altLang="da-DK" sz="1100">
                <a:latin typeface="Arial" panose="020B0604020202020204" pitchFamily="34" charset="0"/>
              </a:rPr>
              <a:t>Kompetence- og talentudvikling </a:t>
            </a:r>
          </a:p>
          <a:p>
            <a:pPr>
              <a:lnSpc>
                <a:spcPct val="110000"/>
              </a:lnSpc>
              <a:buFontTx/>
              <a:buChar char="•"/>
            </a:pPr>
            <a:r>
              <a:rPr lang="da-DK" altLang="da-DK" sz="1100">
                <a:latin typeface="Arial" panose="020B0604020202020204" pitchFamily="34" charset="0"/>
              </a:rPr>
              <a:t>Løse konflikter og skabe et stimulerende arbejdsmiljø</a:t>
            </a:r>
          </a:p>
        </p:txBody>
      </p:sp>
    </p:spTree>
    <p:extLst>
      <p:ext uri="{BB962C8B-B14F-4D97-AF65-F5344CB8AC3E}">
        <p14:creationId xmlns:p14="http://schemas.microsoft.com/office/powerpoint/2010/main" val="2216714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A45DF46-5AB7-D9F4-1871-8D655F123B0B}"/>
              </a:ext>
            </a:extLst>
          </p:cNvPr>
          <p:cNvSpPr>
            <a:spLocks noGrp="1"/>
          </p:cNvSpPr>
          <p:nvPr>
            <p:ph type="title"/>
          </p:nvPr>
        </p:nvSpPr>
        <p:spPr/>
        <p:txBody>
          <a:bodyPr/>
          <a:lstStyle/>
          <a:p>
            <a:r>
              <a:rPr lang="en-US" altLang="da-DK" dirty="0" err="1"/>
              <a:t>Lidt</a:t>
            </a:r>
            <a:r>
              <a:rPr lang="en-US" altLang="da-DK" dirty="0"/>
              <a:t> mere bullshit bingo….</a:t>
            </a:r>
          </a:p>
        </p:txBody>
      </p:sp>
      <p:pic>
        <p:nvPicPr>
          <p:cNvPr id="9219" name="Picture 2">
            <a:extLst>
              <a:ext uri="{FF2B5EF4-FFF2-40B4-BE49-F238E27FC236}">
                <a16:creationId xmlns:a16="http://schemas.microsoft.com/office/drawing/2014/main" id="{9EF2B1F8-D2A8-F1F3-56BE-2393666B89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8232" y="1700214"/>
            <a:ext cx="78025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22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126654" y="-27384"/>
            <a:ext cx="9168358" cy="972716"/>
          </a:xfrm>
        </p:spPr>
        <p:txBody>
          <a:bodyPr/>
          <a:lstStyle/>
          <a:p>
            <a:r>
              <a:rPr lang="en-GB" sz="2800" dirty="0"/>
              <a:t>Safety Moment</a:t>
            </a:r>
          </a:p>
        </p:txBody>
      </p:sp>
      <p:sp>
        <p:nvSpPr>
          <p:cNvPr id="4" name="Pladsholder til indhold 3"/>
          <p:cNvSpPr>
            <a:spLocks noGrp="1"/>
          </p:cNvSpPr>
          <p:nvPr>
            <p:ph idx="1"/>
          </p:nvPr>
        </p:nvSpPr>
        <p:spPr>
          <a:xfrm>
            <a:off x="1126654" y="1556792"/>
            <a:ext cx="9865096" cy="4545578"/>
          </a:xfrm>
        </p:spPr>
        <p:txBody>
          <a:bodyPr/>
          <a:lstStyle/>
          <a:p>
            <a:pPr marL="0" indent="0">
              <a:buNone/>
            </a:pPr>
            <a:endParaRPr lang="da-DK" dirty="0"/>
          </a:p>
          <a:p>
            <a:pPr marL="0" indent="0">
              <a:buNone/>
            </a:pPr>
            <a:r>
              <a:rPr lang="da-DK" b="1" dirty="0"/>
              <a:t>Drøftelse ved </a:t>
            </a:r>
            <a:r>
              <a:rPr lang="da-DK" b="1" dirty="0" smtClean="0"/>
              <a:t>bordene</a:t>
            </a:r>
          </a:p>
          <a:p>
            <a:pPr marL="0" indent="0">
              <a:buNone/>
            </a:pPr>
            <a:r>
              <a:rPr lang="da-DK" b="1" dirty="0" smtClean="0"/>
              <a:t> </a:t>
            </a:r>
            <a:endParaRPr lang="da-DK" b="1" dirty="0"/>
          </a:p>
          <a:p>
            <a:pPr>
              <a:buFont typeface="Wingdings" panose="05000000000000000000" pitchFamily="2" charset="2"/>
              <a:buChar char="Ø"/>
            </a:pPr>
            <a:r>
              <a:rPr lang="da-DK" dirty="0" smtClean="0"/>
              <a:t>  2 </a:t>
            </a:r>
            <a:r>
              <a:rPr lang="da-DK" dirty="0"/>
              <a:t>og 2</a:t>
            </a:r>
          </a:p>
          <a:p>
            <a:pPr>
              <a:buFont typeface="Wingdings" panose="05000000000000000000" pitchFamily="2" charset="2"/>
              <a:buChar char="Ø"/>
            </a:pPr>
            <a:r>
              <a:rPr lang="da-DK" dirty="0" smtClean="0"/>
              <a:t>  1 </a:t>
            </a:r>
            <a:r>
              <a:rPr lang="da-DK" dirty="0"/>
              <a:t>minut pr. person </a:t>
            </a:r>
          </a:p>
          <a:p>
            <a:pPr marL="0" indent="0">
              <a:buNone/>
            </a:pPr>
            <a:endParaRPr lang="da-DK" dirty="0"/>
          </a:p>
          <a:p>
            <a:pPr marL="0" indent="0">
              <a:buNone/>
            </a:pPr>
            <a:endParaRPr lang="da-DK" dirty="0"/>
          </a:p>
          <a:p>
            <a:pPr marL="0" indent="0">
              <a:buNone/>
            </a:pPr>
            <a:r>
              <a:rPr lang="da-DK" dirty="0"/>
              <a:t>Fortæl din sidekammerat om den vigtigste indsats, som har været med til at bidrage til et bedre arbejdsmiljø i jeres universitetsenhed. </a:t>
            </a:r>
          </a:p>
          <a:p>
            <a:pPr marL="0" indent="0">
              <a:buNone/>
            </a:pPr>
            <a:endParaRPr lang="da-DK" dirty="0"/>
          </a:p>
          <a:p>
            <a:pPr marL="0" indent="0">
              <a:buNone/>
            </a:pPr>
            <a:endParaRPr lang="da-DK" dirty="0">
              <a:solidFill>
                <a:srgbClr val="C00000"/>
              </a:solidFill>
            </a:endParaRPr>
          </a:p>
          <a:p>
            <a:pPr marL="0" indent="0">
              <a:buNone/>
            </a:pPr>
            <a:endParaRPr lang="da-DK" dirty="0">
              <a:solidFill>
                <a:srgbClr val="C00000"/>
              </a:solidFill>
            </a:endParaRPr>
          </a:p>
          <a:p>
            <a:pPr marL="0" indent="0">
              <a:buNone/>
            </a:pPr>
            <a:endParaRPr lang="da-DK" dirty="0">
              <a:solidFill>
                <a:srgbClr val="C00000"/>
              </a:solidFill>
            </a:endParaRPr>
          </a:p>
        </p:txBody>
      </p:sp>
      <p:sp>
        <p:nvSpPr>
          <p:cNvPr id="2" name="Pladsholder til slidenummer 1"/>
          <p:cNvSpPr>
            <a:spLocks noGrp="1"/>
          </p:cNvSpPr>
          <p:nvPr>
            <p:ph type="sldNum" sz="quarter" idx="11"/>
          </p:nvPr>
        </p:nvSpPr>
        <p:spPr/>
        <p:txBody>
          <a:bodyPr/>
          <a:lstStyle/>
          <a:p>
            <a:fld id="{103EA872-A674-449B-A120-B97244F8E91D}" type="slidenum">
              <a:rPr lang="en-GB" smtClean="0"/>
              <a:pPr/>
              <a:t>4</a:t>
            </a:fld>
            <a:endParaRPr lang="en-GB" dirty="0"/>
          </a:p>
        </p:txBody>
      </p:sp>
      <p:pic>
        <p:nvPicPr>
          <p:cNvPr id="6" name="Billede 5"/>
          <p:cNvPicPr>
            <a:picLocks noChangeAspect="1"/>
          </p:cNvPicPr>
          <p:nvPr/>
        </p:nvPicPr>
        <p:blipFill>
          <a:blip r:embed="rId2"/>
          <a:stretch>
            <a:fillRect/>
          </a:stretch>
        </p:blipFill>
        <p:spPr>
          <a:xfrm>
            <a:off x="9847959" y="4518901"/>
            <a:ext cx="1658491" cy="1564614"/>
          </a:xfrm>
          <a:prstGeom prst="rect">
            <a:avLst/>
          </a:prstGeom>
        </p:spPr>
      </p:pic>
    </p:spTree>
    <p:extLst>
      <p:ext uri="{BB962C8B-B14F-4D97-AF65-F5344CB8AC3E}">
        <p14:creationId xmlns:p14="http://schemas.microsoft.com/office/powerpoint/2010/main" val="252143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40BA-0ECE-1E6D-0396-58B05273CE92}"/>
              </a:ext>
            </a:extLst>
          </p:cNvPr>
          <p:cNvSpPr>
            <a:spLocks noGrp="1"/>
          </p:cNvSpPr>
          <p:nvPr>
            <p:ph type="title"/>
          </p:nvPr>
        </p:nvSpPr>
        <p:spPr/>
        <p:txBody>
          <a:bodyPr/>
          <a:lstStyle/>
          <a:p>
            <a:r>
              <a:rPr lang="da-DK" dirty="0"/>
              <a:t>…oversat til eksempler</a:t>
            </a:r>
          </a:p>
        </p:txBody>
      </p:sp>
      <p:sp>
        <p:nvSpPr>
          <p:cNvPr id="11" name="TextBox 10">
            <a:extLst>
              <a:ext uri="{FF2B5EF4-FFF2-40B4-BE49-F238E27FC236}">
                <a16:creationId xmlns:a16="http://schemas.microsoft.com/office/drawing/2014/main" id="{16CAF777-05BB-06E5-DE5F-FAC5252F3684}"/>
              </a:ext>
            </a:extLst>
          </p:cNvPr>
          <p:cNvSpPr txBox="1"/>
          <p:nvPr/>
        </p:nvSpPr>
        <p:spPr>
          <a:xfrm>
            <a:off x="550590" y="1700808"/>
            <a:ext cx="2304256" cy="3416320"/>
          </a:xfrm>
          <a:prstGeom prst="rect">
            <a:avLst/>
          </a:prstGeom>
          <a:noFill/>
        </p:spPr>
        <p:txBody>
          <a:bodyPr wrap="square" lIns="0" tIns="0" rIns="0" bIns="0" rtlCol="0">
            <a:spAutoFit/>
          </a:bodyPr>
          <a:lstStyle/>
          <a:p>
            <a:pPr algn="l">
              <a:spcBef>
                <a:spcPts val="432"/>
              </a:spcBef>
            </a:pPr>
            <a:r>
              <a:rPr lang="da-DK" b="1" dirty="0">
                <a:highlight>
                  <a:srgbClr val="FFFF00"/>
                </a:highlight>
                <a:latin typeface="+mn-lt"/>
              </a:rPr>
              <a:t>Gøre det vigtigt</a:t>
            </a:r>
          </a:p>
          <a:p>
            <a:pPr algn="l">
              <a:spcBef>
                <a:spcPts val="432"/>
              </a:spcBef>
            </a:pPr>
            <a:endParaRPr lang="da-DK" dirty="0">
              <a:latin typeface="+mn-lt"/>
            </a:endParaRPr>
          </a:p>
          <a:p>
            <a:pPr algn="l">
              <a:spcBef>
                <a:spcPts val="432"/>
              </a:spcBef>
            </a:pPr>
            <a:r>
              <a:rPr lang="da-DK" dirty="0">
                <a:latin typeface="+mn-lt"/>
              </a:rPr>
              <a:t>Hvorfor bliver vi nødt til at gøre det?</a:t>
            </a:r>
          </a:p>
          <a:p>
            <a:pPr algn="l">
              <a:spcBef>
                <a:spcPts val="432"/>
              </a:spcBef>
            </a:pPr>
            <a:endParaRPr lang="da-DK" dirty="0">
              <a:latin typeface="+mn-lt"/>
            </a:endParaRPr>
          </a:p>
          <a:p>
            <a:pPr algn="l">
              <a:spcBef>
                <a:spcPts val="432"/>
              </a:spcBef>
            </a:pPr>
            <a:r>
              <a:rPr lang="da-DK" dirty="0">
                <a:latin typeface="+mn-lt"/>
              </a:rPr>
              <a:t>Store sammenhæng?</a:t>
            </a:r>
          </a:p>
          <a:p>
            <a:pPr algn="l">
              <a:spcBef>
                <a:spcPts val="432"/>
              </a:spcBef>
            </a:pPr>
            <a:endParaRPr lang="da-DK" dirty="0">
              <a:latin typeface="+mn-lt"/>
            </a:endParaRPr>
          </a:p>
          <a:p>
            <a:pPr algn="l">
              <a:spcBef>
                <a:spcPts val="432"/>
              </a:spcBef>
            </a:pPr>
            <a:r>
              <a:rPr lang="da-DK" dirty="0">
                <a:latin typeface="+mn-lt"/>
              </a:rPr>
              <a:t>Nice to have / </a:t>
            </a:r>
            <a:r>
              <a:rPr lang="da-DK" dirty="0" err="1">
                <a:latin typeface="+mn-lt"/>
              </a:rPr>
              <a:t>Need</a:t>
            </a:r>
            <a:r>
              <a:rPr lang="da-DK" dirty="0">
                <a:latin typeface="+mn-lt"/>
              </a:rPr>
              <a:t> to have</a:t>
            </a:r>
          </a:p>
          <a:p>
            <a:pPr algn="l">
              <a:spcBef>
                <a:spcPts val="432"/>
              </a:spcBef>
            </a:pPr>
            <a:endParaRPr lang="da-DK" dirty="0">
              <a:latin typeface="+mn-lt"/>
            </a:endParaRPr>
          </a:p>
          <a:p>
            <a:pPr algn="l">
              <a:spcBef>
                <a:spcPts val="432"/>
              </a:spcBef>
            </a:pPr>
            <a:endParaRPr lang="da-DK" dirty="0">
              <a:latin typeface="+mn-lt"/>
            </a:endParaRPr>
          </a:p>
          <a:p>
            <a:pPr algn="l">
              <a:spcBef>
                <a:spcPts val="432"/>
              </a:spcBef>
            </a:pPr>
            <a:endParaRPr lang="da-DK" dirty="0">
              <a:latin typeface="+mn-lt"/>
            </a:endParaRPr>
          </a:p>
        </p:txBody>
      </p:sp>
      <p:sp>
        <p:nvSpPr>
          <p:cNvPr id="12" name="TextBox 11">
            <a:extLst>
              <a:ext uri="{FF2B5EF4-FFF2-40B4-BE49-F238E27FC236}">
                <a16:creationId xmlns:a16="http://schemas.microsoft.com/office/drawing/2014/main" id="{B45E61C8-ECCB-44F3-FB82-CACEB2333FE7}"/>
              </a:ext>
            </a:extLst>
          </p:cNvPr>
          <p:cNvSpPr txBox="1"/>
          <p:nvPr/>
        </p:nvSpPr>
        <p:spPr>
          <a:xfrm>
            <a:off x="3502918" y="1700808"/>
            <a:ext cx="2304256" cy="3118803"/>
          </a:xfrm>
          <a:prstGeom prst="rect">
            <a:avLst/>
          </a:prstGeom>
          <a:noFill/>
        </p:spPr>
        <p:txBody>
          <a:bodyPr wrap="square" lIns="0" tIns="0" rIns="0" bIns="0" rtlCol="0">
            <a:spAutoFit/>
          </a:bodyPr>
          <a:lstStyle/>
          <a:p>
            <a:pPr algn="l">
              <a:spcBef>
                <a:spcPts val="432"/>
              </a:spcBef>
            </a:pPr>
            <a:r>
              <a:rPr lang="da-DK" b="1" dirty="0">
                <a:highlight>
                  <a:srgbClr val="FFFF00"/>
                </a:highlight>
                <a:latin typeface="+mn-lt"/>
              </a:rPr>
              <a:t>Gøre det parat</a:t>
            </a:r>
          </a:p>
          <a:p>
            <a:pPr algn="l">
              <a:spcBef>
                <a:spcPts val="432"/>
              </a:spcBef>
            </a:pPr>
            <a:endParaRPr lang="da-DK" dirty="0">
              <a:latin typeface="+mn-lt"/>
            </a:endParaRPr>
          </a:p>
          <a:p>
            <a:pPr algn="l">
              <a:spcBef>
                <a:spcPts val="432"/>
              </a:spcBef>
            </a:pPr>
            <a:r>
              <a:rPr lang="da-DK" dirty="0">
                <a:latin typeface="+mn-lt"/>
              </a:rPr>
              <a:t>Planlægge – hvem gør hvad hvornår?</a:t>
            </a:r>
          </a:p>
          <a:p>
            <a:pPr algn="l">
              <a:spcBef>
                <a:spcPts val="432"/>
              </a:spcBef>
            </a:pPr>
            <a:endParaRPr lang="da-DK" dirty="0">
              <a:latin typeface="+mn-lt"/>
            </a:endParaRPr>
          </a:p>
          <a:p>
            <a:pPr algn="l">
              <a:spcBef>
                <a:spcPts val="432"/>
              </a:spcBef>
            </a:pPr>
            <a:r>
              <a:rPr lang="da-DK" dirty="0">
                <a:latin typeface="+mn-lt"/>
              </a:rPr>
              <a:t>Involvere – hvem, hvornår?</a:t>
            </a:r>
          </a:p>
          <a:p>
            <a:pPr algn="l">
              <a:spcBef>
                <a:spcPts val="432"/>
              </a:spcBef>
            </a:pPr>
            <a:endParaRPr lang="da-DK" dirty="0">
              <a:latin typeface="+mn-lt"/>
            </a:endParaRPr>
          </a:p>
          <a:p>
            <a:pPr algn="l">
              <a:spcBef>
                <a:spcPts val="432"/>
              </a:spcBef>
            </a:pPr>
            <a:r>
              <a:rPr lang="da-DK" dirty="0">
                <a:latin typeface="+mn-lt"/>
              </a:rPr>
              <a:t>Kommunikation</a:t>
            </a:r>
          </a:p>
          <a:p>
            <a:pPr algn="l">
              <a:spcBef>
                <a:spcPts val="432"/>
              </a:spcBef>
            </a:pPr>
            <a:endParaRPr lang="da-DK" dirty="0">
              <a:latin typeface="+mn-lt"/>
            </a:endParaRPr>
          </a:p>
          <a:p>
            <a:pPr algn="l">
              <a:spcBef>
                <a:spcPts val="432"/>
              </a:spcBef>
            </a:pPr>
            <a:endParaRPr lang="da-DK" dirty="0" err="1">
              <a:latin typeface="+mn-lt"/>
            </a:endParaRPr>
          </a:p>
        </p:txBody>
      </p:sp>
      <p:sp>
        <p:nvSpPr>
          <p:cNvPr id="13" name="TextBox 12">
            <a:extLst>
              <a:ext uri="{FF2B5EF4-FFF2-40B4-BE49-F238E27FC236}">
                <a16:creationId xmlns:a16="http://schemas.microsoft.com/office/drawing/2014/main" id="{550C8FDC-BACF-1F3F-C964-62BD17E19065}"/>
              </a:ext>
            </a:extLst>
          </p:cNvPr>
          <p:cNvSpPr txBox="1"/>
          <p:nvPr/>
        </p:nvSpPr>
        <p:spPr>
          <a:xfrm>
            <a:off x="6439466" y="1700808"/>
            <a:ext cx="2304256" cy="1928733"/>
          </a:xfrm>
          <a:prstGeom prst="rect">
            <a:avLst/>
          </a:prstGeom>
          <a:noFill/>
        </p:spPr>
        <p:txBody>
          <a:bodyPr wrap="square" lIns="0" tIns="0" rIns="0" bIns="0" rtlCol="0">
            <a:spAutoFit/>
          </a:bodyPr>
          <a:lstStyle/>
          <a:p>
            <a:pPr algn="l">
              <a:spcBef>
                <a:spcPts val="432"/>
              </a:spcBef>
            </a:pPr>
            <a:r>
              <a:rPr lang="da-DK" b="1" dirty="0">
                <a:highlight>
                  <a:srgbClr val="FFFF00"/>
                </a:highlight>
                <a:latin typeface="+mn-lt"/>
              </a:rPr>
              <a:t>Få det til at ske</a:t>
            </a:r>
          </a:p>
          <a:p>
            <a:pPr algn="l">
              <a:spcBef>
                <a:spcPts val="432"/>
              </a:spcBef>
            </a:pPr>
            <a:endParaRPr lang="da-DK" dirty="0">
              <a:latin typeface="+mn-lt"/>
            </a:endParaRPr>
          </a:p>
          <a:p>
            <a:pPr algn="l">
              <a:spcBef>
                <a:spcPts val="432"/>
              </a:spcBef>
            </a:pPr>
            <a:r>
              <a:rPr lang="da-DK" dirty="0">
                <a:latin typeface="+mn-lt"/>
              </a:rPr>
              <a:t>Praktik – møder, tid, sted, deltagere</a:t>
            </a:r>
          </a:p>
          <a:p>
            <a:pPr algn="l">
              <a:spcBef>
                <a:spcPts val="432"/>
              </a:spcBef>
            </a:pPr>
            <a:endParaRPr lang="da-DK" dirty="0">
              <a:latin typeface="+mn-lt"/>
            </a:endParaRPr>
          </a:p>
          <a:p>
            <a:pPr algn="l">
              <a:spcBef>
                <a:spcPts val="432"/>
              </a:spcBef>
            </a:pPr>
            <a:r>
              <a:rPr lang="da-DK" dirty="0">
                <a:latin typeface="+mn-lt"/>
              </a:rPr>
              <a:t>Kommunikation – internt, eksternt</a:t>
            </a:r>
          </a:p>
        </p:txBody>
      </p:sp>
      <p:sp>
        <p:nvSpPr>
          <p:cNvPr id="14" name="TextBox 13">
            <a:extLst>
              <a:ext uri="{FF2B5EF4-FFF2-40B4-BE49-F238E27FC236}">
                <a16:creationId xmlns:a16="http://schemas.microsoft.com/office/drawing/2014/main" id="{128CE600-F8DC-A8CA-143D-9F63E61AD0BC}"/>
              </a:ext>
            </a:extLst>
          </p:cNvPr>
          <p:cNvSpPr txBox="1"/>
          <p:nvPr/>
        </p:nvSpPr>
        <p:spPr>
          <a:xfrm>
            <a:off x="9407574" y="1704226"/>
            <a:ext cx="2304256" cy="1682512"/>
          </a:xfrm>
          <a:prstGeom prst="rect">
            <a:avLst/>
          </a:prstGeom>
          <a:noFill/>
        </p:spPr>
        <p:txBody>
          <a:bodyPr wrap="square" lIns="0" tIns="0" rIns="0" bIns="0" rtlCol="0">
            <a:spAutoFit/>
          </a:bodyPr>
          <a:lstStyle/>
          <a:p>
            <a:pPr algn="l">
              <a:spcBef>
                <a:spcPts val="432"/>
              </a:spcBef>
            </a:pPr>
            <a:r>
              <a:rPr lang="da-DK" b="1" dirty="0">
                <a:highlight>
                  <a:srgbClr val="FFFF00"/>
                </a:highlight>
                <a:latin typeface="+mn-lt"/>
              </a:rPr>
              <a:t>Få det til at holde</a:t>
            </a:r>
          </a:p>
          <a:p>
            <a:pPr algn="l">
              <a:spcBef>
                <a:spcPts val="432"/>
              </a:spcBef>
            </a:pPr>
            <a:endParaRPr lang="da-DK" dirty="0">
              <a:latin typeface="+mn-lt"/>
            </a:endParaRPr>
          </a:p>
          <a:p>
            <a:pPr algn="l">
              <a:spcBef>
                <a:spcPts val="432"/>
              </a:spcBef>
            </a:pPr>
            <a:r>
              <a:rPr lang="da-DK" dirty="0">
                <a:latin typeface="+mn-lt"/>
              </a:rPr>
              <a:t>Ændrede vaner, forretningsgange</a:t>
            </a:r>
          </a:p>
          <a:p>
            <a:pPr algn="l">
              <a:spcBef>
                <a:spcPts val="432"/>
              </a:spcBef>
            </a:pPr>
            <a:endParaRPr lang="da-DK" dirty="0">
              <a:latin typeface="+mn-lt"/>
            </a:endParaRPr>
          </a:p>
          <a:p>
            <a:pPr algn="l">
              <a:spcBef>
                <a:spcPts val="432"/>
              </a:spcBef>
            </a:pPr>
            <a:r>
              <a:rPr lang="da-DK" dirty="0">
                <a:latin typeface="+mn-lt"/>
              </a:rPr>
              <a:t>Ændret </a:t>
            </a:r>
            <a:r>
              <a:rPr lang="da-DK" dirty="0" err="1">
                <a:latin typeface="+mn-lt"/>
              </a:rPr>
              <a:t>oganisering</a:t>
            </a:r>
            <a:r>
              <a:rPr lang="da-DK" dirty="0">
                <a:latin typeface="+mn-lt"/>
              </a:rPr>
              <a:t>?</a:t>
            </a:r>
          </a:p>
        </p:txBody>
      </p:sp>
      <p:pic>
        <p:nvPicPr>
          <p:cNvPr id="16" name="Picture 15">
            <a:extLst>
              <a:ext uri="{FF2B5EF4-FFF2-40B4-BE49-F238E27FC236}">
                <a16:creationId xmlns:a16="http://schemas.microsoft.com/office/drawing/2014/main" id="{F273F0E0-33AF-340C-1A82-9F9275B1342B}"/>
              </a:ext>
            </a:extLst>
          </p:cNvPr>
          <p:cNvPicPr>
            <a:picLocks noChangeAspect="1"/>
          </p:cNvPicPr>
          <p:nvPr/>
        </p:nvPicPr>
        <p:blipFill>
          <a:blip r:embed="rId2"/>
          <a:stretch>
            <a:fillRect/>
          </a:stretch>
        </p:blipFill>
        <p:spPr>
          <a:xfrm>
            <a:off x="259837" y="4365104"/>
            <a:ext cx="2885762" cy="1940619"/>
          </a:xfrm>
          <a:prstGeom prst="rect">
            <a:avLst/>
          </a:prstGeom>
        </p:spPr>
      </p:pic>
      <p:pic>
        <p:nvPicPr>
          <p:cNvPr id="3" name="Picture 2">
            <a:extLst>
              <a:ext uri="{FF2B5EF4-FFF2-40B4-BE49-F238E27FC236}">
                <a16:creationId xmlns:a16="http://schemas.microsoft.com/office/drawing/2014/main" id="{AB191D59-1B3E-30CA-0707-B8BB1A101113}"/>
              </a:ext>
            </a:extLst>
          </p:cNvPr>
          <p:cNvPicPr>
            <a:picLocks noChangeAspect="1"/>
          </p:cNvPicPr>
          <p:nvPr/>
        </p:nvPicPr>
        <p:blipFill>
          <a:blip r:embed="rId3"/>
          <a:stretch>
            <a:fillRect/>
          </a:stretch>
        </p:blipFill>
        <p:spPr>
          <a:xfrm>
            <a:off x="6369824" y="4653136"/>
            <a:ext cx="2523001" cy="1417606"/>
          </a:xfrm>
          <a:prstGeom prst="rect">
            <a:avLst/>
          </a:prstGeom>
        </p:spPr>
      </p:pic>
      <p:pic>
        <p:nvPicPr>
          <p:cNvPr id="4" name="Picture 3">
            <a:extLst>
              <a:ext uri="{FF2B5EF4-FFF2-40B4-BE49-F238E27FC236}">
                <a16:creationId xmlns:a16="http://schemas.microsoft.com/office/drawing/2014/main" id="{90C82B9C-113B-753E-AAE1-A45943FED53D}"/>
              </a:ext>
            </a:extLst>
          </p:cNvPr>
          <p:cNvPicPr>
            <a:picLocks noChangeAspect="1"/>
          </p:cNvPicPr>
          <p:nvPr/>
        </p:nvPicPr>
        <p:blipFill>
          <a:blip r:embed="rId4"/>
          <a:stretch>
            <a:fillRect/>
          </a:stretch>
        </p:blipFill>
        <p:spPr>
          <a:xfrm>
            <a:off x="3365885" y="4859349"/>
            <a:ext cx="2454705" cy="952128"/>
          </a:xfrm>
          <a:prstGeom prst="rect">
            <a:avLst/>
          </a:prstGeom>
        </p:spPr>
      </p:pic>
      <p:pic>
        <p:nvPicPr>
          <p:cNvPr id="5" name="Picture 4">
            <a:extLst>
              <a:ext uri="{FF2B5EF4-FFF2-40B4-BE49-F238E27FC236}">
                <a16:creationId xmlns:a16="http://schemas.microsoft.com/office/drawing/2014/main" id="{69326704-47B8-6181-B1AB-6233567CFEF6}"/>
              </a:ext>
            </a:extLst>
          </p:cNvPr>
          <p:cNvPicPr>
            <a:picLocks noChangeAspect="1"/>
          </p:cNvPicPr>
          <p:nvPr/>
        </p:nvPicPr>
        <p:blipFill>
          <a:blip r:embed="rId5"/>
          <a:stretch>
            <a:fillRect/>
          </a:stretch>
        </p:blipFill>
        <p:spPr>
          <a:xfrm>
            <a:off x="9475647" y="4630582"/>
            <a:ext cx="2164176" cy="1440160"/>
          </a:xfrm>
          <a:prstGeom prst="rect">
            <a:avLst/>
          </a:prstGeom>
        </p:spPr>
      </p:pic>
    </p:spTree>
    <p:extLst>
      <p:ext uri="{BB962C8B-B14F-4D97-AF65-F5344CB8AC3E}">
        <p14:creationId xmlns:p14="http://schemas.microsoft.com/office/powerpoint/2010/main" val="2361259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77C28-9BA6-8E8B-93F6-30987D0AB2BE}"/>
              </a:ext>
            </a:extLst>
          </p:cNvPr>
          <p:cNvSpPr>
            <a:spLocks noGrp="1"/>
          </p:cNvSpPr>
          <p:nvPr>
            <p:ph type="title"/>
          </p:nvPr>
        </p:nvSpPr>
        <p:spPr/>
        <p:txBody>
          <a:bodyPr/>
          <a:lstStyle/>
          <a:p>
            <a:r>
              <a:rPr lang="da-DK" dirty="0"/>
              <a:t>Forandringer i hierarkiske strukturer</a:t>
            </a:r>
          </a:p>
        </p:txBody>
      </p:sp>
      <p:sp>
        <p:nvSpPr>
          <p:cNvPr id="3" name="Content Placeholder 2">
            <a:extLst>
              <a:ext uri="{FF2B5EF4-FFF2-40B4-BE49-F238E27FC236}">
                <a16:creationId xmlns:a16="http://schemas.microsoft.com/office/drawing/2014/main" id="{D0478322-5C05-76D1-757B-114D6A3E3643}"/>
              </a:ext>
            </a:extLst>
          </p:cNvPr>
          <p:cNvSpPr>
            <a:spLocks noGrp="1"/>
          </p:cNvSpPr>
          <p:nvPr>
            <p:ph idx="1"/>
          </p:nvPr>
        </p:nvSpPr>
        <p:spPr/>
        <p:txBody>
          <a:bodyPr/>
          <a:lstStyle/>
          <a:p>
            <a:endParaRPr lang="da-DK" dirty="0"/>
          </a:p>
        </p:txBody>
      </p:sp>
      <p:sp>
        <p:nvSpPr>
          <p:cNvPr id="4" name="Slide Number Placeholder 3">
            <a:extLst>
              <a:ext uri="{FF2B5EF4-FFF2-40B4-BE49-F238E27FC236}">
                <a16:creationId xmlns:a16="http://schemas.microsoft.com/office/drawing/2014/main" id="{D611BFA3-E04D-86B9-BE39-BCBCA7EF3B35}"/>
              </a:ext>
            </a:extLst>
          </p:cNvPr>
          <p:cNvSpPr>
            <a:spLocks noGrp="1"/>
          </p:cNvSpPr>
          <p:nvPr>
            <p:ph type="sldNum" sz="quarter" idx="11"/>
          </p:nvPr>
        </p:nvSpPr>
        <p:spPr/>
        <p:txBody>
          <a:bodyPr/>
          <a:lstStyle/>
          <a:p>
            <a:fld id="{103EA872-A674-449B-A120-B97244F8E91D}" type="slidenum">
              <a:rPr lang="en-GB" smtClean="0"/>
              <a:pPr/>
              <a:t>41</a:t>
            </a:fld>
            <a:endParaRPr lang="en-GB" dirty="0"/>
          </a:p>
        </p:txBody>
      </p:sp>
      <p:sp>
        <p:nvSpPr>
          <p:cNvPr id="5" name="Isosceles Triangle 4">
            <a:extLst>
              <a:ext uri="{FF2B5EF4-FFF2-40B4-BE49-F238E27FC236}">
                <a16:creationId xmlns:a16="http://schemas.microsoft.com/office/drawing/2014/main" id="{47A5E69F-942F-2F85-62BB-F9D1617063B7}"/>
              </a:ext>
            </a:extLst>
          </p:cNvPr>
          <p:cNvSpPr/>
          <p:nvPr/>
        </p:nvSpPr>
        <p:spPr bwMode="auto">
          <a:xfrm>
            <a:off x="1198662" y="1970338"/>
            <a:ext cx="3888432" cy="3352097"/>
          </a:xfrm>
          <a:prstGeom prst="triangle">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cxnSp>
        <p:nvCxnSpPr>
          <p:cNvPr id="7" name="Straight Connector 6">
            <a:extLst>
              <a:ext uri="{FF2B5EF4-FFF2-40B4-BE49-F238E27FC236}">
                <a16:creationId xmlns:a16="http://schemas.microsoft.com/office/drawing/2014/main" id="{9AF248C7-5645-6933-206B-083D25B3A0D3}"/>
              </a:ext>
            </a:extLst>
          </p:cNvPr>
          <p:cNvCxnSpPr/>
          <p:nvPr/>
        </p:nvCxnSpPr>
        <p:spPr bwMode="auto">
          <a:xfrm>
            <a:off x="2422798" y="3284984"/>
            <a:ext cx="1512168" cy="0"/>
          </a:xfrm>
          <a:prstGeom prst="line">
            <a:avLst/>
          </a:prstGeom>
          <a:solidFill>
            <a:schemeClr val="accent1"/>
          </a:solidFill>
          <a:ln w="9525" cap="flat" cmpd="sng" algn="ctr">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a:extLst>
              <a:ext uri="{FF2B5EF4-FFF2-40B4-BE49-F238E27FC236}">
                <a16:creationId xmlns:a16="http://schemas.microsoft.com/office/drawing/2014/main" id="{18D01160-C4A5-DF66-4B1E-06291A22F2C8}"/>
              </a:ext>
            </a:extLst>
          </p:cNvPr>
          <p:cNvCxnSpPr/>
          <p:nvPr/>
        </p:nvCxnSpPr>
        <p:spPr bwMode="auto">
          <a:xfrm>
            <a:off x="1774726" y="4293096"/>
            <a:ext cx="2736304" cy="0"/>
          </a:xfrm>
          <a:prstGeom prst="line">
            <a:avLst/>
          </a:prstGeom>
          <a:solidFill>
            <a:schemeClr val="accent1"/>
          </a:solidFill>
          <a:ln w="9525" cap="flat" cmpd="sng" algn="ctr">
            <a:solidFill>
              <a:srgbClr val="FFFFFF"/>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a:extLst>
              <a:ext uri="{FF2B5EF4-FFF2-40B4-BE49-F238E27FC236}">
                <a16:creationId xmlns:a16="http://schemas.microsoft.com/office/drawing/2014/main" id="{62911CD4-5EB8-19B1-A0CD-E3EB2C5A92BD}"/>
              </a:ext>
            </a:extLst>
          </p:cNvPr>
          <p:cNvCxnSpPr/>
          <p:nvPr/>
        </p:nvCxnSpPr>
        <p:spPr bwMode="auto">
          <a:xfrm>
            <a:off x="5303118" y="5661248"/>
            <a:ext cx="5616624"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Arrow: Right 12">
            <a:extLst>
              <a:ext uri="{FF2B5EF4-FFF2-40B4-BE49-F238E27FC236}">
                <a16:creationId xmlns:a16="http://schemas.microsoft.com/office/drawing/2014/main" id="{E493E660-FF10-E40B-F794-5A5F8C490507}"/>
              </a:ext>
            </a:extLst>
          </p:cNvPr>
          <p:cNvSpPr/>
          <p:nvPr/>
        </p:nvSpPr>
        <p:spPr bwMode="auto">
          <a:xfrm>
            <a:off x="4655046" y="2420888"/>
            <a:ext cx="1944216" cy="504029"/>
          </a:xfrm>
          <a:prstGeom prst="rightArrow">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4" name="Arrow: Right 13">
            <a:extLst>
              <a:ext uri="{FF2B5EF4-FFF2-40B4-BE49-F238E27FC236}">
                <a16:creationId xmlns:a16="http://schemas.microsoft.com/office/drawing/2014/main" id="{C13EFACD-859C-B352-B87A-B7F2E887DBBF}"/>
              </a:ext>
            </a:extLst>
          </p:cNvPr>
          <p:cNvSpPr/>
          <p:nvPr/>
        </p:nvSpPr>
        <p:spPr bwMode="auto">
          <a:xfrm>
            <a:off x="5458804" y="3475088"/>
            <a:ext cx="2796641" cy="504029"/>
          </a:xfrm>
          <a:prstGeom prst="rightArrow">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5" name="Arrow: Right 14">
            <a:extLst>
              <a:ext uri="{FF2B5EF4-FFF2-40B4-BE49-F238E27FC236}">
                <a16:creationId xmlns:a16="http://schemas.microsoft.com/office/drawing/2014/main" id="{5B9BA619-4CA3-E416-D834-E76BD5548D8F}"/>
              </a:ext>
            </a:extLst>
          </p:cNvPr>
          <p:cNvSpPr/>
          <p:nvPr/>
        </p:nvSpPr>
        <p:spPr bwMode="auto">
          <a:xfrm>
            <a:off x="7463358" y="4441662"/>
            <a:ext cx="3024336" cy="504029"/>
          </a:xfrm>
          <a:prstGeom prst="rightArrow">
            <a:avLst/>
          </a:prstGeom>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6" name="Arrow: Right 15">
            <a:extLst>
              <a:ext uri="{FF2B5EF4-FFF2-40B4-BE49-F238E27FC236}">
                <a16:creationId xmlns:a16="http://schemas.microsoft.com/office/drawing/2014/main" id="{92269ED5-3253-AAEF-BCE3-58F98395E744}"/>
              </a:ext>
            </a:extLst>
          </p:cNvPr>
          <p:cNvSpPr/>
          <p:nvPr/>
        </p:nvSpPr>
        <p:spPr bwMode="auto">
          <a:xfrm>
            <a:off x="6599261" y="2408057"/>
            <a:ext cx="3888431" cy="504029"/>
          </a:xfrm>
          <a:prstGeom prst="rightArrow">
            <a:avLst/>
          </a:prstGeom>
          <a:pattFill prst="pct5">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sp>
        <p:nvSpPr>
          <p:cNvPr id="17" name="Arrow: Right 16">
            <a:extLst>
              <a:ext uri="{FF2B5EF4-FFF2-40B4-BE49-F238E27FC236}">
                <a16:creationId xmlns:a16="http://schemas.microsoft.com/office/drawing/2014/main" id="{0CBEE9C8-A87C-75F0-659C-E48A201FB499}"/>
              </a:ext>
            </a:extLst>
          </p:cNvPr>
          <p:cNvSpPr/>
          <p:nvPr/>
        </p:nvSpPr>
        <p:spPr bwMode="auto">
          <a:xfrm>
            <a:off x="8255445" y="3462257"/>
            <a:ext cx="2304257" cy="504029"/>
          </a:xfrm>
          <a:prstGeom prst="rightArrow">
            <a:avLst/>
          </a:prstGeom>
          <a:pattFill prst="pct5">
            <a:fgClr>
              <a:schemeClr val="accent1"/>
            </a:fgClr>
            <a:bgClr>
              <a:schemeClr val="bg1"/>
            </a:bgClr>
          </a:pattFill>
          <a:ln w="9525" cap="flat" cmpd="sng" algn="ctr">
            <a:solidFill>
              <a:schemeClr val="accent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da-DK" sz="1600" b="0" i="0" u="none" strike="noStrike" cap="none" normalizeH="0" baseline="0" dirty="0" err="1">
              <a:ln>
                <a:noFill/>
              </a:ln>
              <a:solidFill>
                <a:srgbClr val="FFFFFF"/>
              </a:solidFill>
              <a:effectLst/>
              <a:latin typeface="+mn-lt"/>
              <a:ea typeface="ＭＳ Ｐゴシック" pitchFamily="-80" charset="-128"/>
            </a:endParaRPr>
          </a:p>
        </p:txBody>
      </p:sp>
      <p:cxnSp>
        <p:nvCxnSpPr>
          <p:cNvPr id="11" name="Connector: Curved 10">
            <a:extLst>
              <a:ext uri="{FF2B5EF4-FFF2-40B4-BE49-F238E27FC236}">
                <a16:creationId xmlns:a16="http://schemas.microsoft.com/office/drawing/2014/main" id="{4F60E970-FA9D-5896-CD1B-BEAEF9EB2B95}"/>
              </a:ext>
            </a:extLst>
          </p:cNvPr>
          <p:cNvCxnSpPr/>
          <p:nvPr/>
        </p:nvCxnSpPr>
        <p:spPr bwMode="auto">
          <a:xfrm>
            <a:off x="5735166" y="2660071"/>
            <a:ext cx="2736304" cy="2033605"/>
          </a:xfrm>
          <a:prstGeom prst="curvedConnector3">
            <a:avLst/>
          </a:prstGeom>
          <a:ln>
            <a:solidFill>
              <a:srgbClr val="002060"/>
            </a:solidFill>
            <a:headEnd type="none" w="med" len="med"/>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B0F8CE20-8C3B-750D-4C14-BE5E1F80B3A7}"/>
              </a:ext>
            </a:extLst>
          </p:cNvPr>
          <p:cNvSpPr txBox="1"/>
          <p:nvPr/>
        </p:nvSpPr>
        <p:spPr>
          <a:xfrm>
            <a:off x="10415687" y="5877272"/>
            <a:ext cx="276101" cy="246221"/>
          </a:xfrm>
          <a:prstGeom prst="rect">
            <a:avLst/>
          </a:prstGeom>
          <a:noFill/>
        </p:spPr>
        <p:txBody>
          <a:bodyPr wrap="none" lIns="0" tIns="0" rIns="0" bIns="0" rtlCol="0">
            <a:spAutoFit/>
          </a:bodyPr>
          <a:lstStyle/>
          <a:p>
            <a:pPr algn="l">
              <a:spcBef>
                <a:spcPts val="432"/>
              </a:spcBef>
            </a:pPr>
            <a:r>
              <a:rPr lang="da-DK" dirty="0">
                <a:latin typeface="+mn-lt"/>
              </a:rPr>
              <a:t>Tid</a:t>
            </a:r>
          </a:p>
        </p:txBody>
      </p:sp>
    </p:spTree>
    <p:extLst>
      <p:ext uri="{BB962C8B-B14F-4D97-AF65-F5344CB8AC3E}">
        <p14:creationId xmlns:p14="http://schemas.microsoft.com/office/powerpoint/2010/main" val="3347716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p:txBody>
          <a:bodyPr/>
          <a:lstStyle/>
          <a:p>
            <a:r>
              <a:rPr lang="en-GB" dirty="0" err="1"/>
              <a:t>Organisationsændring</a:t>
            </a:r>
            <a:r>
              <a:rPr lang="en-GB" dirty="0"/>
              <a:t> marts 2022</a:t>
            </a:r>
          </a:p>
        </p:txBody>
      </p:sp>
      <p:sp>
        <p:nvSpPr>
          <p:cNvPr id="4" name="Slide Number Placeholder 3"/>
          <p:cNvSpPr>
            <a:spLocks noGrp="1"/>
          </p:cNvSpPr>
          <p:nvPr>
            <p:ph type="sldNum" sz="quarter" idx="11"/>
          </p:nvPr>
        </p:nvSpPr>
        <p:spPr/>
        <p:txBody>
          <a:bodyPr/>
          <a:lstStyle/>
          <a:p>
            <a:fld id="{103EA872-A674-449B-A120-B97244F8E91D}" type="slidenum">
              <a:rPr lang="en-GB" smtClean="0"/>
              <a:pPr/>
              <a:t>42</a:t>
            </a:fld>
            <a:endParaRPr lang="en-GB"/>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486695" y="1706563"/>
            <a:ext cx="9217024" cy="4545012"/>
          </a:xfrm>
        </p:spPr>
      </p:pic>
    </p:spTree>
    <p:custDataLst>
      <p:custData r:id="rId1"/>
      <p:custData r:id="rId2"/>
    </p:custDataLst>
    <p:extLst>
      <p:ext uri="{BB962C8B-B14F-4D97-AF65-F5344CB8AC3E}">
        <p14:creationId xmlns:p14="http://schemas.microsoft.com/office/powerpoint/2010/main" val="2995404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3EDC-1212-D851-C4BB-E5455EA1CD9D}"/>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A78BE4C9-2718-62C1-A0D1-C09F6BBA488C}"/>
              </a:ext>
            </a:extLst>
          </p:cNvPr>
          <p:cNvSpPr>
            <a:spLocks noGrp="1"/>
          </p:cNvSpPr>
          <p:nvPr>
            <p:ph idx="1"/>
          </p:nvPr>
        </p:nvSpPr>
        <p:spPr/>
        <p:txBody>
          <a:bodyPr/>
          <a:lstStyle/>
          <a:p>
            <a:endParaRPr lang="da-DK"/>
          </a:p>
        </p:txBody>
      </p:sp>
      <p:sp>
        <p:nvSpPr>
          <p:cNvPr id="4" name="Slide Number Placeholder 3">
            <a:extLst>
              <a:ext uri="{FF2B5EF4-FFF2-40B4-BE49-F238E27FC236}">
                <a16:creationId xmlns:a16="http://schemas.microsoft.com/office/drawing/2014/main" id="{BD26251F-D021-3FAE-C30E-B0BB41101983}"/>
              </a:ext>
            </a:extLst>
          </p:cNvPr>
          <p:cNvSpPr>
            <a:spLocks noGrp="1"/>
          </p:cNvSpPr>
          <p:nvPr>
            <p:ph type="sldNum" sz="quarter" idx="11"/>
          </p:nvPr>
        </p:nvSpPr>
        <p:spPr/>
        <p:txBody>
          <a:bodyPr/>
          <a:lstStyle/>
          <a:p>
            <a:fld id="{103EA872-A674-449B-A120-B97244F8E91D}" type="slidenum">
              <a:rPr lang="en-GB" smtClean="0"/>
              <a:pPr/>
              <a:t>43</a:t>
            </a:fld>
            <a:endParaRPr lang="en-GB" dirty="0"/>
          </a:p>
        </p:txBody>
      </p:sp>
      <p:pic>
        <p:nvPicPr>
          <p:cNvPr id="6" name="Picture 5">
            <a:extLst>
              <a:ext uri="{FF2B5EF4-FFF2-40B4-BE49-F238E27FC236}">
                <a16:creationId xmlns:a16="http://schemas.microsoft.com/office/drawing/2014/main" id="{01AB90C4-62A0-6525-2809-05BCBA7BC354}"/>
              </a:ext>
            </a:extLst>
          </p:cNvPr>
          <p:cNvPicPr>
            <a:picLocks noChangeAspect="1"/>
          </p:cNvPicPr>
          <p:nvPr/>
        </p:nvPicPr>
        <p:blipFill>
          <a:blip r:embed="rId2"/>
          <a:stretch>
            <a:fillRect/>
          </a:stretch>
        </p:blipFill>
        <p:spPr>
          <a:xfrm>
            <a:off x="3142878" y="912485"/>
            <a:ext cx="5351167" cy="5270264"/>
          </a:xfrm>
          <a:prstGeom prst="rect">
            <a:avLst/>
          </a:prstGeom>
        </p:spPr>
      </p:pic>
    </p:spTree>
    <p:extLst>
      <p:ext uri="{BB962C8B-B14F-4D97-AF65-F5344CB8AC3E}">
        <p14:creationId xmlns:p14="http://schemas.microsoft.com/office/powerpoint/2010/main" val="3873545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fld id="{103EA872-A674-449B-A120-B97244F8E91D}" type="slidenum">
              <a:rPr lang="da-DK" smtClean="0"/>
              <a:pPr/>
              <a:t>44</a:t>
            </a:fld>
            <a:endParaRPr lang="da-DK" dirty="0"/>
          </a:p>
        </p:txBody>
      </p:sp>
      <p:pic>
        <p:nvPicPr>
          <p:cNvPr id="6" name="Picture 5"/>
          <p:cNvPicPr>
            <a:picLocks noChangeAspect="1"/>
          </p:cNvPicPr>
          <p:nvPr/>
        </p:nvPicPr>
        <p:blipFill>
          <a:blip r:embed="rId2"/>
          <a:stretch>
            <a:fillRect/>
          </a:stretch>
        </p:blipFill>
        <p:spPr>
          <a:xfrm>
            <a:off x="3502918" y="260648"/>
            <a:ext cx="4032448" cy="6030343"/>
          </a:xfrm>
          <a:prstGeom prst="rect">
            <a:avLst/>
          </a:prstGeom>
        </p:spPr>
      </p:pic>
    </p:spTree>
    <p:extLst>
      <p:ext uri="{BB962C8B-B14F-4D97-AF65-F5344CB8AC3E}">
        <p14:creationId xmlns:p14="http://schemas.microsoft.com/office/powerpoint/2010/main" val="4201729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F01B-EE58-459D-93EE-74B1DDD56E81}"/>
              </a:ext>
            </a:extLst>
          </p:cNvPr>
          <p:cNvSpPr>
            <a:spLocks noGrp="1"/>
          </p:cNvSpPr>
          <p:nvPr>
            <p:ph type="title"/>
          </p:nvPr>
        </p:nvSpPr>
        <p:spPr/>
        <p:txBody>
          <a:bodyPr/>
          <a:lstStyle/>
          <a:p>
            <a:r>
              <a:rPr lang="da-DK" dirty="0"/>
              <a:t>DTU </a:t>
            </a:r>
            <a:r>
              <a:rPr lang="da-DK" dirty="0" err="1"/>
              <a:t>Construct</a:t>
            </a:r>
            <a:endParaRPr lang="da-DK" dirty="0"/>
          </a:p>
        </p:txBody>
      </p:sp>
      <p:sp>
        <p:nvSpPr>
          <p:cNvPr id="3" name="Content Placeholder 2">
            <a:extLst>
              <a:ext uri="{FF2B5EF4-FFF2-40B4-BE49-F238E27FC236}">
                <a16:creationId xmlns:a16="http://schemas.microsoft.com/office/drawing/2014/main" id="{631D5F8B-9B33-6DBD-0125-6AE6FAD6BD48}"/>
              </a:ext>
            </a:extLst>
          </p:cNvPr>
          <p:cNvSpPr>
            <a:spLocks noGrp="1"/>
          </p:cNvSpPr>
          <p:nvPr>
            <p:ph idx="1"/>
          </p:nvPr>
        </p:nvSpPr>
        <p:spPr/>
        <p:txBody>
          <a:bodyPr/>
          <a:lstStyle/>
          <a:p>
            <a:r>
              <a:rPr lang="da-DK" dirty="0"/>
              <a:t>Ca. 400 medarbejdere</a:t>
            </a:r>
          </a:p>
          <a:p>
            <a:pPr lvl="1"/>
            <a:r>
              <a:rPr lang="da-DK" dirty="0"/>
              <a:t>Ca. 150 </a:t>
            </a:r>
            <a:r>
              <a:rPr lang="da-DK" dirty="0" err="1"/>
              <a:t>PhD</a:t>
            </a:r>
            <a:r>
              <a:rPr lang="da-DK" dirty="0"/>
              <a:t> studerende</a:t>
            </a:r>
          </a:p>
          <a:p>
            <a:pPr lvl="1"/>
            <a:r>
              <a:rPr lang="da-DK" dirty="0"/>
              <a:t>Ca. 85 </a:t>
            </a:r>
            <a:r>
              <a:rPr lang="da-DK" dirty="0" err="1"/>
              <a:t>faculty</a:t>
            </a:r>
            <a:endParaRPr lang="da-DK" dirty="0"/>
          </a:p>
          <a:p>
            <a:pPr lvl="1"/>
            <a:r>
              <a:rPr lang="da-DK" dirty="0"/>
              <a:t>Ca. 80 forskere</a:t>
            </a:r>
          </a:p>
          <a:p>
            <a:pPr lvl="1"/>
            <a:r>
              <a:rPr lang="da-DK" dirty="0"/>
              <a:t>Ca. 45 teknikere (inkl. ingeniører)</a:t>
            </a:r>
          </a:p>
          <a:p>
            <a:pPr marL="0" indent="0">
              <a:buNone/>
            </a:pPr>
            <a:endParaRPr lang="da-DK" dirty="0"/>
          </a:p>
          <a:p>
            <a:r>
              <a:rPr lang="da-DK" dirty="0"/>
              <a:t>Rigtig meget undervisning 1000-1200 STÅ</a:t>
            </a:r>
          </a:p>
          <a:p>
            <a:endParaRPr lang="da-DK" dirty="0"/>
          </a:p>
          <a:p>
            <a:r>
              <a:rPr lang="da-DK" dirty="0"/>
              <a:t>Geografisk spredning…</a:t>
            </a:r>
          </a:p>
          <a:p>
            <a:endParaRPr lang="da-DK" dirty="0"/>
          </a:p>
        </p:txBody>
      </p:sp>
      <p:sp>
        <p:nvSpPr>
          <p:cNvPr id="4" name="Slide Number Placeholder 3">
            <a:extLst>
              <a:ext uri="{FF2B5EF4-FFF2-40B4-BE49-F238E27FC236}">
                <a16:creationId xmlns:a16="http://schemas.microsoft.com/office/drawing/2014/main" id="{52A6D127-D09F-FBD2-6EAE-5F129D4324F5}"/>
              </a:ext>
            </a:extLst>
          </p:cNvPr>
          <p:cNvSpPr>
            <a:spLocks noGrp="1"/>
          </p:cNvSpPr>
          <p:nvPr>
            <p:ph type="sldNum" sz="quarter" idx="11"/>
          </p:nvPr>
        </p:nvSpPr>
        <p:spPr/>
        <p:txBody>
          <a:bodyPr/>
          <a:lstStyle/>
          <a:p>
            <a:fld id="{103EA872-A674-449B-A120-B97244F8E91D}" type="slidenum">
              <a:rPr lang="en-GB" smtClean="0"/>
              <a:pPr/>
              <a:t>45</a:t>
            </a:fld>
            <a:endParaRPr lang="en-GB" dirty="0"/>
          </a:p>
        </p:txBody>
      </p:sp>
    </p:spTree>
    <p:extLst>
      <p:ext uri="{BB962C8B-B14F-4D97-AF65-F5344CB8AC3E}">
        <p14:creationId xmlns:p14="http://schemas.microsoft.com/office/powerpoint/2010/main" val="102438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4B77-9496-6466-1058-53A3D4FB11F7}"/>
              </a:ext>
            </a:extLst>
          </p:cNvPr>
          <p:cNvSpPr>
            <a:spLocks noGrp="1"/>
          </p:cNvSpPr>
          <p:nvPr>
            <p:ph type="title"/>
          </p:nvPr>
        </p:nvSpPr>
        <p:spPr/>
        <p:txBody>
          <a:bodyPr/>
          <a:lstStyle/>
          <a:p>
            <a:endParaRPr lang="da-DK"/>
          </a:p>
        </p:txBody>
      </p:sp>
      <p:sp>
        <p:nvSpPr>
          <p:cNvPr id="5" name="Pladsholder til sidefod 4">
            <a:extLst>
              <a:ext uri="{FF2B5EF4-FFF2-40B4-BE49-F238E27FC236}">
                <a16:creationId xmlns:a16="http://schemas.microsoft.com/office/drawing/2014/main" id="{4F58CAA6-B553-480F-B8F6-1434A8A0F7E2}"/>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da-DK" sz="700" b="0" i="0" u="none" strike="noStrike" kern="1200" cap="none" spc="0" normalizeH="0" baseline="0" noProof="0" dirty="0">
              <a:ln>
                <a:noFill/>
              </a:ln>
              <a:noFill/>
              <a:effectLst/>
              <a:uLnTx/>
              <a:uFillTx/>
              <a:latin typeface="Arial"/>
              <a:ea typeface="ＭＳ Ｐゴシック" pitchFamily="-80" charset="-128"/>
              <a:cs typeface="+mn-cs"/>
            </a:endParaRPr>
          </a:p>
        </p:txBody>
      </p:sp>
      <p:sp>
        <p:nvSpPr>
          <p:cNvPr id="6" name="Pladsholder til slidenummer 5">
            <a:extLst>
              <a:ext uri="{FF2B5EF4-FFF2-40B4-BE49-F238E27FC236}">
                <a16:creationId xmlns:a16="http://schemas.microsoft.com/office/drawing/2014/main" id="{5C807267-DB00-4EBB-A4E7-E0CA7DB532D2}"/>
              </a:ext>
            </a:extLst>
          </p:cNvPr>
          <p:cNvSpPr>
            <a:spLocks noGrp="1"/>
          </p:cNvSpPr>
          <p:nvPr>
            <p:ph type="sldNum" sz="quarter" idx="11"/>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da-DK"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46</a:t>
            </a:fld>
            <a:endParaRPr kumimoji="0" lang="da-DK"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sp>
        <p:nvSpPr>
          <p:cNvPr id="14" name="Ellipse 13">
            <a:extLst>
              <a:ext uri="{FF2B5EF4-FFF2-40B4-BE49-F238E27FC236}">
                <a16:creationId xmlns:a16="http://schemas.microsoft.com/office/drawing/2014/main" id="{CCB958AB-4BA9-4335-BBE8-CEA5BFA0223A}"/>
              </a:ext>
            </a:extLst>
          </p:cNvPr>
          <p:cNvSpPr/>
          <p:nvPr/>
        </p:nvSpPr>
        <p:spPr bwMode="auto">
          <a:xfrm>
            <a:off x="7967414" y="4365105"/>
            <a:ext cx="864096" cy="1152128"/>
          </a:xfrm>
          <a:prstGeom prst="ellipse">
            <a:avLst/>
          </a:prstGeom>
          <a:no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ＭＳ Ｐゴシック" pitchFamily="-80" charset="-128"/>
              <a:cs typeface="+mn-cs"/>
            </a:endParaRPr>
          </a:p>
        </p:txBody>
      </p:sp>
      <p:sp>
        <p:nvSpPr>
          <p:cNvPr id="15" name="Ellipse 14">
            <a:extLst>
              <a:ext uri="{FF2B5EF4-FFF2-40B4-BE49-F238E27FC236}">
                <a16:creationId xmlns:a16="http://schemas.microsoft.com/office/drawing/2014/main" id="{4C8E723E-77C5-4544-BE19-BD7345059FB6}"/>
              </a:ext>
            </a:extLst>
          </p:cNvPr>
          <p:cNvSpPr/>
          <p:nvPr/>
        </p:nvSpPr>
        <p:spPr bwMode="auto">
          <a:xfrm>
            <a:off x="1342679" y="4437111"/>
            <a:ext cx="1512167" cy="720081"/>
          </a:xfrm>
          <a:prstGeom prst="ellipse">
            <a:avLst/>
          </a:prstGeom>
          <a:no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ＭＳ Ｐゴシック" pitchFamily="-80" charset="-128"/>
              <a:cs typeface="+mn-cs"/>
            </a:endParaRPr>
          </a:p>
        </p:txBody>
      </p:sp>
      <p:sp>
        <p:nvSpPr>
          <p:cNvPr id="8" name="Titel 6">
            <a:extLst>
              <a:ext uri="{FF2B5EF4-FFF2-40B4-BE49-F238E27FC236}">
                <a16:creationId xmlns:a16="http://schemas.microsoft.com/office/drawing/2014/main" id="{1D80E903-C757-4D15-ADEC-CBEF311048C5}"/>
              </a:ext>
            </a:extLst>
          </p:cNvPr>
          <p:cNvSpPr txBox="1">
            <a:spLocks/>
          </p:cNvSpPr>
          <p:nvPr/>
        </p:nvSpPr>
        <p:spPr>
          <a:xfrm>
            <a:off x="1774726" y="426127"/>
            <a:ext cx="9312374" cy="972716"/>
          </a:xfrm>
          <a:prstGeom prst="rect">
            <a:avLst/>
          </a:prstGeom>
        </p:spPr>
        <p:txBody>
          <a:bodyPr/>
          <a:lst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a-DK" sz="3000" b="1" i="0" u="none" strike="noStrike" kern="0" cap="none" spc="0" normalizeH="0" baseline="0" noProof="0" dirty="0">
                <a:ln>
                  <a:noFill/>
                </a:ln>
                <a:solidFill>
                  <a:srgbClr val="000000"/>
                </a:solidFill>
                <a:effectLst/>
                <a:uLnTx/>
                <a:uFillTx/>
                <a:latin typeface="Arial"/>
                <a:ea typeface="+mj-ea"/>
                <a:cs typeface="+mj-cs"/>
              </a:rPr>
              <a:t>Institut for Byggeri og Mekanisk Teknologi</a:t>
            </a:r>
          </a:p>
        </p:txBody>
      </p:sp>
      <p:sp>
        <p:nvSpPr>
          <p:cNvPr id="7" name="Ellipse 14">
            <a:extLst>
              <a:ext uri="{FF2B5EF4-FFF2-40B4-BE49-F238E27FC236}">
                <a16:creationId xmlns:a16="http://schemas.microsoft.com/office/drawing/2014/main" id="{F37CBED0-F5AE-CFE2-CFC5-65E8CF47FEA0}"/>
              </a:ext>
            </a:extLst>
          </p:cNvPr>
          <p:cNvSpPr/>
          <p:nvPr/>
        </p:nvSpPr>
        <p:spPr bwMode="auto">
          <a:xfrm>
            <a:off x="1558703" y="3724602"/>
            <a:ext cx="648072" cy="720081"/>
          </a:xfrm>
          <a:prstGeom prst="ellipse">
            <a:avLst/>
          </a:prstGeom>
          <a:no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ＭＳ Ｐゴシック" pitchFamily="-80" charset="-128"/>
              <a:cs typeface="+mn-cs"/>
            </a:endParaRPr>
          </a:p>
        </p:txBody>
      </p:sp>
      <p:sp>
        <p:nvSpPr>
          <p:cNvPr id="9" name="Ellipse 14">
            <a:extLst>
              <a:ext uri="{FF2B5EF4-FFF2-40B4-BE49-F238E27FC236}">
                <a16:creationId xmlns:a16="http://schemas.microsoft.com/office/drawing/2014/main" id="{19C279B4-F558-BCFD-7593-FFEF88A89DC7}"/>
              </a:ext>
            </a:extLst>
          </p:cNvPr>
          <p:cNvSpPr/>
          <p:nvPr/>
        </p:nvSpPr>
        <p:spPr bwMode="auto">
          <a:xfrm>
            <a:off x="3142879" y="3933056"/>
            <a:ext cx="1512167" cy="720081"/>
          </a:xfrm>
          <a:prstGeom prst="ellipse">
            <a:avLst/>
          </a:prstGeom>
          <a:no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ＭＳ Ｐゴシック" pitchFamily="-80" charset="-128"/>
              <a:cs typeface="+mn-cs"/>
            </a:endParaRPr>
          </a:p>
        </p:txBody>
      </p:sp>
      <p:sp>
        <p:nvSpPr>
          <p:cNvPr id="10" name="Ellipse 13">
            <a:extLst>
              <a:ext uri="{FF2B5EF4-FFF2-40B4-BE49-F238E27FC236}">
                <a16:creationId xmlns:a16="http://schemas.microsoft.com/office/drawing/2014/main" id="{B3B704DA-145F-BAD7-D08D-6B1E011F56C5}"/>
              </a:ext>
            </a:extLst>
          </p:cNvPr>
          <p:cNvSpPr/>
          <p:nvPr/>
        </p:nvSpPr>
        <p:spPr bwMode="auto">
          <a:xfrm>
            <a:off x="9911630" y="4453608"/>
            <a:ext cx="864096" cy="1152128"/>
          </a:xfrm>
          <a:prstGeom prst="ellipse">
            <a:avLst/>
          </a:prstGeom>
          <a:noFill/>
          <a:ln w="9525" cap="flat" cmpd="sng" algn="ctr">
            <a:solidFill>
              <a:srgbClr val="008737"/>
            </a:solidFill>
            <a:prstDash val="solid"/>
            <a:miter lim="800000"/>
            <a:headEnd type="none" w="med" len="med"/>
            <a:tailEnd type="none" w="med" len="med"/>
          </a:ln>
          <a:effec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432"/>
              </a:spcBef>
              <a:spcAft>
                <a:spcPct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Arial"/>
              <a:ea typeface="ＭＳ Ｐゴシック" pitchFamily="-80" charset="-128"/>
              <a:cs typeface="+mn-cs"/>
            </a:endParaRPr>
          </a:p>
        </p:txBody>
      </p:sp>
    </p:spTree>
    <p:extLst>
      <p:ext uri="{BB962C8B-B14F-4D97-AF65-F5344CB8AC3E}">
        <p14:creationId xmlns:p14="http://schemas.microsoft.com/office/powerpoint/2010/main" val="2064125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35B5D1-4B5E-2C16-0F0D-228E82E862C4}"/>
              </a:ext>
            </a:extLst>
          </p:cNvPr>
          <p:cNvSpPr>
            <a:spLocks noGrp="1"/>
          </p:cNvSpPr>
          <p:nvPr>
            <p:ph type="title"/>
          </p:nvPr>
        </p:nvSpPr>
        <p:spPr/>
        <p:txBody>
          <a:bodyPr/>
          <a:lstStyle/>
          <a:p>
            <a:r>
              <a:rPr lang="da-DK" dirty="0"/>
              <a:t>Organisering</a:t>
            </a:r>
          </a:p>
        </p:txBody>
      </p:sp>
      <p:sp>
        <p:nvSpPr>
          <p:cNvPr id="5" name="Content Placeholder 4">
            <a:extLst>
              <a:ext uri="{FF2B5EF4-FFF2-40B4-BE49-F238E27FC236}">
                <a16:creationId xmlns:a16="http://schemas.microsoft.com/office/drawing/2014/main" id="{093944DB-8361-E70F-B642-AE5DAF3323C2}"/>
              </a:ext>
            </a:extLst>
          </p:cNvPr>
          <p:cNvSpPr>
            <a:spLocks noGrp="1"/>
          </p:cNvSpPr>
          <p:nvPr>
            <p:ph sz="half" idx="1"/>
          </p:nvPr>
        </p:nvSpPr>
        <p:spPr/>
        <p:txBody>
          <a:bodyPr/>
          <a:lstStyle/>
          <a:p>
            <a:pPr marL="0" indent="0">
              <a:buNone/>
            </a:pPr>
            <a:r>
              <a:rPr lang="da-DK" sz="1800" u="sng" dirty="0"/>
              <a:t>Sektioner</a:t>
            </a:r>
          </a:p>
          <a:p>
            <a:pPr marL="342900" indent="-342900">
              <a:buFont typeface="+mj-lt"/>
              <a:buAutoNum type="arabicPeriod"/>
            </a:pPr>
            <a:r>
              <a:rPr lang="da-DK" sz="1800" dirty="0"/>
              <a:t>Faststofmekanik  </a:t>
            </a:r>
          </a:p>
          <a:p>
            <a:pPr marL="342900" indent="-342900">
              <a:buFont typeface="+mj-lt"/>
              <a:buAutoNum type="arabicPeriod"/>
            </a:pPr>
            <a:r>
              <a:rPr lang="da-DK" sz="1800" dirty="0"/>
              <a:t>Fluid Mekanik, Vandbygning og Maritim Teknik </a:t>
            </a:r>
          </a:p>
          <a:p>
            <a:pPr marL="342900" indent="-342900">
              <a:buFont typeface="+mj-lt"/>
              <a:buAutoNum type="arabicPeriod"/>
            </a:pPr>
            <a:r>
              <a:rPr lang="da-DK" sz="1800" dirty="0"/>
              <a:t>Proces- og Produktionsteknologi  </a:t>
            </a:r>
          </a:p>
          <a:p>
            <a:pPr marL="342900" indent="-342900">
              <a:buFont typeface="+mj-lt"/>
              <a:buAutoNum type="arabicPeriod"/>
            </a:pPr>
            <a:r>
              <a:rPr lang="da-DK" sz="1800" dirty="0"/>
              <a:t>Termisk Energi</a:t>
            </a:r>
          </a:p>
          <a:p>
            <a:pPr marL="342900" indent="-342900">
              <a:buFont typeface="+mj-lt"/>
              <a:buAutoNum type="arabicPeriod"/>
            </a:pPr>
            <a:r>
              <a:rPr lang="da-DK" sz="1800" dirty="0"/>
              <a:t>Konstruktion og Produktudvikling </a:t>
            </a:r>
          </a:p>
          <a:p>
            <a:pPr marL="342900" indent="-342900">
              <a:buFont typeface="+mj-lt"/>
              <a:buAutoNum type="arabicPeriod"/>
            </a:pPr>
            <a:r>
              <a:rPr lang="da-DK" dirty="0"/>
              <a:t>Materiale- og Overfladeteknologi</a:t>
            </a:r>
            <a:endParaRPr lang="da-DK" sz="1800" dirty="0"/>
          </a:p>
          <a:p>
            <a:pPr marL="342900" indent="-342900">
              <a:buFont typeface="+mj-lt"/>
              <a:buAutoNum type="arabicPeriod"/>
            </a:pPr>
            <a:r>
              <a:rPr lang="da-DK" sz="1800" dirty="0"/>
              <a:t>Design og processer</a:t>
            </a:r>
          </a:p>
          <a:p>
            <a:pPr marL="342900" indent="-342900">
              <a:buFont typeface="+mj-lt"/>
              <a:buAutoNum type="arabicPeriod"/>
            </a:pPr>
            <a:r>
              <a:rPr lang="da-DK" sz="1800" dirty="0"/>
              <a:t>Energi og installationer</a:t>
            </a:r>
          </a:p>
          <a:p>
            <a:pPr marL="342900" indent="-342900">
              <a:buFont typeface="+mj-lt"/>
              <a:buAutoNum type="arabicPeriod"/>
            </a:pPr>
            <a:r>
              <a:rPr lang="da-DK" sz="1800" dirty="0"/>
              <a:t>Konstruktioner og sikkerhed</a:t>
            </a:r>
          </a:p>
          <a:p>
            <a:endParaRPr lang="da-DK" dirty="0"/>
          </a:p>
        </p:txBody>
      </p:sp>
      <p:sp>
        <p:nvSpPr>
          <p:cNvPr id="6" name="Content Placeholder 5">
            <a:extLst>
              <a:ext uri="{FF2B5EF4-FFF2-40B4-BE49-F238E27FC236}">
                <a16:creationId xmlns:a16="http://schemas.microsoft.com/office/drawing/2014/main" id="{6043ECA4-6D17-FE35-0775-B72EBB5786CA}"/>
              </a:ext>
            </a:extLst>
          </p:cNvPr>
          <p:cNvSpPr>
            <a:spLocks noGrp="1"/>
          </p:cNvSpPr>
          <p:nvPr>
            <p:ph sz="half" idx="2"/>
          </p:nvPr>
        </p:nvSpPr>
        <p:spPr/>
        <p:txBody>
          <a:bodyPr/>
          <a:lstStyle/>
          <a:p>
            <a:pPr marL="0" indent="0">
              <a:buNone/>
            </a:pPr>
            <a:r>
              <a:rPr lang="da-DK" u="sng" dirty="0"/>
              <a:t>Support</a:t>
            </a:r>
          </a:p>
          <a:p>
            <a:r>
              <a:rPr lang="da-DK" dirty="0"/>
              <a:t>Økonomi og projekter</a:t>
            </a:r>
          </a:p>
          <a:p>
            <a:r>
              <a:rPr lang="da-DK" dirty="0"/>
              <a:t>Uddannelse, </a:t>
            </a:r>
            <a:r>
              <a:rPr lang="da-DK" dirty="0" err="1"/>
              <a:t>PhD</a:t>
            </a:r>
            <a:r>
              <a:rPr lang="da-DK" dirty="0"/>
              <a:t> og efteruddannelse</a:t>
            </a:r>
          </a:p>
          <a:p>
            <a:r>
              <a:rPr lang="da-DK" dirty="0"/>
              <a:t>Værksteder og laboratorier (første kvadrant i samarbejde med </a:t>
            </a:r>
            <a:r>
              <a:rPr lang="da-DK" dirty="0" err="1"/>
              <a:t>Sustain</a:t>
            </a:r>
            <a:r>
              <a:rPr lang="da-DK" dirty="0"/>
              <a:t>)</a:t>
            </a:r>
          </a:p>
          <a:p>
            <a:r>
              <a:rPr lang="da-DK" dirty="0"/>
              <a:t>IT (i klynge med </a:t>
            </a:r>
            <a:r>
              <a:rPr lang="da-DK" dirty="0" err="1"/>
              <a:t>Sustain</a:t>
            </a:r>
            <a:r>
              <a:rPr lang="da-DK" dirty="0"/>
              <a:t>)</a:t>
            </a:r>
          </a:p>
        </p:txBody>
      </p:sp>
      <p:sp>
        <p:nvSpPr>
          <p:cNvPr id="3" name="Slide Number Placeholder 2">
            <a:extLst>
              <a:ext uri="{FF2B5EF4-FFF2-40B4-BE49-F238E27FC236}">
                <a16:creationId xmlns:a16="http://schemas.microsoft.com/office/drawing/2014/main" id="{CDE762BF-EFF1-4A16-A967-94062280D989}"/>
              </a:ext>
            </a:extLst>
          </p:cNvPr>
          <p:cNvSpPr>
            <a:spLocks noGrp="1"/>
          </p:cNvSpPr>
          <p:nvPr>
            <p:ph type="sldNum" sz="quarter" idx="11"/>
          </p:nvPr>
        </p:nvSpPr>
        <p:spPr/>
        <p:txBody>
          <a:bodyPr/>
          <a:lstStyle/>
          <a:p>
            <a:fld id="{103EA872-A674-449B-A120-B97244F8E91D}" type="slidenum">
              <a:rPr lang="en-GB" smtClean="0"/>
              <a:pPr/>
              <a:t>47</a:t>
            </a:fld>
            <a:endParaRPr lang="en-GB" dirty="0"/>
          </a:p>
        </p:txBody>
      </p:sp>
    </p:spTree>
    <p:extLst>
      <p:ext uri="{BB962C8B-B14F-4D97-AF65-F5344CB8AC3E}">
        <p14:creationId xmlns:p14="http://schemas.microsoft.com/office/powerpoint/2010/main" val="4212051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A swimming pool with blue railings&#10;&#10;Description automatically generated with low confidence">
            <a:extLst>
              <a:ext uri="{FF2B5EF4-FFF2-40B4-BE49-F238E27FC236}">
                <a16:creationId xmlns:a16="http://schemas.microsoft.com/office/drawing/2014/main" id="{02265D31-6A67-6BD3-AE5E-51624AC221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725" b="6678"/>
          <a:stretch/>
        </p:blipFill>
        <p:spPr>
          <a:xfrm>
            <a:off x="20" y="10"/>
            <a:ext cx="12190393" cy="6857990"/>
          </a:xfrm>
          <a:prstGeom prst="rect">
            <a:avLst/>
          </a:prstGeom>
          <a:noFill/>
        </p:spPr>
      </p:pic>
      <p:sp>
        <p:nvSpPr>
          <p:cNvPr id="2" name="Slide Number Placeholder 1" hidden="1">
            <a:extLst>
              <a:ext uri="{FF2B5EF4-FFF2-40B4-BE49-F238E27FC236}">
                <a16:creationId xmlns:a16="http://schemas.microsoft.com/office/drawing/2014/main" id="{533ED41D-5F6F-57F3-1DD0-EDD0D279C492}"/>
              </a:ext>
            </a:extLst>
          </p:cNvPr>
          <p:cNvSpPr>
            <a:spLocks noGrp="1"/>
          </p:cNvSpPr>
          <p:nvPr>
            <p:ph type="sldNum" sz="quarter" idx="11"/>
          </p:nvPr>
        </p:nvSpPr>
        <p:spPr/>
        <p:txBody>
          <a:bodyPr/>
          <a:lstStyle/>
          <a:p>
            <a:fld id="{103EA872-A674-449B-A120-B97244F8E91D}" type="slidenum">
              <a:rPr lang="en-GB" smtClean="0"/>
              <a:pPr/>
              <a:t>48</a:t>
            </a:fld>
            <a:endParaRPr lang="en-GB" dirty="0"/>
          </a:p>
        </p:txBody>
      </p:sp>
    </p:spTree>
    <p:extLst>
      <p:ext uri="{BB962C8B-B14F-4D97-AF65-F5344CB8AC3E}">
        <p14:creationId xmlns:p14="http://schemas.microsoft.com/office/powerpoint/2010/main" val="38347991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a:xfrm>
            <a:off x="1774726" y="426127"/>
            <a:ext cx="9312374" cy="972716"/>
          </a:xfrm>
        </p:spPr>
        <p:txBody>
          <a:bodyPr wrap="square" anchor="b">
            <a:normAutofit/>
          </a:bodyPr>
          <a:lstStyle/>
          <a:p>
            <a:r>
              <a:rPr lang="en-GB" dirty="0" err="1"/>
              <a:t>Bølgerne</a:t>
            </a:r>
            <a:r>
              <a:rPr lang="en-GB" dirty="0"/>
              <a:t> i </a:t>
            </a:r>
            <a:r>
              <a:rPr lang="en-GB" dirty="0" err="1"/>
              <a:t>badekarret</a:t>
            </a:r>
            <a:r>
              <a:rPr lang="en-GB" dirty="0"/>
              <a:t>…. </a:t>
            </a:r>
          </a:p>
        </p:txBody>
      </p:sp>
      <p:sp>
        <p:nvSpPr>
          <p:cNvPr id="12" name="Content Placeholder 2">
            <a:extLst>
              <a:ext uri="{FF2B5EF4-FFF2-40B4-BE49-F238E27FC236}">
                <a16:creationId xmlns:a16="http://schemas.microsoft.com/office/drawing/2014/main" id="{34D744F5-20E1-7CC0-21F1-4E6C80D661CC}"/>
              </a:ext>
            </a:extLst>
          </p:cNvPr>
          <p:cNvSpPr>
            <a:spLocks noGrp="1"/>
          </p:cNvSpPr>
          <p:nvPr>
            <p:ph sz="half" idx="1"/>
          </p:nvPr>
        </p:nvSpPr>
        <p:spPr>
          <a:xfrm>
            <a:off x="1774800" y="1706399"/>
            <a:ext cx="8496870" cy="4546800"/>
          </a:xfrm>
        </p:spPr>
        <p:txBody>
          <a:bodyPr/>
          <a:lstStyle/>
          <a:p>
            <a:pPr marL="342900" indent="-342900">
              <a:buFont typeface="+mj-lt"/>
              <a:buAutoNum type="arabicPeriod"/>
            </a:pPr>
            <a:r>
              <a:rPr lang="en-US" dirty="0" err="1"/>
              <a:t>Usikkerhed</a:t>
            </a:r>
            <a:r>
              <a:rPr lang="en-US" dirty="0"/>
              <a:t> hos BYG </a:t>
            </a:r>
            <a:r>
              <a:rPr lang="en-US" dirty="0" err="1"/>
              <a:t>medarbejdere</a:t>
            </a:r>
            <a:r>
              <a:rPr lang="en-US" dirty="0"/>
              <a:t> </a:t>
            </a:r>
          </a:p>
          <a:p>
            <a:pPr marL="342900" indent="-342900">
              <a:buFont typeface="+mj-lt"/>
              <a:buAutoNum type="arabicPeriod"/>
            </a:pPr>
            <a:r>
              <a:rPr lang="en-US" dirty="0" err="1"/>
              <a:t>Mekanik</a:t>
            </a:r>
            <a:r>
              <a:rPr lang="en-US" dirty="0"/>
              <a:t> </a:t>
            </a:r>
            <a:r>
              <a:rPr lang="en-US" dirty="0" err="1"/>
              <a:t>medarbejdere</a:t>
            </a:r>
            <a:r>
              <a:rPr lang="en-US" dirty="0"/>
              <a:t> </a:t>
            </a:r>
            <a:r>
              <a:rPr lang="en-US" dirty="0" err="1"/>
              <a:t>følte</a:t>
            </a:r>
            <a:r>
              <a:rPr lang="en-US" dirty="0"/>
              <a:t> sig </a:t>
            </a:r>
            <a:r>
              <a:rPr lang="en-US" dirty="0" err="1"/>
              <a:t>intuitivt</a:t>
            </a:r>
            <a:r>
              <a:rPr lang="en-US" dirty="0"/>
              <a:t> </a:t>
            </a:r>
            <a:r>
              <a:rPr lang="en-US" dirty="0" err="1"/>
              <a:t>sikre</a:t>
            </a:r>
            <a:r>
              <a:rPr lang="en-US" dirty="0"/>
              <a:t>, dog </a:t>
            </a:r>
            <a:r>
              <a:rPr lang="en-US" dirty="0" err="1"/>
              <a:t>ulmede</a:t>
            </a:r>
            <a:r>
              <a:rPr lang="en-US" dirty="0"/>
              <a:t> </a:t>
            </a:r>
            <a:r>
              <a:rPr lang="en-US" dirty="0" err="1"/>
              <a:t>en</a:t>
            </a:r>
            <a:r>
              <a:rPr lang="en-US" dirty="0"/>
              <a:t> vis </a:t>
            </a:r>
            <a:r>
              <a:rPr lang="en-US" dirty="0" err="1"/>
              <a:t>uro</a:t>
            </a:r>
            <a:endParaRPr lang="en-US" dirty="0"/>
          </a:p>
          <a:p>
            <a:pPr marL="342900" indent="-342900">
              <a:buFont typeface="+mj-lt"/>
              <a:buAutoNum type="arabicPeriod"/>
            </a:pPr>
            <a:r>
              <a:rPr lang="en-US" dirty="0" err="1"/>
              <a:t>Periode</a:t>
            </a:r>
            <a:r>
              <a:rPr lang="en-US" dirty="0"/>
              <a:t> med </a:t>
            </a:r>
            <a:r>
              <a:rPr lang="en-US" dirty="0" err="1"/>
              <a:t>mulighed</a:t>
            </a:r>
            <a:r>
              <a:rPr lang="en-US" dirty="0"/>
              <a:t> for </a:t>
            </a:r>
            <a:r>
              <a:rPr lang="en-US" dirty="0" err="1"/>
              <a:t>frivillige</a:t>
            </a:r>
            <a:r>
              <a:rPr lang="en-US" dirty="0"/>
              <a:t> </a:t>
            </a:r>
            <a:r>
              <a:rPr lang="en-US" dirty="0" err="1"/>
              <a:t>fratrædelser</a:t>
            </a:r>
            <a:r>
              <a:rPr lang="en-US" dirty="0"/>
              <a:t> </a:t>
            </a:r>
            <a:r>
              <a:rPr lang="en-US" dirty="0">
                <a:sym typeface="Wingdings" panose="05000000000000000000" pitchFamily="2" charset="2"/>
              </a:rPr>
              <a:t> “de </a:t>
            </a:r>
            <a:r>
              <a:rPr lang="en-US" dirty="0" err="1">
                <a:sym typeface="Wingdings" panose="05000000000000000000" pitchFamily="2" charset="2"/>
              </a:rPr>
              <a:t>mener</a:t>
            </a:r>
            <a:r>
              <a:rPr lang="en-US" dirty="0">
                <a:sym typeface="Wingdings" panose="05000000000000000000" pitchFamily="2" charset="2"/>
              </a:rPr>
              <a:t> det </a:t>
            </a:r>
            <a:r>
              <a:rPr lang="en-US" dirty="0" err="1">
                <a:sym typeface="Wingdings" panose="05000000000000000000" pitchFamily="2" charset="2"/>
              </a:rPr>
              <a:t>alvorligt</a:t>
            </a:r>
            <a:r>
              <a:rPr lang="en-US" dirty="0">
                <a:sym typeface="Wingdings" panose="05000000000000000000" pitchFamily="2" charset="2"/>
              </a:rPr>
              <a:t>”</a:t>
            </a:r>
          </a:p>
          <a:p>
            <a:pPr marL="342900" indent="-342900">
              <a:buFont typeface="+mj-lt"/>
              <a:buAutoNum type="arabicPeriod"/>
            </a:pPr>
            <a:r>
              <a:rPr lang="en-US" dirty="0" err="1">
                <a:sym typeface="Wingdings" panose="05000000000000000000" pitchFamily="2" charset="2"/>
              </a:rPr>
              <a:t>Frivillige</a:t>
            </a:r>
            <a:r>
              <a:rPr lang="en-US" dirty="0">
                <a:sym typeface="Wingdings" panose="05000000000000000000" pitchFamily="2" charset="2"/>
              </a:rPr>
              <a:t> </a:t>
            </a:r>
            <a:r>
              <a:rPr lang="en-US" dirty="0" err="1">
                <a:sym typeface="Wingdings" panose="05000000000000000000" pitchFamily="2" charset="2"/>
              </a:rPr>
              <a:t>fratrædelser</a:t>
            </a:r>
            <a:r>
              <a:rPr lang="en-US" dirty="0">
                <a:sym typeface="Wingdings" panose="05000000000000000000" pitchFamily="2" charset="2"/>
              </a:rPr>
              <a:t> </a:t>
            </a:r>
            <a:r>
              <a:rPr lang="en-US" dirty="0" err="1">
                <a:sym typeface="Wingdings" panose="05000000000000000000" pitchFamily="2" charset="2"/>
              </a:rPr>
              <a:t>frem</a:t>
            </a:r>
            <a:r>
              <a:rPr lang="en-US" dirty="0">
                <a:sym typeface="Wingdings" panose="05000000000000000000" pitchFamily="2" charset="2"/>
              </a:rPr>
              <a:t> mod 10/3 </a:t>
            </a:r>
          </a:p>
          <a:p>
            <a:pPr marL="342900" indent="-342900">
              <a:buFont typeface="+mj-lt"/>
              <a:buAutoNum type="arabicPeriod"/>
            </a:pPr>
            <a:r>
              <a:rPr lang="en-US" dirty="0" err="1">
                <a:sym typeface="Wingdings" panose="05000000000000000000" pitchFamily="2" charset="2"/>
              </a:rPr>
              <a:t>Først</a:t>
            </a:r>
            <a:r>
              <a:rPr lang="en-US" dirty="0">
                <a:sym typeface="Wingdings" panose="05000000000000000000" pitchFamily="2" charset="2"/>
              </a:rPr>
              <a:t> </a:t>
            </a:r>
            <a:r>
              <a:rPr lang="en-US" dirty="0" err="1">
                <a:sym typeface="Wingdings" panose="05000000000000000000" pitchFamily="2" charset="2"/>
              </a:rPr>
              <a:t>fra</a:t>
            </a:r>
            <a:r>
              <a:rPr lang="en-US" dirty="0">
                <a:sym typeface="Wingdings" panose="05000000000000000000" pitchFamily="2" charset="2"/>
              </a:rPr>
              <a:t> 15/3 </a:t>
            </a:r>
            <a:r>
              <a:rPr lang="en-US" dirty="0" err="1">
                <a:sym typeface="Wingdings" panose="05000000000000000000" pitchFamily="2" charset="2"/>
              </a:rPr>
              <a:t>mulighed</a:t>
            </a:r>
            <a:r>
              <a:rPr lang="en-US" dirty="0">
                <a:sym typeface="Wingdings" panose="05000000000000000000" pitchFamily="2" charset="2"/>
              </a:rPr>
              <a:t> for </a:t>
            </a:r>
            <a:r>
              <a:rPr lang="en-US" dirty="0" err="1">
                <a:sym typeface="Wingdings" panose="05000000000000000000" pitchFamily="2" charset="2"/>
              </a:rPr>
              <a:t>direkte</a:t>
            </a:r>
            <a:r>
              <a:rPr lang="en-US" dirty="0">
                <a:sym typeface="Wingdings" panose="05000000000000000000" pitchFamily="2" charset="2"/>
              </a:rPr>
              <a:t> </a:t>
            </a:r>
            <a:r>
              <a:rPr lang="en-US" dirty="0" err="1">
                <a:sym typeface="Wingdings" panose="05000000000000000000" pitchFamily="2" charset="2"/>
              </a:rPr>
              <a:t>kontakt</a:t>
            </a:r>
            <a:r>
              <a:rPr lang="en-US" dirty="0">
                <a:sym typeface="Wingdings" panose="05000000000000000000" pitchFamily="2" charset="2"/>
              </a:rPr>
              <a:t> med alle “nye” </a:t>
            </a:r>
            <a:r>
              <a:rPr lang="en-US" dirty="0" err="1">
                <a:sym typeface="Wingdings" panose="05000000000000000000" pitchFamily="2" charset="2"/>
              </a:rPr>
              <a:t>medarbejdere</a:t>
            </a:r>
            <a:endParaRPr lang="en-US" dirty="0">
              <a:sym typeface="Wingdings" panose="05000000000000000000" pitchFamily="2" charset="2"/>
            </a:endParaRPr>
          </a:p>
          <a:p>
            <a:pPr marL="342900" indent="-342900">
              <a:buFont typeface="+mj-lt"/>
              <a:buAutoNum type="arabicPeriod"/>
            </a:pPr>
            <a:r>
              <a:rPr lang="en-US" dirty="0" err="1">
                <a:sym typeface="Wingdings" panose="05000000000000000000" pitchFamily="2" charset="2"/>
              </a:rPr>
              <a:t>Organisering</a:t>
            </a:r>
            <a:r>
              <a:rPr lang="en-US" dirty="0">
                <a:sym typeface="Wingdings" panose="05000000000000000000" pitchFamily="2" charset="2"/>
              </a:rPr>
              <a:t> </a:t>
            </a:r>
            <a:r>
              <a:rPr lang="en-US" dirty="0" err="1">
                <a:sym typeface="Wingdings" panose="05000000000000000000" pitchFamily="2" charset="2"/>
              </a:rPr>
              <a:t>af</a:t>
            </a:r>
            <a:r>
              <a:rPr lang="en-US" dirty="0">
                <a:sym typeface="Wingdings" panose="05000000000000000000" pitchFamily="2" charset="2"/>
              </a:rPr>
              <a:t> det administrative </a:t>
            </a:r>
            <a:r>
              <a:rPr lang="en-US" dirty="0" err="1">
                <a:sym typeface="Wingdings" panose="05000000000000000000" pitchFamily="2" charset="2"/>
              </a:rPr>
              <a:t>område</a:t>
            </a:r>
            <a:r>
              <a:rPr lang="en-US" dirty="0">
                <a:sym typeface="Wingdings" panose="05000000000000000000" pitchFamily="2" charset="2"/>
              </a:rPr>
              <a:t>  </a:t>
            </a:r>
            <a:r>
              <a:rPr lang="en-US" dirty="0" err="1">
                <a:sym typeface="Wingdings" panose="05000000000000000000" pitchFamily="2" charset="2"/>
              </a:rPr>
              <a:t>usikkerhed</a:t>
            </a:r>
            <a:r>
              <a:rPr lang="en-US" dirty="0">
                <a:sym typeface="Wingdings" panose="05000000000000000000" pitchFamily="2" charset="2"/>
              </a:rPr>
              <a:t> </a:t>
            </a:r>
            <a:r>
              <a:rPr lang="en-US" dirty="0" err="1">
                <a:sym typeface="Wingdings" panose="05000000000000000000" pitchFamily="2" charset="2"/>
              </a:rPr>
              <a:t>blandt</a:t>
            </a:r>
            <a:r>
              <a:rPr lang="en-US" dirty="0">
                <a:sym typeface="Wingdings" panose="05000000000000000000" pitchFamily="2" charset="2"/>
              </a:rPr>
              <a:t> </a:t>
            </a:r>
            <a:r>
              <a:rPr lang="en-US" dirty="0" err="1">
                <a:sym typeface="Wingdings" panose="05000000000000000000" pitchFamily="2" charset="2"/>
              </a:rPr>
              <a:t>Mekanik</a:t>
            </a:r>
            <a:r>
              <a:rPr lang="en-US" dirty="0">
                <a:sym typeface="Wingdings" panose="05000000000000000000" pitchFamily="2" charset="2"/>
              </a:rPr>
              <a:t> </a:t>
            </a:r>
            <a:r>
              <a:rPr lang="en-US" dirty="0" err="1">
                <a:sym typeface="Wingdings" panose="05000000000000000000" pitchFamily="2" charset="2"/>
              </a:rPr>
              <a:t>medarbejdere</a:t>
            </a:r>
            <a:endParaRPr lang="en-US" dirty="0">
              <a:sym typeface="Wingdings" panose="05000000000000000000" pitchFamily="2" charset="2"/>
            </a:endParaRPr>
          </a:p>
          <a:p>
            <a:pPr marL="342900" indent="-342900">
              <a:buFont typeface="+mj-lt"/>
              <a:buAutoNum type="arabicPeriod"/>
            </a:pPr>
            <a:r>
              <a:rPr lang="en-US" dirty="0">
                <a:sym typeface="Wingdings" panose="05000000000000000000" pitchFamily="2" charset="2"/>
              </a:rPr>
              <a:t>“keep calm and carry on”  der </a:t>
            </a:r>
            <a:r>
              <a:rPr lang="en-US" dirty="0" err="1">
                <a:sym typeface="Wingdings" panose="05000000000000000000" pitchFamily="2" charset="2"/>
              </a:rPr>
              <a:t>må</a:t>
            </a:r>
            <a:r>
              <a:rPr lang="en-US" dirty="0">
                <a:sym typeface="Wingdings" panose="05000000000000000000" pitchFamily="2" charset="2"/>
              </a:rPr>
              <a:t> da </a:t>
            </a:r>
            <a:r>
              <a:rPr lang="en-US" dirty="0" err="1">
                <a:sym typeface="Wingdings" panose="05000000000000000000" pitchFamily="2" charset="2"/>
              </a:rPr>
              <a:t>skulle</a:t>
            </a:r>
            <a:r>
              <a:rPr lang="en-US" dirty="0">
                <a:sym typeface="Wingdings" panose="05000000000000000000" pitchFamily="2" charset="2"/>
              </a:rPr>
              <a:t> </a:t>
            </a:r>
            <a:r>
              <a:rPr lang="en-US" dirty="0" err="1">
                <a:sym typeface="Wingdings" panose="05000000000000000000" pitchFamily="2" charset="2"/>
              </a:rPr>
              <a:t>ske</a:t>
            </a:r>
            <a:r>
              <a:rPr lang="en-US" dirty="0">
                <a:sym typeface="Wingdings" panose="05000000000000000000" pitchFamily="2" charset="2"/>
              </a:rPr>
              <a:t> </a:t>
            </a:r>
            <a:r>
              <a:rPr lang="en-US" dirty="0" err="1">
                <a:sym typeface="Wingdings" panose="05000000000000000000" pitchFamily="2" charset="2"/>
              </a:rPr>
              <a:t>noget</a:t>
            </a:r>
            <a:r>
              <a:rPr lang="en-US" dirty="0">
                <a:sym typeface="Wingdings" panose="05000000000000000000" pitchFamily="2" charset="2"/>
              </a:rPr>
              <a:t>……..</a:t>
            </a:r>
          </a:p>
          <a:p>
            <a:pPr marL="342900" indent="-342900">
              <a:buFont typeface="+mj-lt"/>
              <a:buAutoNum type="arabicPeriod"/>
            </a:pPr>
            <a:r>
              <a:rPr lang="en-US" dirty="0" err="1">
                <a:sym typeface="Wingdings" panose="05000000000000000000" pitchFamily="2" charset="2"/>
              </a:rPr>
              <a:t>Drøftelse</a:t>
            </a:r>
            <a:r>
              <a:rPr lang="en-US" dirty="0">
                <a:sym typeface="Wingdings" panose="05000000000000000000" pitchFamily="2" charset="2"/>
              </a:rPr>
              <a:t> </a:t>
            </a:r>
            <a:r>
              <a:rPr lang="en-US" dirty="0" err="1">
                <a:sym typeface="Wingdings" panose="05000000000000000000" pitchFamily="2" charset="2"/>
              </a:rPr>
              <a:t>af</a:t>
            </a:r>
            <a:r>
              <a:rPr lang="en-US" dirty="0">
                <a:sym typeface="Wingdings" panose="05000000000000000000" pitchFamily="2" charset="2"/>
              </a:rPr>
              <a:t> </a:t>
            </a:r>
            <a:r>
              <a:rPr lang="en-US" dirty="0" err="1">
                <a:sym typeface="Wingdings" panose="05000000000000000000" pitchFamily="2" charset="2"/>
              </a:rPr>
              <a:t>faglige</a:t>
            </a:r>
            <a:r>
              <a:rPr lang="en-US" dirty="0">
                <a:sym typeface="Wingdings" panose="05000000000000000000" pitchFamily="2" charset="2"/>
              </a:rPr>
              <a:t> </a:t>
            </a:r>
            <a:r>
              <a:rPr lang="en-US" dirty="0" err="1">
                <a:sym typeface="Wingdings" panose="05000000000000000000" pitchFamily="2" charset="2"/>
              </a:rPr>
              <a:t>grænseflader</a:t>
            </a:r>
            <a:endParaRPr lang="en-US" dirty="0">
              <a:sym typeface="Wingdings" panose="05000000000000000000" pitchFamily="2" charset="2"/>
            </a:endParaRPr>
          </a:p>
          <a:p>
            <a:pPr marL="342900" indent="-342900">
              <a:buFont typeface="+mj-lt"/>
              <a:buAutoNum type="arabicPeriod"/>
            </a:pPr>
            <a:r>
              <a:rPr lang="en-US" dirty="0">
                <a:sym typeface="Wingdings" panose="05000000000000000000" pitchFamily="2" charset="2"/>
              </a:rPr>
              <a:t>…</a:t>
            </a:r>
            <a:endParaRPr lang="en-US" dirty="0"/>
          </a:p>
        </p:txBody>
      </p:sp>
      <p:sp>
        <p:nvSpPr>
          <p:cNvPr id="4" name="Slide Number Placeholder 3"/>
          <p:cNvSpPr>
            <a:spLocks noGrp="1"/>
          </p:cNvSpPr>
          <p:nvPr>
            <p:ph type="sldNum" sz="quarter" idx="11"/>
          </p:nvPr>
        </p:nvSpPr>
        <p:spPr>
          <a:xfrm>
            <a:off x="11506450" y="6541200"/>
            <a:ext cx="432600" cy="316800"/>
          </a:xfrm>
        </p:spPr>
        <p:txBody>
          <a:bodyPr anchor="ctr">
            <a:normAutofit/>
          </a:bodyPr>
          <a:lstStyle/>
          <a:p>
            <a:fld id="{103EA872-A674-449B-A120-B97244F8E91D}" type="slidenum">
              <a:rPr lang="en-GB" smtClean="0"/>
              <a:pPr/>
              <a:t>49</a:t>
            </a:fld>
            <a:endParaRPr lang="en-GB"/>
          </a:p>
        </p:txBody>
      </p:sp>
    </p:spTree>
    <p:custDataLst>
      <p:custData r:id="rId1"/>
      <p:custData r:id="rId2"/>
    </p:custDataLst>
    <p:extLst>
      <p:ext uri="{BB962C8B-B14F-4D97-AF65-F5344CB8AC3E}">
        <p14:creationId xmlns:p14="http://schemas.microsoft.com/office/powerpoint/2010/main" val="375772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AB9D89-4678-4B3C-8679-3E429EFBB2DD}"/>
              </a:ext>
            </a:extLst>
          </p:cNvPr>
          <p:cNvSpPr>
            <a:spLocks noGrp="1"/>
          </p:cNvSpPr>
          <p:nvPr>
            <p:ph type="title"/>
          </p:nvPr>
        </p:nvSpPr>
        <p:spPr>
          <a:xfrm>
            <a:off x="982638" y="429935"/>
            <a:ext cx="10995938" cy="338577"/>
          </a:xfrm>
        </p:spPr>
        <p:txBody>
          <a:bodyPr/>
          <a:lstStyle/>
          <a:p>
            <a:r>
              <a:rPr lang="en-GB" sz="2800" dirty="0"/>
              <a:t>Program</a:t>
            </a:r>
          </a:p>
        </p:txBody>
      </p:sp>
      <p:sp>
        <p:nvSpPr>
          <p:cNvPr id="6" name="Content Placeholder 5">
            <a:extLst>
              <a:ext uri="{FF2B5EF4-FFF2-40B4-BE49-F238E27FC236}">
                <a16:creationId xmlns:a16="http://schemas.microsoft.com/office/drawing/2014/main" id="{5A5890CD-8F90-4FE7-841F-F7B0C2865BA2}"/>
              </a:ext>
            </a:extLst>
          </p:cNvPr>
          <p:cNvSpPr>
            <a:spLocks noGrp="1"/>
          </p:cNvSpPr>
          <p:nvPr>
            <p:ph idx="1"/>
          </p:nvPr>
        </p:nvSpPr>
        <p:spPr>
          <a:xfrm>
            <a:off x="838622" y="1196752"/>
            <a:ext cx="10945216" cy="5184576"/>
          </a:xfrm>
        </p:spPr>
        <p:txBody>
          <a:bodyPr/>
          <a:lstStyle/>
          <a:p>
            <a:pPr marL="0" indent="0">
              <a:lnSpc>
                <a:spcPct val="150000"/>
              </a:lnSpc>
              <a:buNone/>
            </a:pPr>
            <a:r>
              <a:rPr lang="da-DK" sz="1400" dirty="0"/>
              <a:t>09:00	Safety moment og dagens program</a:t>
            </a:r>
          </a:p>
          <a:p>
            <a:pPr marL="0" indent="0">
              <a:lnSpc>
                <a:spcPct val="150000"/>
              </a:lnSpc>
              <a:buNone/>
            </a:pPr>
            <a:r>
              <a:rPr lang="da-DK" sz="1400" dirty="0"/>
              <a:t>09:15 	Velkommen v/ Rektor Anders O. </a:t>
            </a:r>
            <a:r>
              <a:rPr lang="da-DK" sz="1400" dirty="0" err="1"/>
              <a:t>Bjarklev</a:t>
            </a:r>
            <a:endParaRPr lang="da-DK" sz="1400" dirty="0"/>
          </a:p>
          <a:p>
            <a:pPr marL="0" indent="0">
              <a:lnSpc>
                <a:spcPct val="150000"/>
              </a:lnSpc>
              <a:buNone/>
            </a:pPr>
            <a:r>
              <a:rPr lang="da-DK" sz="1400" dirty="0"/>
              <a:t>09:40 	Trivsel under forandringer v/ lektor Christine Ipsen, DTU Management</a:t>
            </a:r>
          </a:p>
          <a:p>
            <a:pPr marL="0" indent="0">
              <a:lnSpc>
                <a:spcPct val="150000"/>
              </a:lnSpc>
              <a:buNone/>
            </a:pPr>
            <a:r>
              <a:rPr lang="da-DK" sz="1400" dirty="0"/>
              <a:t>10:35 	Kaffepause</a:t>
            </a:r>
          </a:p>
          <a:p>
            <a:pPr marL="0" indent="0">
              <a:lnSpc>
                <a:spcPct val="150000"/>
              </a:lnSpc>
              <a:buNone/>
            </a:pPr>
            <a:r>
              <a:rPr lang="da-DK" sz="1400" dirty="0"/>
              <a:t>10:50 	Erfaringer med forandringer i organisationen og arbejdslivet v/ institutdirektør Hans Nørgaard Hansen, DTU </a:t>
            </a:r>
            <a:r>
              <a:rPr lang="da-DK" sz="1400" dirty="0" err="1"/>
              <a:t>Construct</a:t>
            </a:r>
            <a:endParaRPr lang="da-DK" sz="1400" dirty="0"/>
          </a:p>
          <a:p>
            <a:pPr marL="0" indent="0">
              <a:lnSpc>
                <a:spcPct val="150000"/>
              </a:lnSpc>
              <a:buNone/>
            </a:pPr>
            <a:r>
              <a:rPr lang="da-DK" sz="1400" dirty="0"/>
              <a:t>11:20 	AMO’s rolle under forandringer i organisationen </a:t>
            </a:r>
          </a:p>
          <a:p>
            <a:pPr marL="0" indent="0">
              <a:lnSpc>
                <a:spcPct val="150000"/>
              </a:lnSpc>
              <a:buNone/>
            </a:pPr>
            <a:r>
              <a:rPr lang="da-DK" sz="1400" dirty="0"/>
              <a:t>11:50 	Intro til dagens oplæg med professor Bente Klarlund, Københavns Universitet – spørgsmål </a:t>
            </a:r>
          </a:p>
          <a:p>
            <a:pPr marL="0" indent="0">
              <a:lnSpc>
                <a:spcPct val="150000"/>
              </a:lnSpc>
              <a:buNone/>
            </a:pPr>
            <a:r>
              <a:rPr lang="da-DK" sz="1400" dirty="0"/>
              <a:t>12:00 	Frokost</a:t>
            </a:r>
          </a:p>
          <a:p>
            <a:pPr marL="0" indent="0">
              <a:lnSpc>
                <a:spcPct val="150000"/>
              </a:lnSpc>
              <a:buNone/>
            </a:pPr>
            <a:r>
              <a:rPr lang="da-DK" sz="1400" dirty="0"/>
              <a:t>13:00 	Det sunde arbejdsliv v/ professor Bente Klarlund, Københavns Universitet. </a:t>
            </a:r>
            <a:br>
              <a:rPr lang="da-DK" sz="1400" dirty="0"/>
            </a:br>
            <a:r>
              <a:rPr lang="da-DK" sz="1400" dirty="0"/>
              <a:t>	Sammenhængen mellem de fysiske og psykiske faktorers indvirkning på vores trivsel</a:t>
            </a:r>
          </a:p>
          <a:p>
            <a:pPr marL="0" indent="0">
              <a:lnSpc>
                <a:spcPct val="150000"/>
              </a:lnSpc>
              <a:buNone/>
            </a:pPr>
            <a:r>
              <a:rPr lang="da-DK" sz="1400" dirty="0"/>
              <a:t>14:00 	Kaffe &amp; kagepause</a:t>
            </a:r>
          </a:p>
          <a:p>
            <a:pPr marL="0" indent="0">
              <a:lnSpc>
                <a:spcPct val="150000"/>
              </a:lnSpc>
              <a:buNone/>
            </a:pPr>
            <a:r>
              <a:rPr lang="da-DK" sz="1400" dirty="0"/>
              <a:t>14:10 	Det sunde arbejdsliv - spørgsmål fra deltagerne v/ professor Bente Klarlund, Københavns Universitet</a:t>
            </a:r>
          </a:p>
          <a:p>
            <a:pPr marL="0" indent="0">
              <a:lnSpc>
                <a:spcPct val="150000"/>
              </a:lnSpc>
              <a:buNone/>
            </a:pPr>
            <a:r>
              <a:rPr lang="da-DK" sz="1400" dirty="0"/>
              <a:t>14:30 	Afrunding på dagen</a:t>
            </a:r>
          </a:p>
        </p:txBody>
      </p:sp>
      <p:sp>
        <p:nvSpPr>
          <p:cNvPr id="4" name="Slide Number Placeholder 3"/>
          <p:cNvSpPr>
            <a:spLocks noGrp="1"/>
          </p:cNvSpPr>
          <p:nvPr>
            <p:ph type="sldNum" sz="quarter" idx="11"/>
          </p:nvPr>
        </p:nvSpPr>
        <p:spPr/>
        <p:txBody>
          <a:bodyPr/>
          <a:lstStyle/>
          <a:p>
            <a:fld id="{103EA872-A674-449B-A120-B97244F8E91D}" type="slidenum">
              <a:rPr lang="en-GB" smtClean="0"/>
              <a:pPr/>
              <a:t>5</a:t>
            </a:fld>
            <a:endParaRPr lang="en-GB" dirty="0"/>
          </a:p>
        </p:txBody>
      </p:sp>
    </p:spTree>
    <p:custDataLst>
      <p:custData r:id="rId1"/>
      <p:custData r:id="rId2"/>
    </p:custDataLst>
    <p:extLst>
      <p:ext uri="{BB962C8B-B14F-4D97-AF65-F5344CB8AC3E}">
        <p14:creationId xmlns:p14="http://schemas.microsoft.com/office/powerpoint/2010/main" val="1796381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E7FC2-94A9-4B52-8CF3-CBCF56B8D792}"/>
              </a:ext>
            </a:extLst>
          </p:cNvPr>
          <p:cNvSpPr>
            <a:spLocks noGrp="1"/>
          </p:cNvSpPr>
          <p:nvPr>
            <p:ph type="title"/>
          </p:nvPr>
        </p:nvSpPr>
        <p:spPr/>
        <p:txBody>
          <a:bodyPr/>
          <a:lstStyle/>
          <a:p>
            <a:r>
              <a:rPr lang="da-DK" dirty="0"/>
              <a:t>Praktiske forhold.. men ultravigtige!</a:t>
            </a:r>
          </a:p>
        </p:txBody>
      </p:sp>
      <p:sp>
        <p:nvSpPr>
          <p:cNvPr id="3" name="Content Placeholder 2">
            <a:extLst>
              <a:ext uri="{FF2B5EF4-FFF2-40B4-BE49-F238E27FC236}">
                <a16:creationId xmlns:a16="http://schemas.microsoft.com/office/drawing/2014/main" id="{9EA0E8C8-5FE6-4BF0-82A2-802D061CBD46}"/>
              </a:ext>
            </a:extLst>
          </p:cNvPr>
          <p:cNvSpPr>
            <a:spLocks noGrp="1"/>
          </p:cNvSpPr>
          <p:nvPr>
            <p:ph idx="1"/>
          </p:nvPr>
        </p:nvSpPr>
        <p:spPr/>
        <p:txBody>
          <a:bodyPr/>
          <a:lstStyle/>
          <a:p>
            <a:r>
              <a:rPr lang="da-DK" dirty="0"/>
              <a:t>Studienævn</a:t>
            </a:r>
          </a:p>
          <a:p>
            <a:r>
              <a:rPr lang="da-DK" dirty="0"/>
              <a:t>Studiestøtte herunder kursusbasens opdatering</a:t>
            </a:r>
          </a:p>
          <a:p>
            <a:r>
              <a:rPr lang="da-DK" dirty="0" err="1"/>
              <a:t>PhD</a:t>
            </a:r>
            <a:r>
              <a:rPr lang="da-DK" dirty="0"/>
              <a:t> skole</a:t>
            </a:r>
          </a:p>
          <a:p>
            <a:r>
              <a:rPr lang="da-DK" dirty="0"/>
              <a:t>Værksteder/laboratorier</a:t>
            </a:r>
          </a:p>
          <a:p>
            <a:r>
              <a:rPr lang="da-DK" dirty="0"/>
              <a:t>AMU</a:t>
            </a:r>
          </a:p>
          <a:p>
            <a:r>
              <a:rPr lang="da-DK" dirty="0"/>
              <a:t>LSU</a:t>
            </a:r>
          </a:p>
          <a:p>
            <a:r>
              <a:rPr lang="da-DK" dirty="0"/>
              <a:t>Økonomi (først afklaring maj)</a:t>
            </a:r>
          </a:p>
          <a:p>
            <a:r>
              <a:rPr lang="da-DK" dirty="0"/>
              <a:t>Fusion</a:t>
            </a:r>
          </a:p>
          <a:p>
            <a:r>
              <a:rPr lang="da-DK" dirty="0"/>
              <a:t>…</a:t>
            </a:r>
          </a:p>
          <a:p>
            <a:endParaRPr lang="da-DK" dirty="0"/>
          </a:p>
          <a:p>
            <a:endParaRPr lang="da-DK" dirty="0"/>
          </a:p>
        </p:txBody>
      </p:sp>
      <p:sp>
        <p:nvSpPr>
          <p:cNvPr id="4" name="Slide Number Placeholder 3">
            <a:extLst>
              <a:ext uri="{FF2B5EF4-FFF2-40B4-BE49-F238E27FC236}">
                <a16:creationId xmlns:a16="http://schemas.microsoft.com/office/drawing/2014/main" id="{76E280A7-6315-4665-A94F-E588B73293F8}"/>
              </a:ext>
            </a:extLst>
          </p:cNvPr>
          <p:cNvSpPr>
            <a:spLocks noGrp="1"/>
          </p:cNvSpPr>
          <p:nvPr>
            <p:ph type="sldNum" sz="quarter" idx="11"/>
          </p:nvPr>
        </p:nvSpPr>
        <p:spPr/>
        <p:txBody>
          <a:bodyPr/>
          <a:lstStyle/>
          <a:p>
            <a:fld id="{103EA872-A674-449B-A120-B97244F8E91D}" type="slidenum">
              <a:rPr lang="en-GB" smtClean="0"/>
              <a:pPr/>
              <a:t>50</a:t>
            </a:fld>
            <a:endParaRPr lang="en-GB" dirty="0"/>
          </a:p>
        </p:txBody>
      </p:sp>
    </p:spTree>
    <p:extLst>
      <p:ext uri="{BB962C8B-B14F-4D97-AF65-F5344CB8AC3E}">
        <p14:creationId xmlns:p14="http://schemas.microsoft.com/office/powerpoint/2010/main" val="3037195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0C07-9EDE-262F-2FC0-D66234CC2E61}"/>
              </a:ext>
            </a:extLst>
          </p:cNvPr>
          <p:cNvSpPr>
            <a:spLocks noGrp="1"/>
          </p:cNvSpPr>
          <p:nvPr>
            <p:ph type="title"/>
          </p:nvPr>
        </p:nvSpPr>
        <p:spPr/>
        <p:txBody>
          <a:bodyPr/>
          <a:lstStyle/>
          <a:p>
            <a:endParaRPr lang="da-DK"/>
          </a:p>
        </p:txBody>
      </p:sp>
      <p:sp>
        <p:nvSpPr>
          <p:cNvPr id="3" name="Slide Number Placeholder 2">
            <a:extLst>
              <a:ext uri="{FF2B5EF4-FFF2-40B4-BE49-F238E27FC236}">
                <a16:creationId xmlns:a16="http://schemas.microsoft.com/office/drawing/2014/main" id="{917174C5-1C6C-78D3-275A-853B2BD4EF8B}"/>
              </a:ext>
            </a:extLst>
          </p:cNvPr>
          <p:cNvSpPr>
            <a:spLocks noGrp="1"/>
          </p:cNvSpPr>
          <p:nvPr>
            <p:ph type="sldNum" sz="quarter" idx="11"/>
          </p:nvPr>
        </p:nvSpPr>
        <p:spPr/>
        <p:txBody>
          <a:bodyPr/>
          <a:lstStyle/>
          <a:p>
            <a:fld id="{103EA872-A674-449B-A120-B97244F8E91D}" type="slidenum">
              <a:rPr lang="en-GB" smtClean="0"/>
              <a:pPr/>
              <a:t>51</a:t>
            </a:fld>
            <a:endParaRPr lang="en-GB" dirty="0"/>
          </a:p>
        </p:txBody>
      </p:sp>
      <p:pic>
        <p:nvPicPr>
          <p:cNvPr id="5" name="Picture 4">
            <a:extLst>
              <a:ext uri="{FF2B5EF4-FFF2-40B4-BE49-F238E27FC236}">
                <a16:creationId xmlns:a16="http://schemas.microsoft.com/office/drawing/2014/main" id="{292C12CD-6659-CE9A-7CD0-F07B76FE66DB}"/>
              </a:ext>
            </a:extLst>
          </p:cNvPr>
          <p:cNvPicPr>
            <a:picLocks noChangeAspect="1"/>
          </p:cNvPicPr>
          <p:nvPr/>
        </p:nvPicPr>
        <p:blipFill>
          <a:blip r:embed="rId2"/>
          <a:stretch>
            <a:fillRect/>
          </a:stretch>
        </p:blipFill>
        <p:spPr>
          <a:xfrm>
            <a:off x="0" y="899503"/>
            <a:ext cx="12194134" cy="5747415"/>
          </a:xfrm>
          <a:prstGeom prst="rect">
            <a:avLst/>
          </a:prstGeom>
        </p:spPr>
      </p:pic>
    </p:spTree>
    <p:extLst>
      <p:ext uri="{BB962C8B-B14F-4D97-AF65-F5344CB8AC3E}">
        <p14:creationId xmlns:p14="http://schemas.microsoft.com/office/powerpoint/2010/main" val="2536984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90AC-6C01-4A07-A5BB-8D52A950C1E2}"/>
              </a:ext>
            </a:extLst>
          </p:cNvPr>
          <p:cNvSpPr>
            <a:spLocks noGrp="1"/>
          </p:cNvSpPr>
          <p:nvPr>
            <p:ph type="title"/>
          </p:nvPr>
        </p:nvSpPr>
        <p:spPr/>
        <p:txBody>
          <a:bodyPr/>
          <a:lstStyle/>
          <a:p>
            <a:r>
              <a:rPr lang="da-DK" dirty="0"/>
              <a:t>Planlagte og gennemførte initiativer	</a:t>
            </a:r>
          </a:p>
        </p:txBody>
      </p:sp>
      <p:sp>
        <p:nvSpPr>
          <p:cNvPr id="3" name="Content Placeholder 2">
            <a:extLst>
              <a:ext uri="{FF2B5EF4-FFF2-40B4-BE49-F238E27FC236}">
                <a16:creationId xmlns:a16="http://schemas.microsoft.com/office/drawing/2014/main" id="{4A738994-E744-4B6E-BE53-1044AA51DF42}"/>
              </a:ext>
            </a:extLst>
          </p:cNvPr>
          <p:cNvSpPr>
            <a:spLocks noGrp="1"/>
          </p:cNvSpPr>
          <p:nvPr>
            <p:ph idx="1"/>
          </p:nvPr>
        </p:nvSpPr>
        <p:spPr/>
        <p:txBody>
          <a:bodyPr/>
          <a:lstStyle/>
          <a:p>
            <a:r>
              <a:rPr lang="da-DK" dirty="0"/>
              <a:t>Social karakter:</a:t>
            </a:r>
          </a:p>
          <a:p>
            <a:pPr lvl="1"/>
            <a:r>
              <a:rPr lang="da-DK" dirty="0"/>
              <a:t>Goddag event (juni)</a:t>
            </a:r>
          </a:p>
          <a:p>
            <a:r>
              <a:rPr lang="da-DK" dirty="0"/>
              <a:t>Faglig og social karakter:</a:t>
            </a:r>
          </a:p>
          <a:p>
            <a:pPr lvl="1"/>
            <a:r>
              <a:rPr lang="da-DK" dirty="0"/>
              <a:t>Institutkonference (september-oktober)</a:t>
            </a:r>
          </a:p>
          <a:p>
            <a:pPr lvl="1"/>
            <a:r>
              <a:rPr lang="da-DK" dirty="0"/>
              <a:t>Sektionsmøder</a:t>
            </a:r>
          </a:p>
          <a:p>
            <a:pPr lvl="1"/>
            <a:r>
              <a:rPr lang="da-DK" dirty="0"/>
              <a:t>Sektionspræsentationer for HNHA</a:t>
            </a:r>
          </a:p>
          <a:p>
            <a:r>
              <a:rPr lang="da-DK" dirty="0" err="1"/>
              <a:t>PhD</a:t>
            </a:r>
            <a:r>
              <a:rPr lang="da-DK" dirty="0"/>
              <a:t> studerende</a:t>
            </a:r>
          </a:p>
          <a:p>
            <a:pPr lvl="1"/>
            <a:r>
              <a:rPr lang="da-DK" dirty="0"/>
              <a:t>Sociale aktiviteter</a:t>
            </a:r>
          </a:p>
          <a:p>
            <a:pPr lvl="1"/>
            <a:r>
              <a:rPr lang="da-DK" dirty="0"/>
              <a:t>Portefølje af faglige/sociale initiativer</a:t>
            </a:r>
          </a:p>
          <a:p>
            <a:r>
              <a:rPr lang="da-DK" dirty="0"/>
              <a:t>TAP arrangementer</a:t>
            </a:r>
          </a:p>
          <a:p>
            <a:r>
              <a:rPr lang="da-DK" dirty="0"/>
              <a:t>De enkelte enheder</a:t>
            </a:r>
          </a:p>
          <a:p>
            <a:endParaRPr lang="da-DK" dirty="0"/>
          </a:p>
        </p:txBody>
      </p:sp>
      <p:sp>
        <p:nvSpPr>
          <p:cNvPr id="4" name="Slide Number Placeholder 3">
            <a:extLst>
              <a:ext uri="{FF2B5EF4-FFF2-40B4-BE49-F238E27FC236}">
                <a16:creationId xmlns:a16="http://schemas.microsoft.com/office/drawing/2014/main" id="{7929DE1D-379D-471D-A81B-E2C3F7DCB053}"/>
              </a:ext>
            </a:extLst>
          </p:cNvPr>
          <p:cNvSpPr>
            <a:spLocks noGrp="1"/>
          </p:cNvSpPr>
          <p:nvPr>
            <p:ph type="sldNum" sz="quarter" idx="11"/>
          </p:nvPr>
        </p:nvSpPr>
        <p:spPr/>
        <p:txBody>
          <a:bodyPr/>
          <a:lstStyle/>
          <a:p>
            <a:fld id="{103EA872-A674-449B-A120-B97244F8E91D}" type="slidenum">
              <a:rPr lang="en-GB" smtClean="0"/>
              <a:pPr/>
              <a:t>52</a:t>
            </a:fld>
            <a:endParaRPr lang="en-GB" dirty="0"/>
          </a:p>
        </p:txBody>
      </p:sp>
    </p:spTree>
    <p:extLst>
      <p:ext uri="{BB962C8B-B14F-4D97-AF65-F5344CB8AC3E}">
        <p14:creationId xmlns:p14="http://schemas.microsoft.com/office/powerpoint/2010/main" val="3296812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8280-B85B-4043-B7E9-A07D0B7D20DD}"/>
              </a:ext>
            </a:extLst>
          </p:cNvPr>
          <p:cNvSpPr>
            <a:spLocks noGrp="1"/>
          </p:cNvSpPr>
          <p:nvPr>
            <p:ph type="title"/>
          </p:nvPr>
        </p:nvSpPr>
        <p:spPr/>
        <p:txBody>
          <a:bodyPr/>
          <a:lstStyle/>
          <a:p>
            <a:r>
              <a:rPr lang="da-DK" dirty="0"/>
              <a:t>Opgaven – et nyt institut</a:t>
            </a:r>
          </a:p>
        </p:txBody>
      </p:sp>
      <p:graphicFrame>
        <p:nvGraphicFramePr>
          <p:cNvPr id="5" name="Content Placeholder 4">
            <a:extLst>
              <a:ext uri="{FF2B5EF4-FFF2-40B4-BE49-F238E27FC236}">
                <a16:creationId xmlns:a16="http://schemas.microsoft.com/office/drawing/2014/main" id="{24E32517-C3CD-412E-83B4-B4EC0A2062D1}"/>
              </a:ext>
            </a:extLst>
          </p:cNvPr>
          <p:cNvGraphicFramePr>
            <a:graphicFrameLocks noGrp="1"/>
          </p:cNvGraphicFramePr>
          <p:nvPr>
            <p:ph idx="1"/>
          </p:nvPr>
        </p:nvGraphicFramePr>
        <p:xfrm>
          <a:off x="1126654" y="1700808"/>
          <a:ext cx="4248373" cy="4545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2AC6813-BDCF-4140-91DE-4B87EF908766}"/>
              </a:ext>
            </a:extLst>
          </p:cNvPr>
          <p:cNvSpPr>
            <a:spLocks noGrp="1"/>
          </p:cNvSpPr>
          <p:nvPr>
            <p:ph type="sldNum" sz="quarter" idx="11"/>
          </p:nvPr>
        </p:nvSpPr>
        <p:spPr/>
        <p:txBody>
          <a:bodyPr/>
          <a:lstStyle/>
          <a:p>
            <a:fld id="{103EA872-A674-449B-A120-B97244F8E91D}" type="slidenum">
              <a:rPr lang="en-GB" smtClean="0"/>
              <a:pPr/>
              <a:t>53</a:t>
            </a:fld>
            <a:endParaRPr lang="en-GB" dirty="0"/>
          </a:p>
        </p:txBody>
      </p:sp>
      <p:graphicFrame>
        <p:nvGraphicFramePr>
          <p:cNvPr id="6" name="Diagram 5">
            <a:extLst>
              <a:ext uri="{FF2B5EF4-FFF2-40B4-BE49-F238E27FC236}">
                <a16:creationId xmlns:a16="http://schemas.microsoft.com/office/drawing/2014/main" id="{31443A3E-D477-48F5-B004-3E5DB713C8DE}"/>
              </a:ext>
            </a:extLst>
          </p:cNvPr>
          <p:cNvGraphicFramePr/>
          <p:nvPr>
            <p:extLst/>
          </p:nvPr>
        </p:nvGraphicFramePr>
        <p:xfrm>
          <a:off x="5805426" y="900905"/>
          <a:ext cx="2839335" cy="36450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a:extLst>
              <a:ext uri="{FF2B5EF4-FFF2-40B4-BE49-F238E27FC236}">
                <a16:creationId xmlns:a16="http://schemas.microsoft.com/office/drawing/2014/main" id="{9BE9A4E7-9FAC-4509-ADE9-38CB9A24E920}"/>
              </a:ext>
            </a:extLst>
          </p:cNvPr>
          <p:cNvGraphicFramePr/>
          <p:nvPr/>
        </p:nvGraphicFramePr>
        <p:xfrm>
          <a:off x="6743278" y="2780928"/>
          <a:ext cx="5287607" cy="43651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8" name="Picture 7">
            <a:extLst>
              <a:ext uri="{FF2B5EF4-FFF2-40B4-BE49-F238E27FC236}">
                <a16:creationId xmlns:a16="http://schemas.microsoft.com/office/drawing/2014/main" id="{8FD249DC-8C0D-461F-A7E6-F47CF69270A1}"/>
              </a:ext>
            </a:extLst>
          </p:cNvPr>
          <p:cNvPicPr>
            <a:picLocks noChangeAspect="1"/>
          </p:cNvPicPr>
          <p:nvPr/>
        </p:nvPicPr>
        <p:blipFill rotWithShape="1">
          <a:blip r:embed="rId17"/>
          <a:srcRect l="22700" t="30050" r="21651" b="32150"/>
          <a:stretch/>
        </p:blipFill>
        <p:spPr>
          <a:xfrm>
            <a:off x="4398497" y="1706994"/>
            <a:ext cx="1590177" cy="1080120"/>
          </a:xfrm>
          <a:prstGeom prst="rect">
            <a:avLst/>
          </a:prstGeom>
        </p:spPr>
      </p:pic>
      <p:pic>
        <p:nvPicPr>
          <p:cNvPr id="9" name="Picture 8">
            <a:extLst>
              <a:ext uri="{FF2B5EF4-FFF2-40B4-BE49-F238E27FC236}">
                <a16:creationId xmlns:a16="http://schemas.microsoft.com/office/drawing/2014/main" id="{BDFD587F-AA5D-4D3D-B875-51CD1757A883}"/>
              </a:ext>
            </a:extLst>
          </p:cNvPr>
          <p:cNvPicPr>
            <a:picLocks noChangeAspect="1"/>
          </p:cNvPicPr>
          <p:nvPr/>
        </p:nvPicPr>
        <p:blipFill rotWithShape="1">
          <a:blip r:embed="rId17"/>
          <a:srcRect l="22700" t="30050" r="21651" b="32150"/>
          <a:stretch/>
        </p:blipFill>
        <p:spPr>
          <a:xfrm rot="4193897">
            <a:off x="8630097" y="2888940"/>
            <a:ext cx="1590177" cy="1080120"/>
          </a:xfrm>
          <a:prstGeom prst="rect">
            <a:avLst/>
          </a:prstGeom>
        </p:spPr>
      </p:pic>
      <p:sp>
        <p:nvSpPr>
          <p:cNvPr id="10" name="TextBox 9">
            <a:extLst>
              <a:ext uri="{FF2B5EF4-FFF2-40B4-BE49-F238E27FC236}">
                <a16:creationId xmlns:a16="http://schemas.microsoft.com/office/drawing/2014/main" id="{067BDC8A-B632-49E6-9D5A-D4843081A305}"/>
              </a:ext>
            </a:extLst>
          </p:cNvPr>
          <p:cNvSpPr txBox="1"/>
          <p:nvPr/>
        </p:nvSpPr>
        <p:spPr>
          <a:xfrm>
            <a:off x="8399462" y="6021288"/>
            <a:ext cx="1920654" cy="246221"/>
          </a:xfrm>
          <a:prstGeom prst="rect">
            <a:avLst/>
          </a:prstGeom>
          <a:noFill/>
        </p:spPr>
        <p:txBody>
          <a:bodyPr wrap="none" lIns="0" tIns="0" rIns="0" bIns="0" rtlCol="0">
            <a:spAutoFit/>
          </a:bodyPr>
          <a:lstStyle/>
          <a:p>
            <a:pPr algn="l">
              <a:spcBef>
                <a:spcPts val="432"/>
              </a:spcBef>
            </a:pPr>
            <a:r>
              <a:rPr lang="da-DK" dirty="0">
                <a:latin typeface="+mn-lt"/>
              </a:rPr>
              <a:t>Tidshorisont 3-6 mdr.</a:t>
            </a:r>
          </a:p>
        </p:txBody>
      </p:sp>
    </p:spTree>
    <p:extLst>
      <p:ext uri="{BB962C8B-B14F-4D97-AF65-F5344CB8AC3E}">
        <p14:creationId xmlns:p14="http://schemas.microsoft.com/office/powerpoint/2010/main" val="2958731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8D97-7931-83B1-0B15-FE3F792FF478}"/>
              </a:ext>
            </a:extLst>
          </p:cNvPr>
          <p:cNvSpPr>
            <a:spLocks noGrp="1"/>
          </p:cNvSpPr>
          <p:nvPr>
            <p:ph type="title"/>
          </p:nvPr>
        </p:nvSpPr>
        <p:spPr/>
        <p:txBody>
          <a:bodyPr/>
          <a:lstStyle/>
          <a:p>
            <a:r>
              <a:rPr lang="da-DK" dirty="0"/>
              <a:t>Personlige observationer</a:t>
            </a:r>
          </a:p>
        </p:txBody>
      </p:sp>
      <p:sp>
        <p:nvSpPr>
          <p:cNvPr id="3" name="Content Placeholder 2">
            <a:extLst>
              <a:ext uri="{FF2B5EF4-FFF2-40B4-BE49-F238E27FC236}">
                <a16:creationId xmlns:a16="http://schemas.microsoft.com/office/drawing/2014/main" id="{AFAD48F2-5F1F-FF82-EB38-A5289D02AC20}"/>
              </a:ext>
            </a:extLst>
          </p:cNvPr>
          <p:cNvSpPr>
            <a:spLocks noGrp="1"/>
          </p:cNvSpPr>
          <p:nvPr>
            <p:ph idx="1"/>
          </p:nvPr>
        </p:nvSpPr>
        <p:spPr>
          <a:xfrm>
            <a:off x="1774726" y="1706328"/>
            <a:ext cx="4840777" cy="4545578"/>
          </a:xfrm>
        </p:spPr>
        <p:txBody>
          <a:bodyPr/>
          <a:lstStyle/>
          <a:p>
            <a:pPr>
              <a:spcBef>
                <a:spcPts val="1000"/>
              </a:spcBef>
            </a:pPr>
            <a:r>
              <a:rPr lang="da-DK" dirty="0"/>
              <a:t>Modellen er faseforskudt for medarbejdere ift. ledelsen</a:t>
            </a:r>
          </a:p>
          <a:p>
            <a:pPr>
              <a:spcBef>
                <a:spcPts val="1000"/>
              </a:spcBef>
            </a:pPr>
            <a:r>
              <a:rPr lang="da-DK" dirty="0"/>
              <a:t>Hverdagen i en forandring er også noget mere rodet end modellen!</a:t>
            </a:r>
          </a:p>
          <a:p>
            <a:pPr>
              <a:spcBef>
                <a:spcPts val="1000"/>
              </a:spcBef>
            </a:pPr>
            <a:r>
              <a:rPr lang="da-DK" dirty="0"/>
              <a:t>Hvad er opdraget?</a:t>
            </a:r>
          </a:p>
          <a:p>
            <a:pPr>
              <a:spcBef>
                <a:spcPts val="1000"/>
              </a:spcBef>
            </a:pPr>
            <a:r>
              <a:rPr lang="da-DK" dirty="0"/>
              <a:t>Kommunikation (”</a:t>
            </a:r>
            <a:r>
              <a:rPr lang="da-DK" dirty="0" err="1"/>
              <a:t>why</a:t>
            </a:r>
            <a:r>
              <a:rPr lang="da-DK" dirty="0"/>
              <a:t>” og ”</a:t>
            </a:r>
            <a:r>
              <a:rPr lang="da-DK" dirty="0" err="1"/>
              <a:t>what</a:t>
            </a:r>
            <a:r>
              <a:rPr lang="da-DK" dirty="0"/>
              <a:t>”) – intern og ekstern</a:t>
            </a:r>
          </a:p>
          <a:p>
            <a:pPr>
              <a:spcBef>
                <a:spcPts val="1000"/>
              </a:spcBef>
            </a:pPr>
            <a:r>
              <a:rPr lang="da-DK" dirty="0"/>
              <a:t>Planlægning og prioritering af aktiviteter</a:t>
            </a:r>
          </a:p>
          <a:p>
            <a:pPr>
              <a:spcBef>
                <a:spcPts val="1000"/>
              </a:spcBef>
            </a:pPr>
            <a:r>
              <a:rPr lang="da-DK" dirty="0"/>
              <a:t>Mennesker og systemer (navn, forkortelser, IT understøttelse, økonomi- og HR-systemer)</a:t>
            </a:r>
          </a:p>
          <a:p>
            <a:pPr>
              <a:spcBef>
                <a:spcPts val="1000"/>
              </a:spcBef>
            </a:pPr>
            <a:r>
              <a:rPr lang="da-DK" dirty="0"/>
              <a:t>UMV som katalysator for dialog</a:t>
            </a:r>
          </a:p>
          <a:p>
            <a:pPr>
              <a:spcBef>
                <a:spcPts val="1000"/>
              </a:spcBef>
            </a:pPr>
            <a:r>
              <a:rPr lang="da-DK" dirty="0"/>
              <a:t>Kultur</a:t>
            </a:r>
          </a:p>
          <a:p>
            <a:pPr>
              <a:spcBef>
                <a:spcPts val="1000"/>
              </a:spcBef>
            </a:pPr>
            <a:r>
              <a:rPr lang="da-DK" dirty="0"/>
              <a:t>..</a:t>
            </a:r>
          </a:p>
        </p:txBody>
      </p:sp>
      <p:sp>
        <p:nvSpPr>
          <p:cNvPr id="4" name="Slide Number Placeholder 3">
            <a:extLst>
              <a:ext uri="{FF2B5EF4-FFF2-40B4-BE49-F238E27FC236}">
                <a16:creationId xmlns:a16="http://schemas.microsoft.com/office/drawing/2014/main" id="{C0FF0FE0-95ED-DC4D-CD08-977DA3A113FE}"/>
              </a:ext>
            </a:extLst>
          </p:cNvPr>
          <p:cNvSpPr>
            <a:spLocks noGrp="1"/>
          </p:cNvSpPr>
          <p:nvPr>
            <p:ph type="sldNum" sz="quarter" idx="11"/>
          </p:nvPr>
        </p:nvSpPr>
        <p:spPr/>
        <p:txBody>
          <a:bodyPr/>
          <a:lstStyle/>
          <a:p>
            <a:fld id="{103EA872-A674-449B-A120-B97244F8E91D}" type="slidenum">
              <a:rPr lang="en-GB" smtClean="0"/>
              <a:pPr/>
              <a:t>54</a:t>
            </a:fld>
            <a:endParaRPr lang="en-GB" dirty="0"/>
          </a:p>
        </p:txBody>
      </p:sp>
      <p:pic>
        <p:nvPicPr>
          <p:cNvPr id="5" name="Picture 4">
            <a:extLst>
              <a:ext uri="{FF2B5EF4-FFF2-40B4-BE49-F238E27FC236}">
                <a16:creationId xmlns:a16="http://schemas.microsoft.com/office/drawing/2014/main" id="{7CD0FEFF-1960-C786-3032-7DCA77012347}"/>
              </a:ext>
            </a:extLst>
          </p:cNvPr>
          <p:cNvPicPr>
            <a:picLocks noChangeAspect="1"/>
          </p:cNvPicPr>
          <p:nvPr/>
        </p:nvPicPr>
        <p:blipFill>
          <a:blip r:embed="rId2"/>
          <a:stretch>
            <a:fillRect/>
          </a:stretch>
        </p:blipFill>
        <p:spPr>
          <a:xfrm>
            <a:off x="6917868" y="1844824"/>
            <a:ext cx="4840777" cy="1971882"/>
          </a:xfrm>
          <a:prstGeom prst="rect">
            <a:avLst/>
          </a:prstGeom>
        </p:spPr>
      </p:pic>
    </p:spTree>
    <p:extLst>
      <p:ext uri="{BB962C8B-B14F-4D97-AF65-F5344CB8AC3E}">
        <p14:creationId xmlns:p14="http://schemas.microsoft.com/office/powerpoint/2010/main" val="33449529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0F010D-E9B7-9208-7476-EBF5686F94B9}"/>
              </a:ext>
            </a:extLst>
          </p:cNvPr>
          <p:cNvSpPr>
            <a:spLocks noGrp="1"/>
          </p:cNvSpPr>
          <p:nvPr>
            <p:ph type="sldNum" sz="quarter" idx="11"/>
          </p:nvPr>
        </p:nvSpPr>
        <p:spPr/>
        <p:txBody>
          <a:bodyPr/>
          <a:lstStyle/>
          <a:p>
            <a:fld id="{103EA872-A674-449B-A120-B97244F8E91D}" type="slidenum">
              <a:rPr lang="en-GB" smtClean="0"/>
              <a:pPr/>
              <a:t>55</a:t>
            </a:fld>
            <a:endParaRPr lang="en-GB" dirty="0"/>
          </a:p>
        </p:txBody>
      </p:sp>
      <p:sp>
        <p:nvSpPr>
          <p:cNvPr id="4" name="TextBox 3">
            <a:extLst>
              <a:ext uri="{FF2B5EF4-FFF2-40B4-BE49-F238E27FC236}">
                <a16:creationId xmlns:a16="http://schemas.microsoft.com/office/drawing/2014/main" id="{5EC18136-F3FB-8570-5129-AE33BEE786FA}"/>
              </a:ext>
            </a:extLst>
          </p:cNvPr>
          <p:cNvSpPr txBox="1"/>
          <p:nvPr/>
        </p:nvSpPr>
        <p:spPr>
          <a:xfrm>
            <a:off x="982638" y="1772816"/>
            <a:ext cx="9145016" cy="1569660"/>
          </a:xfrm>
          <a:prstGeom prst="rect">
            <a:avLst/>
          </a:prstGeom>
          <a:noFill/>
        </p:spPr>
        <p:txBody>
          <a:bodyPr wrap="square">
            <a:spAutoFit/>
          </a:bodyPr>
          <a:lstStyle/>
          <a:p>
            <a:pPr algn="ctr"/>
            <a:r>
              <a:rPr lang="da-DK" sz="4800" dirty="0"/>
              <a:t>Alle ønsker udvikling, ingen ønsker forandring.</a:t>
            </a:r>
          </a:p>
        </p:txBody>
      </p:sp>
    </p:spTree>
    <p:extLst>
      <p:ext uri="{BB962C8B-B14F-4D97-AF65-F5344CB8AC3E}">
        <p14:creationId xmlns:p14="http://schemas.microsoft.com/office/powerpoint/2010/main" val="22690379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6654" y="377284"/>
            <a:ext cx="9312374" cy="612676"/>
          </a:xfrm>
        </p:spPr>
        <p:txBody>
          <a:bodyPr/>
          <a:lstStyle/>
          <a:p>
            <a:r>
              <a:rPr lang="da-DK" sz="2800" dirty="0"/>
              <a:t>AMO’s rolle under forandringer i organisationen</a:t>
            </a:r>
            <a:endParaRPr lang="en-GB" sz="1400" b="0" dirty="0"/>
          </a:p>
        </p:txBody>
      </p:sp>
      <p:sp>
        <p:nvSpPr>
          <p:cNvPr id="3" name="Pladsholder til indhold 2"/>
          <p:cNvSpPr>
            <a:spLocks noGrp="1"/>
          </p:cNvSpPr>
          <p:nvPr>
            <p:ph idx="1"/>
          </p:nvPr>
        </p:nvSpPr>
        <p:spPr>
          <a:xfrm>
            <a:off x="1126654" y="1628800"/>
            <a:ext cx="9960446" cy="4545578"/>
          </a:xfrm>
        </p:spPr>
        <p:txBody>
          <a:bodyPr/>
          <a:lstStyle/>
          <a:p>
            <a:pPr marL="0" indent="0">
              <a:buNone/>
            </a:pPr>
            <a:endParaRPr lang="da-DK" dirty="0"/>
          </a:p>
          <a:p>
            <a:pPr marL="0" indent="0">
              <a:buNone/>
            </a:pPr>
            <a:r>
              <a:rPr lang="da-DK" b="1" dirty="0"/>
              <a:t>Drøftelse ved bordene</a:t>
            </a:r>
          </a:p>
          <a:p>
            <a:pPr marL="0" indent="0">
              <a:buNone/>
            </a:pPr>
            <a:endParaRPr lang="da-DK" b="1" dirty="0"/>
          </a:p>
          <a:p>
            <a:pPr marL="0" indent="0">
              <a:buNone/>
            </a:pPr>
            <a:r>
              <a:rPr lang="da-DK" dirty="0"/>
              <a:t>Med udgangspunkt i indlæg fra rektor, Christine Ipsen, Hans Nørgaard Hansen og egne erfaringer</a:t>
            </a:r>
          </a:p>
          <a:p>
            <a:pPr marL="0" indent="0">
              <a:buNone/>
            </a:pPr>
            <a:endParaRPr lang="da-DK" dirty="0"/>
          </a:p>
          <a:p>
            <a:pPr marL="0" indent="0">
              <a:buNone/>
            </a:pPr>
            <a:endParaRPr lang="da-DK" dirty="0"/>
          </a:p>
          <a:p>
            <a:pPr lvl="1">
              <a:lnSpc>
                <a:spcPct val="150000"/>
              </a:lnSpc>
              <a:buFontTx/>
              <a:buChar char="-"/>
            </a:pPr>
            <a:r>
              <a:rPr lang="da-DK" dirty="0"/>
              <a:t>Hvad er særlig vigtigt for at kunne lykkes med organisatoriske forandringer?</a:t>
            </a:r>
          </a:p>
          <a:p>
            <a:pPr lvl="1">
              <a:lnSpc>
                <a:spcPct val="150000"/>
              </a:lnSpc>
              <a:buFontTx/>
              <a:buChar char="-"/>
            </a:pPr>
            <a:r>
              <a:rPr lang="da-DK" dirty="0"/>
              <a:t>Hvilke udfordringer har vi mødt undervejs i forandringsforløb?</a:t>
            </a:r>
          </a:p>
          <a:p>
            <a:pPr lvl="1">
              <a:lnSpc>
                <a:spcPct val="150000"/>
              </a:lnSpc>
              <a:buFontTx/>
              <a:buChar char="-"/>
            </a:pPr>
            <a:r>
              <a:rPr lang="da-DK" dirty="0"/>
              <a:t>Hvordan kan vi med vores roller bidrage i forbindelse med forandringsforløb?</a:t>
            </a:r>
          </a:p>
          <a:p>
            <a:pPr marL="0" indent="0">
              <a:buNone/>
            </a:pPr>
            <a:endParaRPr lang="da-DK" dirty="0"/>
          </a:p>
          <a:p>
            <a:pPr marL="0" indent="0">
              <a:buNone/>
            </a:pPr>
            <a:endParaRPr lang="da-DK" dirty="0"/>
          </a:p>
          <a:p>
            <a:pPr marL="0" indent="0">
              <a:buNone/>
            </a:pPr>
            <a:endParaRPr lang="en-GB" dirty="0"/>
          </a:p>
        </p:txBody>
      </p:sp>
      <p:sp>
        <p:nvSpPr>
          <p:cNvPr id="4" name="Pladsholder til slidenummer 3"/>
          <p:cNvSpPr>
            <a:spLocks noGrp="1"/>
          </p:cNvSpPr>
          <p:nvPr>
            <p:ph type="sldNum" sz="quarter" idx="11"/>
          </p:nvPr>
        </p:nvSpPr>
        <p:spPr/>
        <p:txBody>
          <a:bodyPr/>
          <a:lstStyle/>
          <a:p>
            <a:fld id="{103EA872-A674-449B-A120-B97244F8E91D}" type="slidenum">
              <a:rPr lang="en-GB" smtClean="0"/>
              <a:pPr/>
              <a:t>56</a:t>
            </a:fld>
            <a:endParaRPr lang="en-GB" dirty="0"/>
          </a:p>
        </p:txBody>
      </p:sp>
      <p:pic>
        <p:nvPicPr>
          <p:cNvPr id="6" name="Billede 5"/>
          <p:cNvPicPr>
            <a:picLocks noChangeAspect="1"/>
          </p:cNvPicPr>
          <p:nvPr/>
        </p:nvPicPr>
        <p:blipFill>
          <a:blip r:embed="rId2"/>
          <a:stretch>
            <a:fillRect/>
          </a:stretch>
        </p:blipFill>
        <p:spPr>
          <a:xfrm>
            <a:off x="10257972" y="4638133"/>
            <a:ext cx="1658256" cy="1566808"/>
          </a:xfrm>
          <a:prstGeom prst="rect">
            <a:avLst/>
          </a:prstGeom>
        </p:spPr>
      </p:pic>
    </p:spTree>
    <p:extLst>
      <p:ext uri="{BB962C8B-B14F-4D97-AF65-F5344CB8AC3E}">
        <p14:creationId xmlns:p14="http://schemas.microsoft.com/office/powerpoint/2010/main" val="1677608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4129" y="714716"/>
            <a:ext cx="10104462" cy="972716"/>
          </a:xfrm>
        </p:spPr>
        <p:txBody>
          <a:bodyPr/>
          <a:lstStyle/>
          <a:p>
            <a:r>
              <a:rPr lang="da-DK" sz="2800" dirty="0"/>
              <a:t>Intro til dagens oplæg med professor Bente Klarlund</a:t>
            </a:r>
            <a:r>
              <a:rPr lang="da-DK" dirty="0"/>
              <a:t/>
            </a:r>
            <a:br>
              <a:rPr lang="da-DK" dirty="0"/>
            </a:br>
            <a:endParaRPr lang="en-GB" dirty="0"/>
          </a:p>
        </p:txBody>
      </p:sp>
      <p:sp>
        <p:nvSpPr>
          <p:cNvPr id="3" name="Pladsholder til indhold 2"/>
          <p:cNvSpPr>
            <a:spLocks noGrp="1"/>
          </p:cNvSpPr>
          <p:nvPr>
            <p:ph idx="1"/>
          </p:nvPr>
        </p:nvSpPr>
        <p:spPr>
          <a:xfrm>
            <a:off x="994128" y="1706328"/>
            <a:ext cx="10092971" cy="4545578"/>
          </a:xfrm>
        </p:spPr>
        <p:txBody>
          <a:bodyPr/>
          <a:lstStyle/>
          <a:p>
            <a:pPr marL="0" indent="0">
              <a:buNone/>
            </a:pPr>
            <a:endParaRPr lang="da-DK" dirty="0"/>
          </a:p>
          <a:p>
            <a:pPr marL="0" indent="0">
              <a:buNone/>
            </a:pPr>
            <a:r>
              <a:rPr lang="da-DK" dirty="0"/>
              <a:t>Det sunde arbejdsliv v/ professor Bente Klarlund, Københavns Universitet, leder af Trygfondens Center for Aktiv Sundhed.</a:t>
            </a:r>
          </a:p>
          <a:p>
            <a:pPr marL="0" indent="0">
              <a:buNone/>
            </a:pPr>
            <a:endParaRPr lang="da-DK" dirty="0"/>
          </a:p>
          <a:p>
            <a:pPr marL="0" indent="0">
              <a:buNone/>
            </a:pPr>
            <a:r>
              <a:rPr lang="da-DK" dirty="0"/>
              <a:t>Tema: Sammenhængen mellem de fysiske og psykiske faktorers indvirkning på vores trivsel.</a:t>
            </a:r>
            <a:endParaRPr lang="en-GB" dirty="0"/>
          </a:p>
          <a:p>
            <a:pPr marL="0" indent="0">
              <a:buNone/>
            </a:pPr>
            <a:endParaRPr lang="en-GB" dirty="0"/>
          </a:p>
          <a:p>
            <a:pPr marL="0" indent="0">
              <a:buNone/>
            </a:pPr>
            <a:r>
              <a:rPr lang="da-DK" dirty="0"/>
              <a:t>Drøftelse ved bordene og forberede </a:t>
            </a:r>
            <a:r>
              <a:rPr lang="da-DK" b="1" u="sng" dirty="0"/>
              <a:t>1</a:t>
            </a:r>
            <a:r>
              <a:rPr lang="da-DK" dirty="0"/>
              <a:t> spørgsmål til Bente Klarlund</a:t>
            </a:r>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a:p>
            <a:pPr marL="0" indent="0">
              <a:buNone/>
            </a:pPr>
            <a:r>
              <a:rPr lang="da-DK" i="1" dirty="0"/>
              <a:t>                                                              Papir og kuglepenne ved bordene </a:t>
            </a:r>
            <a:endParaRPr lang="en-GB" i="1" dirty="0"/>
          </a:p>
        </p:txBody>
      </p:sp>
      <p:sp>
        <p:nvSpPr>
          <p:cNvPr id="4" name="Pladsholder til slidenummer 3"/>
          <p:cNvSpPr>
            <a:spLocks noGrp="1"/>
          </p:cNvSpPr>
          <p:nvPr>
            <p:ph type="sldNum" sz="quarter" idx="11"/>
          </p:nvPr>
        </p:nvSpPr>
        <p:spPr/>
        <p:txBody>
          <a:bodyPr/>
          <a:lstStyle/>
          <a:p>
            <a:fld id="{103EA872-A674-449B-A120-B97244F8E91D}" type="slidenum">
              <a:rPr lang="en-GB" smtClean="0"/>
              <a:pPr/>
              <a:t>57</a:t>
            </a:fld>
            <a:endParaRPr lang="en-GB" dirty="0"/>
          </a:p>
        </p:txBody>
      </p:sp>
      <p:pic>
        <p:nvPicPr>
          <p:cNvPr id="5" name="Billede 4"/>
          <p:cNvPicPr>
            <a:picLocks noChangeAspect="1"/>
          </p:cNvPicPr>
          <p:nvPr/>
        </p:nvPicPr>
        <p:blipFill>
          <a:blip r:embed="rId3"/>
          <a:stretch>
            <a:fillRect/>
          </a:stretch>
        </p:blipFill>
        <p:spPr>
          <a:xfrm>
            <a:off x="2926854" y="4661117"/>
            <a:ext cx="1803907" cy="1775721"/>
          </a:xfrm>
          <a:prstGeom prst="rect">
            <a:avLst/>
          </a:prstGeom>
        </p:spPr>
      </p:pic>
      <p:pic>
        <p:nvPicPr>
          <p:cNvPr id="7" name="Billede 6"/>
          <p:cNvPicPr>
            <a:picLocks noChangeAspect="1"/>
          </p:cNvPicPr>
          <p:nvPr/>
        </p:nvPicPr>
        <p:blipFill>
          <a:blip r:embed="rId4"/>
          <a:stretch>
            <a:fillRect/>
          </a:stretch>
        </p:blipFill>
        <p:spPr>
          <a:xfrm>
            <a:off x="10064494" y="4548352"/>
            <a:ext cx="1658256" cy="1566808"/>
          </a:xfrm>
          <a:prstGeom prst="rect">
            <a:avLst/>
          </a:prstGeom>
        </p:spPr>
      </p:pic>
    </p:spTree>
    <p:extLst>
      <p:ext uri="{BB962C8B-B14F-4D97-AF65-F5344CB8AC3E}">
        <p14:creationId xmlns:p14="http://schemas.microsoft.com/office/powerpoint/2010/main" val="565546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168B81-E8EA-EE70-D407-21AB6EDBEF86}"/>
              </a:ext>
            </a:extLst>
          </p:cNvPr>
          <p:cNvSpPr>
            <a:spLocks noGrp="1"/>
          </p:cNvSpPr>
          <p:nvPr>
            <p:ph type="title"/>
          </p:nvPr>
        </p:nvSpPr>
        <p:spPr>
          <a:xfrm>
            <a:off x="1270670" y="426127"/>
            <a:ext cx="9816430" cy="554601"/>
          </a:xfrm>
        </p:spPr>
        <p:txBody>
          <a:bodyPr/>
          <a:lstStyle/>
          <a:p>
            <a:r>
              <a:rPr lang="da-DK" sz="2800" dirty="0"/>
              <a:t>Frokost</a:t>
            </a:r>
          </a:p>
        </p:txBody>
      </p:sp>
      <p:sp>
        <p:nvSpPr>
          <p:cNvPr id="4" name="Pladsholder til slidenummer 3">
            <a:extLst>
              <a:ext uri="{FF2B5EF4-FFF2-40B4-BE49-F238E27FC236}">
                <a16:creationId xmlns:a16="http://schemas.microsoft.com/office/drawing/2014/main" id="{340248FB-B8F3-BC9B-1CC7-92E761F23E34}"/>
              </a:ext>
            </a:extLst>
          </p:cNvPr>
          <p:cNvSpPr>
            <a:spLocks noGrp="1"/>
          </p:cNvSpPr>
          <p:nvPr>
            <p:ph type="sldNum" sz="quarter" idx="11"/>
          </p:nvPr>
        </p:nvSpPr>
        <p:spPr/>
        <p:txBody>
          <a:bodyPr/>
          <a:lstStyle/>
          <a:p>
            <a:fld id="{103EA872-A674-449B-A120-B97244F8E91D}" type="slidenum">
              <a:rPr lang="en-GB" smtClean="0"/>
              <a:pPr/>
              <a:t>58</a:t>
            </a:fld>
            <a:endParaRPr lang="en-GB" dirty="0"/>
          </a:p>
        </p:txBody>
      </p:sp>
      <p:pic>
        <p:nvPicPr>
          <p:cNvPr id="10" name="Pladsholder til indhold 9">
            <a:extLst>
              <a:ext uri="{FF2B5EF4-FFF2-40B4-BE49-F238E27FC236}">
                <a16:creationId xmlns:a16="http://schemas.microsoft.com/office/drawing/2014/main" id="{1AA771CB-02FC-1485-EFAB-46C6A1BD1B21}"/>
              </a:ext>
            </a:extLst>
          </p:cNvPr>
          <p:cNvPicPr>
            <a:picLocks noGrp="1" noChangeAspect="1"/>
          </p:cNvPicPr>
          <p:nvPr>
            <p:ph idx="1"/>
          </p:nvPr>
        </p:nvPicPr>
        <p:blipFill>
          <a:blip r:embed="rId2"/>
          <a:stretch>
            <a:fillRect/>
          </a:stretch>
        </p:blipFill>
        <p:spPr>
          <a:xfrm>
            <a:off x="3646934" y="2060848"/>
            <a:ext cx="3456384" cy="3134535"/>
          </a:xfrm>
          <a:ln>
            <a:solidFill>
              <a:schemeClr val="bg1"/>
            </a:solidFill>
          </a:ln>
        </p:spPr>
      </p:pic>
    </p:spTree>
    <p:extLst>
      <p:ext uri="{BB962C8B-B14F-4D97-AF65-F5344CB8AC3E}">
        <p14:creationId xmlns:p14="http://schemas.microsoft.com/office/powerpoint/2010/main" val="34020726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9E451-DFEB-B581-10CF-250B2D3446A7}"/>
              </a:ext>
            </a:extLst>
          </p:cNvPr>
          <p:cNvSpPr>
            <a:spLocks noGrp="1"/>
          </p:cNvSpPr>
          <p:nvPr>
            <p:ph type="title"/>
          </p:nvPr>
        </p:nvSpPr>
        <p:spPr>
          <a:xfrm>
            <a:off x="1198662" y="426127"/>
            <a:ext cx="9888438" cy="482593"/>
          </a:xfrm>
        </p:spPr>
        <p:txBody>
          <a:bodyPr/>
          <a:lstStyle/>
          <a:p>
            <a:r>
              <a:rPr lang="da-DK" sz="2800" dirty="0"/>
              <a:t>Det sunde arbejdsliv </a:t>
            </a:r>
            <a:r>
              <a:rPr lang="da-DK" sz="1800" b="0" dirty="0"/>
              <a:t>v/ professor Bente Klarlund, Københavns Universitet</a:t>
            </a:r>
            <a:endParaRPr lang="da-DK" sz="2800" dirty="0"/>
          </a:p>
        </p:txBody>
      </p:sp>
      <p:sp>
        <p:nvSpPr>
          <p:cNvPr id="3" name="Pladsholder til indhold 2">
            <a:extLst>
              <a:ext uri="{FF2B5EF4-FFF2-40B4-BE49-F238E27FC236}">
                <a16:creationId xmlns:a16="http://schemas.microsoft.com/office/drawing/2014/main" id="{B437D766-1D15-8336-9B93-4F7852A06799}"/>
              </a:ext>
            </a:extLst>
          </p:cNvPr>
          <p:cNvSpPr>
            <a:spLocks noGrp="1"/>
          </p:cNvSpPr>
          <p:nvPr>
            <p:ph idx="1"/>
          </p:nvPr>
        </p:nvSpPr>
        <p:spPr>
          <a:xfrm>
            <a:off x="1198662" y="1340768"/>
            <a:ext cx="9888438" cy="4911138"/>
          </a:xfrm>
        </p:spPr>
        <p:txBody>
          <a:bodyPr/>
          <a:lstStyle/>
          <a:p>
            <a:endParaRPr lang="da-DK" dirty="0"/>
          </a:p>
        </p:txBody>
      </p:sp>
      <p:sp>
        <p:nvSpPr>
          <p:cNvPr id="4" name="Pladsholder til slidenummer 3">
            <a:extLst>
              <a:ext uri="{FF2B5EF4-FFF2-40B4-BE49-F238E27FC236}">
                <a16:creationId xmlns:a16="http://schemas.microsoft.com/office/drawing/2014/main" id="{192D1B8B-97A6-8E86-E536-33E2153B4E45}"/>
              </a:ext>
            </a:extLst>
          </p:cNvPr>
          <p:cNvSpPr>
            <a:spLocks noGrp="1"/>
          </p:cNvSpPr>
          <p:nvPr>
            <p:ph type="sldNum" sz="quarter" idx="11"/>
          </p:nvPr>
        </p:nvSpPr>
        <p:spPr/>
        <p:txBody>
          <a:bodyPr/>
          <a:lstStyle/>
          <a:p>
            <a:fld id="{103EA872-A674-449B-A120-B97244F8E91D}" type="slidenum">
              <a:rPr lang="en-GB" smtClean="0"/>
              <a:pPr/>
              <a:t>59</a:t>
            </a:fld>
            <a:endParaRPr lang="en-GB" dirty="0"/>
          </a:p>
        </p:txBody>
      </p:sp>
    </p:spTree>
    <p:extLst>
      <p:ext uri="{BB962C8B-B14F-4D97-AF65-F5344CB8AC3E}">
        <p14:creationId xmlns:p14="http://schemas.microsoft.com/office/powerpoint/2010/main" val="1569485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6654" y="476672"/>
            <a:ext cx="9312374" cy="972716"/>
          </a:xfrm>
        </p:spPr>
        <p:txBody>
          <a:bodyPr/>
          <a:lstStyle/>
          <a:p>
            <a:r>
              <a:rPr lang="da-DK" sz="2800" dirty="0"/>
              <a:t>Velkommen</a:t>
            </a:r>
            <a:r>
              <a:rPr lang="da-DK" sz="3200" dirty="0"/>
              <a:t> </a:t>
            </a:r>
            <a:r>
              <a:rPr lang="da-DK" sz="1800" b="0" dirty="0"/>
              <a:t>v/ Rektor Anders O. </a:t>
            </a:r>
            <a:r>
              <a:rPr lang="da-DK" sz="1800" b="0" dirty="0" err="1"/>
              <a:t>Bjarklev</a:t>
            </a:r>
            <a:r>
              <a:rPr lang="da-DK" sz="3200" dirty="0"/>
              <a:t/>
            </a:r>
            <a:br>
              <a:rPr lang="da-DK" sz="3200" dirty="0"/>
            </a:br>
            <a:endParaRPr lang="en-GB" dirty="0"/>
          </a:p>
        </p:txBody>
      </p:sp>
      <p:sp>
        <p:nvSpPr>
          <p:cNvPr id="4" name="Pladsholder til slidenummer 3"/>
          <p:cNvSpPr>
            <a:spLocks noGrp="1"/>
          </p:cNvSpPr>
          <p:nvPr>
            <p:ph type="sldNum" sz="quarter" idx="11"/>
          </p:nvPr>
        </p:nvSpPr>
        <p:spPr/>
        <p:txBody>
          <a:bodyPr/>
          <a:lstStyle/>
          <a:p>
            <a:fld id="{103EA872-A674-449B-A120-B97244F8E91D}" type="slidenum">
              <a:rPr lang="en-GB" smtClean="0"/>
              <a:pPr/>
              <a:t>6</a:t>
            </a:fld>
            <a:endParaRPr lang="en-GB" dirty="0"/>
          </a:p>
        </p:txBody>
      </p:sp>
      <p:pic>
        <p:nvPicPr>
          <p:cNvPr id="5" name="Billede 4"/>
          <p:cNvPicPr>
            <a:picLocks noChangeAspect="1"/>
          </p:cNvPicPr>
          <p:nvPr/>
        </p:nvPicPr>
        <p:blipFill>
          <a:blip r:embed="rId2"/>
          <a:stretch>
            <a:fillRect/>
          </a:stretch>
        </p:blipFill>
        <p:spPr>
          <a:xfrm>
            <a:off x="4006974" y="2060848"/>
            <a:ext cx="3317056" cy="3384376"/>
          </a:xfrm>
          <a:prstGeom prst="rect">
            <a:avLst/>
          </a:prstGeom>
        </p:spPr>
      </p:pic>
    </p:spTree>
    <p:extLst>
      <p:ext uri="{BB962C8B-B14F-4D97-AF65-F5344CB8AC3E}">
        <p14:creationId xmlns:p14="http://schemas.microsoft.com/office/powerpoint/2010/main" val="41928055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29A37-49B4-4C97-A347-0306FF1CE165}"/>
              </a:ext>
            </a:extLst>
          </p:cNvPr>
          <p:cNvSpPr>
            <a:spLocks noGrp="1"/>
          </p:cNvSpPr>
          <p:nvPr>
            <p:ph type="title"/>
          </p:nvPr>
        </p:nvSpPr>
        <p:spPr>
          <a:xfrm>
            <a:off x="1774726" y="426127"/>
            <a:ext cx="9312374" cy="554601"/>
          </a:xfrm>
        </p:spPr>
        <p:txBody>
          <a:bodyPr/>
          <a:lstStyle/>
          <a:p>
            <a:r>
              <a:rPr lang="da-DK" sz="2800" dirty="0"/>
              <a:t>Kaffepause</a:t>
            </a:r>
          </a:p>
        </p:txBody>
      </p:sp>
      <p:sp>
        <p:nvSpPr>
          <p:cNvPr id="4" name="Pladsholder til slidenummer 3">
            <a:extLst>
              <a:ext uri="{FF2B5EF4-FFF2-40B4-BE49-F238E27FC236}">
                <a16:creationId xmlns:a16="http://schemas.microsoft.com/office/drawing/2014/main" id="{AEDADD02-4180-BDAC-6F70-ADDAF0DB2506}"/>
              </a:ext>
            </a:extLst>
          </p:cNvPr>
          <p:cNvSpPr>
            <a:spLocks noGrp="1"/>
          </p:cNvSpPr>
          <p:nvPr>
            <p:ph type="sldNum" sz="quarter" idx="11"/>
          </p:nvPr>
        </p:nvSpPr>
        <p:spPr/>
        <p:txBody>
          <a:bodyPr/>
          <a:lstStyle/>
          <a:p>
            <a:fld id="{103EA872-A674-449B-A120-B97244F8E91D}" type="slidenum">
              <a:rPr lang="en-GB" smtClean="0"/>
              <a:pPr/>
              <a:t>60</a:t>
            </a:fld>
            <a:endParaRPr lang="en-GB" dirty="0"/>
          </a:p>
        </p:txBody>
      </p:sp>
      <p:pic>
        <p:nvPicPr>
          <p:cNvPr id="3" name="Content Placeholder 4">
            <a:extLst>
              <a:ext uri="{FF2B5EF4-FFF2-40B4-BE49-F238E27FC236}">
                <a16:creationId xmlns:a16="http://schemas.microsoft.com/office/drawing/2014/main" id="{C6EAF296-2B45-FD77-AA5B-84794E94E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439022" y="2258870"/>
            <a:ext cx="2340260" cy="234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3378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9E451-DFEB-B581-10CF-250B2D3446A7}"/>
              </a:ext>
            </a:extLst>
          </p:cNvPr>
          <p:cNvSpPr>
            <a:spLocks noGrp="1"/>
          </p:cNvSpPr>
          <p:nvPr>
            <p:ph type="title"/>
          </p:nvPr>
        </p:nvSpPr>
        <p:spPr>
          <a:xfrm>
            <a:off x="1198662" y="426127"/>
            <a:ext cx="9888438" cy="482593"/>
          </a:xfrm>
        </p:spPr>
        <p:txBody>
          <a:bodyPr/>
          <a:lstStyle/>
          <a:p>
            <a:r>
              <a:rPr lang="da-DK" sz="2800" dirty="0"/>
              <a:t>Det sunde arbejdsliv </a:t>
            </a:r>
            <a:r>
              <a:rPr lang="da-DK" sz="1800" b="0" dirty="0"/>
              <a:t>v/ professor Bente Klarlund, Københavns Universitet</a:t>
            </a:r>
            <a:endParaRPr lang="da-DK" sz="2800" dirty="0"/>
          </a:p>
        </p:txBody>
      </p:sp>
      <p:sp>
        <p:nvSpPr>
          <p:cNvPr id="3" name="Pladsholder til indhold 2">
            <a:extLst>
              <a:ext uri="{FF2B5EF4-FFF2-40B4-BE49-F238E27FC236}">
                <a16:creationId xmlns:a16="http://schemas.microsoft.com/office/drawing/2014/main" id="{B437D766-1D15-8336-9B93-4F7852A06799}"/>
              </a:ext>
            </a:extLst>
          </p:cNvPr>
          <p:cNvSpPr>
            <a:spLocks noGrp="1"/>
          </p:cNvSpPr>
          <p:nvPr>
            <p:ph idx="1"/>
          </p:nvPr>
        </p:nvSpPr>
        <p:spPr>
          <a:xfrm>
            <a:off x="1198662" y="1340768"/>
            <a:ext cx="9888438" cy="4911138"/>
          </a:xfrm>
        </p:spPr>
        <p:txBody>
          <a:bodyPr/>
          <a:lstStyle/>
          <a:p>
            <a:pPr marL="0" indent="0">
              <a:buNone/>
            </a:pPr>
            <a:endParaRPr lang="da-DK" dirty="0"/>
          </a:p>
          <a:p>
            <a:pPr marL="0" indent="0">
              <a:buNone/>
            </a:pPr>
            <a:r>
              <a:rPr lang="da-DK" b="1" dirty="0"/>
              <a:t>Spørgsmål fra deltagerne…</a:t>
            </a:r>
          </a:p>
        </p:txBody>
      </p:sp>
      <p:sp>
        <p:nvSpPr>
          <p:cNvPr id="4" name="Pladsholder til slidenummer 3">
            <a:extLst>
              <a:ext uri="{FF2B5EF4-FFF2-40B4-BE49-F238E27FC236}">
                <a16:creationId xmlns:a16="http://schemas.microsoft.com/office/drawing/2014/main" id="{192D1B8B-97A6-8E86-E536-33E2153B4E45}"/>
              </a:ext>
            </a:extLst>
          </p:cNvPr>
          <p:cNvSpPr>
            <a:spLocks noGrp="1"/>
          </p:cNvSpPr>
          <p:nvPr>
            <p:ph type="sldNum" sz="quarter" idx="11"/>
          </p:nvPr>
        </p:nvSpPr>
        <p:spPr/>
        <p:txBody>
          <a:bodyPr/>
          <a:lstStyle/>
          <a:p>
            <a:fld id="{103EA872-A674-449B-A120-B97244F8E91D}" type="slidenum">
              <a:rPr lang="en-GB" smtClean="0"/>
              <a:pPr/>
              <a:t>61</a:t>
            </a:fld>
            <a:endParaRPr lang="en-GB" dirty="0"/>
          </a:p>
        </p:txBody>
      </p:sp>
      <p:pic>
        <p:nvPicPr>
          <p:cNvPr id="5" name="Picture 4">
            <a:extLst>
              <a:ext uri="{FF2B5EF4-FFF2-40B4-BE49-F238E27FC236}">
                <a16:creationId xmlns:a16="http://schemas.microsoft.com/office/drawing/2014/main" id="{ACF0B4E1-4170-E112-ED7A-5354E9D251AD}"/>
              </a:ext>
            </a:extLst>
          </p:cNvPr>
          <p:cNvPicPr>
            <a:picLocks noChangeAspect="1"/>
          </p:cNvPicPr>
          <p:nvPr/>
        </p:nvPicPr>
        <p:blipFill>
          <a:blip r:embed="rId2"/>
          <a:stretch>
            <a:fillRect/>
          </a:stretch>
        </p:blipFill>
        <p:spPr>
          <a:xfrm>
            <a:off x="4655046" y="2186942"/>
            <a:ext cx="2461836" cy="2484115"/>
          </a:xfrm>
          <a:prstGeom prst="rect">
            <a:avLst/>
          </a:prstGeom>
        </p:spPr>
      </p:pic>
    </p:spTree>
    <p:extLst>
      <p:ext uri="{BB962C8B-B14F-4D97-AF65-F5344CB8AC3E}">
        <p14:creationId xmlns:p14="http://schemas.microsoft.com/office/powerpoint/2010/main" val="14790997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26654" y="-171400"/>
            <a:ext cx="9312374" cy="1118904"/>
          </a:xfrm>
        </p:spPr>
        <p:txBody>
          <a:bodyPr/>
          <a:lstStyle/>
          <a:p>
            <a:r>
              <a:rPr lang="da-DK" sz="2800" dirty="0"/>
              <a:t>Afrunding på dagen</a:t>
            </a:r>
            <a:endParaRPr lang="en-GB" sz="2800" dirty="0"/>
          </a:p>
        </p:txBody>
      </p:sp>
      <p:sp>
        <p:nvSpPr>
          <p:cNvPr id="3" name="Pladsholder til indhold 2"/>
          <p:cNvSpPr>
            <a:spLocks noGrp="1"/>
          </p:cNvSpPr>
          <p:nvPr>
            <p:ph idx="1"/>
          </p:nvPr>
        </p:nvSpPr>
        <p:spPr>
          <a:xfrm>
            <a:off x="1126654" y="1340768"/>
            <a:ext cx="9672414" cy="4545578"/>
          </a:xfrm>
        </p:spPr>
        <p:txBody>
          <a:bodyPr/>
          <a:lstStyle/>
          <a:p>
            <a:pPr marL="0" indent="0">
              <a:buNone/>
            </a:pPr>
            <a:r>
              <a:rPr lang="da-DK" sz="2400" dirty="0"/>
              <a:t>Drøft ved bordene - hvad tager I med jer fra AMO´s årsmøde 2022? </a:t>
            </a:r>
          </a:p>
          <a:p>
            <a:pPr marL="0" indent="0">
              <a:buNone/>
            </a:pPr>
            <a:endParaRPr lang="da-DK" dirty="0"/>
          </a:p>
          <a:p>
            <a:pPr marL="0" indent="0">
              <a:buNone/>
            </a:pPr>
            <a:r>
              <a:rPr lang="da-DK" b="1" dirty="0"/>
              <a:t>Indlæg på dagen</a:t>
            </a:r>
          </a:p>
          <a:p>
            <a:pPr lvl="8"/>
            <a:endParaRPr lang="da-DK" i="1" dirty="0">
              <a:solidFill>
                <a:srgbClr val="000000"/>
              </a:solidFill>
            </a:endParaRPr>
          </a:p>
          <a:p>
            <a:pPr lvl="8"/>
            <a:r>
              <a:rPr lang="da-DK" i="1" dirty="0">
                <a:solidFill>
                  <a:srgbClr val="000000"/>
                </a:solidFill>
              </a:rPr>
              <a:t>Rektor</a:t>
            </a:r>
          </a:p>
          <a:p>
            <a:pPr lvl="8"/>
            <a:endParaRPr lang="da-DK" i="1" dirty="0">
              <a:solidFill>
                <a:srgbClr val="000000"/>
              </a:solidFill>
            </a:endParaRPr>
          </a:p>
          <a:p>
            <a:pPr lvl="8"/>
            <a:r>
              <a:rPr lang="da-DK" i="1" dirty="0">
                <a:solidFill>
                  <a:srgbClr val="000000"/>
                </a:solidFill>
              </a:rPr>
              <a:t>Christine Ipsen</a:t>
            </a:r>
          </a:p>
          <a:p>
            <a:pPr lvl="8"/>
            <a:endParaRPr lang="da-DK" i="1" dirty="0">
              <a:solidFill>
                <a:srgbClr val="000000"/>
              </a:solidFill>
            </a:endParaRPr>
          </a:p>
          <a:p>
            <a:pPr lvl="8"/>
            <a:r>
              <a:rPr lang="da-DK" i="1" dirty="0">
                <a:solidFill>
                  <a:srgbClr val="000000"/>
                </a:solidFill>
              </a:rPr>
              <a:t>Hans Nørgaard</a:t>
            </a:r>
          </a:p>
          <a:p>
            <a:pPr lvl="8"/>
            <a:endParaRPr lang="da-DK" i="1" dirty="0">
              <a:solidFill>
                <a:srgbClr val="000000"/>
              </a:solidFill>
            </a:endParaRPr>
          </a:p>
          <a:p>
            <a:pPr lvl="8"/>
            <a:r>
              <a:rPr lang="da-DK" i="1" dirty="0">
                <a:solidFill>
                  <a:srgbClr val="000000"/>
                </a:solidFill>
              </a:rPr>
              <a:t>AMO´s rolle</a:t>
            </a:r>
          </a:p>
          <a:p>
            <a:pPr lvl="8"/>
            <a:endParaRPr lang="da-DK" i="1" dirty="0">
              <a:solidFill>
                <a:srgbClr val="000000"/>
              </a:solidFill>
            </a:endParaRPr>
          </a:p>
          <a:p>
            <a:pPr lvl="8"/>
            <a:r>
              <a:rPr lang="da-DK" i="1" dirty="0">
                <a:solidFill>
                  <a:srgbClr val="000000"/>
                </a:solidFill>
              </a:rPr>
              <a:t>Bente Klarlund</a:t>
            </a:r>
          </a:p>
          <a:p>
            <a:pPr marL="0" indent="0">
              <a:buNone/>
            </a:pPr>
            <a:r>
              <a:rPr lang="da-DK" dirty="0"/>
              <a:t>	</a:t>
            </a:r>
          </a:p>
        </p:txBody>
      </p:sp>
      <p:sp>
        <p:nvSpPr>
          <p:cNvPr id="4" name="Pladsholder til slidenummer 3"/>
          <p:cNvSpPr>
            <a:spLocks noGrp="1"/>
          </p:cNvSpPr>
          <p:nvPr>
            <p:ph type="sldNum" sz="quarter" idx="11"/>
          </p:nvPr>
        </p:nvSpPr>
        <p:spPr/>
        <p:txBody>
          <a:bodyPr/>
          <a:lstStyle/>
          <a:p>
            <a:fld id="{103EA872-A674-449B-A120-B97244F8E91D}" type="slidenum">
              <a:rPr lang="en-GB" smtClean="0"/>
              <a:pPr/>
              <a:t>62</a:t>
            </a:fld>
            <a:endParaRPr lang="en-GB" dirty="0"/>
          </a:p>
        </p:txBody>
      </p:sp>
      <p:pic>
        <p:nvPicPr>
          <p:cNvPr id="7" name="Billede 6"/>
          <p:cNvPicPr>
            <a:picLocks noChangeAspect="1"/>
          </p:cNvPicPr>
          <p:nvPr/>
        </p:nvPicPr>
        <p:blipFill>
          <a:blip r:embed="rId2"/>
          <a:stretch>
            <a:fillRect/>
          </a:stretch>
        </p:blipFill>
        <p:spPr>
          <a:xfrm>
            <a:off x="9969940" y="4581128"/>
            <a:ext cx="1658256" cy="1566808"/>
          </a:xfrm>
          <a:prstGeom prst="rect">
            <a:avLst/>
          </a:prstGeom>
        </p:spPr>
      </p:pic>
    </p:spTree>
    <p:extLst>
      <p:ext uri="{BB962C8B-B14F-4D97-AF65-F5344CB8AC3E}">
        <p14:creationId xmlns:p14="http://schemas.microsoft.com/office/powerpoint/2010/main" val="362503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26854" y="426127"/>
            <a:ext cx="8160246" cy="972716"/>
          </a:xfrm>
        </p:spPr>
        <p:txBody>
          <a:bodyPr/>
          <a:lstStyle/>
          <a:p>
            <a:r>
              <a:rPr lang="da-DK" dirty="0" smtClean="0"/>
              <a:t>Tak for i dag og kom godt hjem</a:t>
            </a:r>
            <a:endParaRPr lang="da-DK" dirty="0"/>
          </a:p>
        </p:txBody>
      </p:sp>
      <p:sp>
        <p:nvSpPr>
          <p:cNvPr id="4" name="Pladsholder til slidenummer 3"/>
          <p:cNvSpPr>
            <a:spLocks noGrp="1"/>
          </p:cNvSpPr>
          <p:nvPr>
            <p:ph type="sldNum" sz="quarter" idx="11"/>
          </p:nvPr>
        </p:nvSpPr>
        <p:spPr/>
        <p:txBody>
          <a:bodyPr/>
          <a:lstStyle/>
          <a:p>
            <a:fld id="{103EA872-A674-449B-A120-B97244F8E91D}" type="slidenum">
              <a:rPr lang="en-GB" smtClean="0"/>
              <a:pPr/>
              <a:t>63</a:t>
            </a:fld>
            <a:endParaRPr lang="en-GB" dirty="0"/>
          </a:p>
        </p:txBody>
      </p:sp>
      <p:pic>
        <p:nvPicPr>
          <p:cNvPr id="5" name="Billede 4"/>
          <p:cNvPicPr>
            <a:picLocks noChangeAspect="1"/>
          </p:cNvPicPr>
          <p:nvPr/>
        </p:nvPicPr>
        <p:blipFill>
          <a:blip r:embed="rId2"/>
          <a:stretch>
            <a:fillRect/>
          </a:stretch>
        </p:blipFill>
        <p:spPr>
          <a:xfrm>
            <a:off x="2062758" y="1844824"/>
            <a:ext cx="7949580" cy="4108960"/>
          </a:xfrm>
          <a:prstGeom prst="rect">
            <a:avLst/>
          </a:prstGeom>
        </p:spPr>
      </p:pic>
    </p:spTree>
    <p:extLst>
      <p:ext uri="{BB962C8B-B14F-4D97-AF65-F5344CB8AC3E}">
        <p14:creationId xmlns:p14="http://schemas.microsoft.com/office/powerpoint/2010/main" val="17592884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a:xfrm>
            <a:off x="247072" y="3573016"/>
            <a:ext cx="10840028" cy="2706458"/>
          </a:xfrm>
        </p:spPr>
        <p:txBody>
          <a:bodyPr/>
          <a:lstStyle/>
          <a:p>
            <a:r>
              <a:rPr lang="da-DK" sz="6000" dirty="0"/>
              <a:t>T</a:t>
            </a:r>
            <a:r>
              <a:rPr lang="da-DK" sz="6000" dirty="0" smtClean="0"/>
              <a:t>rivsel </a:t>
            </a:r>
            <a:r>
              <a:rPr lang="da-DK" sz="6000" dirty="0"/>
              <a:t>under forandringer i organisationen og arbejdslivet</a:t>
            </a:r>
            <a:endParaRPr lang="en-GB" sz="3200"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p:txBody>
          <a:bodyPr/>
          <a:lstStyle/>
          <a:p>
            <a:endParaRPr lang="en-GB" sz="2800" dirty="0" smtClean="0"/>
          </a:p>
          <a:p>
            <a:r>
              <a:rPr lang="en-GB" sz="2800" dirty="0" err="1" smtClean="0"/>
              <a:t>Fredag</a:t>
            </a:r>
            <a:r>
              <a:rPr lang="en-GB" sz="2800" dirty="0" smtClean="0"/>
              <a:t>, 11.11.22, </a:t>
            </a:r>
            <a:r>
              <a:rPr lang="en-GB" sz="2800" dirty="0" err="1" smtClean="0"/>
              <a:t>Oticon</a:t>
            </a:r>
            <a:r>
              <a:rPr lang="en-GB" sz="2800" dirty="0" smtClean="0"/>
              <a:t>, DTU</a:t>
            </a:r>
          </a:p>
          <a:p>
            <a:r>
              <a:rPr lang="en-GB" sz="2800" dirty="0" smtClean="0"/>
              <a:t>Af </a:t>
            </a:r>
            <a:r>
              <a:rPr lang="en-GB" sz="2800" dirty="0" err="1" smtClean="0"/>
              <a:t>Lektor</a:t>
            </a:r>
            <a:r>
              <a:rPr lang="en-GB" sz="2800" dirty="0" smtClean="0"/>
              <a:t> Christine Ipsen, DTU Management, </a:t>
            </a:r>
          </a:p>
          <a:p>
            <a:r>
              <a:rPr lang="en-GB" sz="2800" dirty="0" smtClean="0"/>
              <a:t>chip@dtu.dk</a:t>
            </a:r>
            <a:endParaRPr lang="en-GB" sz="2800"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24C8C45C-947F-4981-8B3F-4F32E973C901}"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7</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9663" y="119462"/>
            <a:ext cx="1064055" cy="106405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3799" y="119462"/>
            <a:ext cx="1064055" cy="1064055"/>
          </a:xfrm>
          <a:prstGeom prst="rect">
            <a:avLst/>
          </a:prstGeom>
        </p:spPr>
      </p:pic>
    </p:spTree>
    <p:custDataLst>
      <p:custData r:id="rId1"/>
      <p:custData r:id="rId2"/>
    </p:custDataLst>
    <p:extLst>
      <p:ext uri="{BB962C8B-B14F-4D97-AF65-F5344CB8AC3E}">
        <p14:creationId xmlns:p14="http://schemas.microsoft.com/office/powerpoint/2010/main" val="1001599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0" y="387424"/>
            <a:ext cx="0" cy="0"/>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Verdana" pitchFamily="34" charset="0"/>
              <a:ea typeface="ＭＳ Ｐゴシック" pitchFamily="-80" charset="-128"/>
              <a:cs typeface="+mn-cs"/>
            </a:endParaRPr>
          </a:p>
        </p:txBody>
      </p:sp>
      <p:sp>
        <p:nvSpPr>
          <p:cNvPr id="7" name="Slide Number Placeholder 6"/>
          <p:cNvSpPr>
            <a:spLocks noGrp="1"/>
          </p:cNvSpPr>
          <p:nvPr>
            <p:ph type="sldNum" sz="quarter" idx="12"/>
          </p:nvPr>
        </p:nvSpPr>
        <p:spPr>
          <a:xfrm>
            <a:off x="11506450" y="6928624"/>
            <a:ext cx="432600" cy="316800"/>
          </a:xfr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103EA872-A674-449B-A120-B97244F8E91D}" type="slidenum">
              <a:rPr kumimoji="0" lang="en-GB" sz="700" b="1" i="0" u="none" strike="noStrike" kern="1200" cap="none" spc="0" normalizeH="0" baseline="0" noProof="0" smtClean="0">
                <a:ln>
                  <a:noFill/>
                </a:ln>
                <a:solidFill>
                  <a:srgbClr val="FFFFFF"/>
                </a:solidFill>
                <a:effectLst/>
                <a:uLnTx/>
                <a:uFillTx/>
                <a:latin typeface="Arial"/>
                <a:ea typeface="ＭＳ Ｐゴシック" pitchFamily="-80" charset="-128"/>
                <a:cs typeface="+mn-cs"/>
              </a:rPr>
              <a:pPr marL="0" marR="0" lvl="0" indent="0" algn="l" defTabSz="914400" rtl="0" eaLnBrk="1" fontAlgn="base" latinLnBrk="0" hangingPunct="1">
                <a:lnSpc>
                  <a:spcPct val="100000"/>
                </a:lnSpc>
                <a:spcBef>
                  <a:spcPct val="50000"/>
                </a:spcBef>
                <a:spcAft>
                  <a:spcPct val="0"/>
                </a:spcAft>
                <a:buClrTx/>
                <a:buSzTx/>
                <a:buFontTx/>
                <a:buNone/>
                <a:tabLst/>
                <a:defRPr/>
              </a:pPr>
              <a:t>8</a:t>
            </a:fld>
            <a:endParaRPr kumimoji="0" lang="en-GB" sz="700" b="1" i="0" u="none" strike="noStrike" kern="1200" cap="none" spc="0" normalizeH="0" baseline="0" noProof="0" dirty="0">
              <a:ln>
                <a:noFill/>
              </a:ln>
              <a:solidFill>
                <a:srgbClr val="FFFFFF"/>
              </a:solidFill>
              <a:effectLst/>
              <a:uLnTx/>
              <a:uFillTx/>
              <a:latin typeface="Arial"/>
              <a:ea typeface="ＭＳ Ｐゴシック" pitchFamily="-80" charset="-128"/>
              <a:cs typeface="+mn-cs"/>
            </a:endParaRPr>
          </a:p>
        </p:txBody>
      </p:sp>
      <p:pic>
        <p:nvPicPr>
          <p:cNvPr id="8" name="Picture 7"/>
          <p:cNvPicPr>
            <a:picLocks noChangeAspect="1"/>
          </p:cNvPicPr>
          <p:nvPr/>
        </p:nvPicPr>
        <p:blipFill>
          <a:blip r:embed="rId3"/>
          <a:stretch>
            <a:fillRect/>
          </a:stretch>
        </p:blipFill>
        <p:spPr>
          <a:xfrm>
            <a:off x="6950543" y="1252412"/>
            <a:ext cx="4988507" cy="2376264"/>
          </a:xfrm>
          <a:prstGeom prst="rect">
            <a:avLst/>
          </a:prstGeom>
        </p:spPr>
      </p:pic>
      <p:pic>
        <p:nvPicPr>
          <p:cNvPr id="3" name="Picture 2"/>
          <p:cNvPicPr>
            <a:picLocks noChangeAspect="1"/>
          </p:cNvPicPr>
          <p:nvPr/>
        </p:nvPicPr>
        <p:blipFill>
          <a:blip r:embed="rId4"/>
          <a:stretch>
            <a:fillRect/>
          </a:stretch>
        </p:blipFill>
        <p:spPr>
          <a:xfrm>
            <a:off x="732177" y="4736365"/>
            <a:ext cx="4967691" cy="1295975"/>
          </a:xfrm>
          <a:prstGeom prst="rect">
            <a:avLst/>
          </a:prstGeom>
        </p:spPr>
      </p:pic>
      <p:pic>
        <p:nvPicPr>
          <p:cNvPr id="10" name="Picture 9"/>
          <p:cNvPicPr>
            <a:picLocks noChangeAspect="1"/>
          </p:cNvPicPr>
          <p:nvPr/>
        </p:nvPicPr>
        <p:blipFill>
          <a:blip r:embed="rId5"/>
          <a:stretch>
            <a:fillRect/>
          </a:stretch>
        </p:blipFill>
        <p:spPr>
          <a:xfrm>
            <a:off x="2134766" y="5631280"/>
            <a:ext cx="1296144" cy="917495"/>
          </a:xfrm>
          <a:prstGeom prst="rect">
            <a:avLst/>
          </a:prstGeom>
        </p:spPr>
      </p:pic>
      <p:pic>
        <p:nvPicPr>
          <p:cNvPr id="2" name="Picture 1"/>
          <p:cNvPicPr>
            <a:picLocks noChangeAspect="1"/>
          </p:cNvPicPr>
          <p:nvPr/>
        </p:nvPicPr>
        <p:blipFill>
          <a:blip r:embed="rId6"/>
          <a:stretch>
            <a:fillRect/>
          </a:stretch>
        </p:blipFill>
        <p:spPr>
          <a:xfrm>
            <a:off x="6167214" y="4843304"/>
            <a:ext cx="5430881" cy="151197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8104" y="1215897"/>
            <a:ext cx="2928144" cy="1622206"/>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47310" y="2136926"/>
            <a:ext cx="3084601" cy="1735088"/>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436" y="2409288"/>
            <a:ext cx="3707163" cy="2085279"/>
          </a:xfrm>
          <a:prstGeom prst="rect">
            <a:avLst/>
          </a:prstGeom>
        </p:spPr>
      </p:pic>
      <p:pic>
        <p:nvPicPr>
          <p:cNvPr id="11" name="Content Placeholder 10">
            <a:extLst>
              <a:ext uri="{FF2B5EF4-FFF2-40B4-BE49-F238E27FC236}">
                <a16:creationId xmlns:a16="http://schemas.microsoft.com/office/drawing/2014/main" id="{4D069546-B86D-8F4F-8015-8697316BF09C}"/>
              </a:ext>
            </a:extLst>
          </p:cNvPr>
          <p:cNvPicPr>
            <a:picLocks noGrp="1" noChangeAspect="1"/>
          </p:cNvPicPr>
          <p:nvPr>
            <p:ph sz="half" idx="1"/>
          </p:nvPr>
        </p:nvPicPr>
        <p:blipFill>
          <a:blip r:embed="rId10"/>
          <a:stretch>
            <a:fillRect/>
          </a:stretch>
        </p:blipFill>
        <p:spPr>
          <a:xfrm>
            <a:off x="3895165" y="2987958"/>
            <a:ext cx="2493118" cy="1783723"/>
          </a:xfrm>
        </p:spPr>
      </p:pic>
      <p:sp>
        <p:nvSpPr>
          <p:cNvPr id="14" name="Title 4"/>
          <p:cNvSpPr>
            <a:spLocks noGrp="1"/>
          </p:cNvSpPr>
          <p:nvPr>
            <p:ph type="title"/>
          </p:nvPr>
        </p:nvSpPr>
        <p:spPr>
          <a:xfrm>
            <a:off x="993835" y="293258"/>
            <a:ext cx="10945215" cy="651887"/>
          </a:xfrm>
        </p:spPr>
        <p:txBody>
          <a:bodyPr/>
          <a:lstStyle/>
          <a:p>
            <a:r>
              <a:rPr lang="da-DK" dirty="0" smtClean="0">
                <a:solidFill>
                  <a:schemeClr val="tx1"/>
                </a:solidFill>
              </a:rPr>
              <a:t>Distanceledelse, der understøtter  produktivitet og trivsel </a:t>
            </a:r>
            <a:endParaRPr lang="en-US" dirty="0">
              <a:solidFill>
                <a:schemeClr val="tx1"/>
              </a:solidFill>
            </a:endParaRPr>
          </a:p>
        </p:txBody>
      </p:sp>
    </p:spTree>
    <p:extLst>
      <p:ext uri="{BB962C8B-B14F-4D97-AF65-F5344CB8AC3E}">
        <p14:creationId xmlns:p14="http://schemas.microsoft.com/office/powerpoint/2010/main" val="21298745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t="5176" r="9318" b="32490"/>
          <a:stretch/>
        </p:blipFill>
        <p:spPr>
          <a:xfrm>
            <a:off x="1126654" y="404664"/>
            <a:ext cx="4313005" cy="3379931"/>
          </a:xfrm>
          <a:prstGeom prst="rect">
            <a:avLst/>
          </a:prstGeom>
        </p:spPr>
      </p:pic>
      <p:pic>
        <p:nvPicPr>
          <p:cNvPr id="9" name="Picture 8"/>
          <p:cNvPicPr>
            <a:picLocks noChangeAspect="1"/>
          </p:cNvPicPr>
          <p:nvPr/>
        </p:nvPicPr>
        <p:blipFill rotWithShape="1">
          <a:blip r:embed="rId3"/>
          <a:srcRect t="8260"/>
          <a:stretch/>
        </p:blipFill>
        <p:spPr>
          <a:xfrm>
            <a:off x="2162241" y="1106450"/>
            <a:ext cx="2585532" cy="3305919"/>
          </a:xfrm>
          <a:prstGeom prst="rect">
            <a:avLst/>
          </a:prstGeom>
        </p:spPr>
      </p:pic>
      <p:pic>
        <p:nvPicPr>
          <p:cNvPr id="2" name="Picture 1"/>
          <p:cNvPicPr>
            <a:picLocks noChangeAspect="1"/>
          </p:cNvPicPr>
          <p:nvPr/>
        </p:nvPicPr>
        <p:blipFill rotWithShape="1">
          <a:blip r:embed="rId4"/>
          <a:srcRect t="3160"/>
          <a:stretch/>
        </p:blipFill>
        <p:spPr>
          <a:xfrm>
            <a:off x="3155502" y="1772816"/>
            <a:ext cx="2629065" cy="3137009"/>
          </a:xfrm>
          <a:prstGeom prst="rect">
            <a:avLst/>
          </a:prstGeom>
        </p:spPr>
      </p:pic>
      <p:pic>
        <p:nvPicPr>
          <p:cNvPr id="10" name="Picture 9"/>
          <p:cNvPicPr>
            <a:picLocks noChangeAspect="1"/>
          </p:cNvPicPr>
          <p:nvPr/>
        </p:nvPicPr>
        <p:blipFill rotWithShape="1">
          <a:blip r:embed="rId5"/>
          <a:srcRect b="15894"/>
          <a:stretch/>
        </p:blipFill>
        <p:spPr>
          <a:xfrm>
            <a:off x="4312014" y="2672833"/>
            <a:ext cx="2674312" cy="3220511"/>
          </a:xfrm>
          <a:prstGeom prst="rect">
            <a:avLst/>
          </a:prstGeom>
        </p:spPr>
      </p:pic>
      <p:pic>
        <p:nvPicPr>
          <p:cNvPr id="8" name="Picture 7"/>
          <p:cNvPicPr>
            <a:picLocks noChangeAspect="1"/>
          </p:cNvPicPr>
          <p:nvPr/>
        </p:nvPicPr>
        <p:blipFill rotWithShape="1">
          <a:blip r:embed="rId6"/>
          <a:srcRect t="3770" r="1364" b="42357"/>
          <a:stretch/>
        </p:blipFill>
        <p:spPr>
          <a:xfrm>
            <a:off x="4988062" y="3445440"/>
            <a:ext cx="3312368" cy="2791872"/>
          </a:xfrm>
          <a:prstGeom prst="rect">
            <a:avLst/>
          </a:prstGeom>
        </p:spPr>
      </p:pic>
      <p:pic>
        <p:nvPicPr>
          <p:cNvPr id="12" name="Picture 11"/>
          <p:cNvPicPr>
            <a:picLocks noChangeAspect="1"/>
          </p:cNvPicPr>
          <p:nvPr/>
        </p:nvPicPr>
        <p:blipFill>
          <a:blip r:embed="rId7"/>
          <a:stretch>
            <a:fillRect/>
          </a:stretch>
        </p:blipFill>
        <p:spPr>
          <a:xfrm>
            <a:off x="6941079" y="260648"/>
            <a:ext cx="3186312" cy="2688005"/>
          </a:xfrm>
          <a:prstGeom prst="rect">
            <a:avLst/>
          </a:prstGeom>
        </p:spPr>
      </p:pic>
      <p:pic>
        <p:nvPicPr>
          <p:cNvPr id="1028" name="Picture 4" descr="Les nouvelles méthodes de management à distance | Les #Chasseurs d'Emplo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4214" y="2249960"/>
            <a:ext cx="3005527" cy="16830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irtual Collaboration in the Age of the Coronavirus | September 2020 |  Communications of the AC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79582" y="3140968"/>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872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ags/tag6.xml><?xml version="1.0" encoding="utf-8"?>
<p:tagLst xmlns:a="http://schemas.openxmlformats.org/drawingml/2006/main" xmlns:r="http://schemas.openxmlformats.org/officeDocument/2006/relationships" xmlns:p="http://schemas.openxmlformats.org/presentationml/2006/main">
  <p:tag name="SHAPE_LOCKS" val="0"/>
</p:tagLst>
</file>

<file path=ppt/tags/tag7.xml><?xml version="1.0" encoding="utf-8"?>
<p:tagLst xmlns:a="http://schemas.openxmlformats.org/drawingml/2006/main" xmlns:r="http://schemas.openxmlformats.org/officeDocument/2006/relationships" xmlns:p="http://schemas.openxmlformats.org/presentationml/2006/main">
  <p:tag name="SHAPE_LOCKS" val="0"/>
</p:tagLst>
</file>

<file path=ppt/tags/tag8.xml><?xml version="1.0" encoding="utf-8"?>
<p:tagLst xmlns:a="http://schemas.openxmlformats.org/drawingml/2006/main" xmlns:r="http://schemas.openxmlformats.org/officeDocument/2006/relationships" xmlns:p="http://schemas.openxmlformats.org/presentationml/2006/main">
  <p:tag name="SHAPE_LOCKS" val="0"/>
</p:tagLst>
</file>

<file path=ppt/tags/tag9.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Blank.potx" id="{3B38FA3B-2246-40E5-A61A-EA1559A3CD76}" vid="{D5F764FD-A73C-4B6C-BF48-3536DEB79AD2}"/>
    </a:ext>
  </a:extLst>
</a:theme>
</file>

<file path=ppt/theme/theme2.xml><?xml version="1.0" encoding="utf-8"?>
<a:theme xmlns:a="http://schemas.openxmlformats.org/drawingml/2006/main" name="1_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solidFill>
            <a:schemeClr val="accent4"/>
          </a:solidFill>
          <a:prstDash val="solid"/>
          <a:miter lim="800000"/>
          <a:headEnd type="none" w="med" len="med"/>
          <a:tailEnd type="none" w="med" len="med"/>
        </a:ln>
        <a:effec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required":false,"type":"datePicker","name":"Date","label":"Date","helpTexts":{"prefix":"","postfix":""},"spacing":{},"fullyQualifiedName":"Date"},{"required":false,"placeholder":"","lines":0,"type":"textBox","name":"PresentationTitle","label":"Presentation title","helpTexts":{"prefix":"","postfix":""},"spacing":{},"fullyQualifiedName":"PresentationTitle"}],"formDataEntries":[{"name":"Date","value":"4Xm7d242HGo446IH5nRjQA=="},{"name":"PresentationTitle","value":"ZR/I84ubq+6CkRKNk7nn9w=="}]}]]></TemplafyFormConfiguration>
</file>

<file path=customXml/item10.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2.xml><?xml version="1.0" encoding="utf-8"?>
<TemplafyTemplateConfiguration><![CDATA[{"elementsMetadata":[{"type":"shape","id":"2fce62a0-f28a-44e1-a519-0cbe37b25f7a","elementConfiguration":{"binding":"UserProfile.Offices.Workarea_{{DocumentLanguage}}","disableUpdates":false,"type":"text"}},{"type":"shape","id":"58465eeb-cfe0-4970-97ec-88179dc0a9c2","elementConfiguration":{"binding":"Form.Date","format":"{{DateFormats.GeneralDate}}","disableUpdates":false,"type":"date"}},{"type":"shape","id":"5020bdfb-1912-4d6d-a5c3-71b7da283692","elementConfiguration":{"binding":"Form.PresentationTitle","disableUpdates":false,"type":"text"}},{"type":"shape","id":"8d5b95d1-8a23-4044-9620-bf5e7305a170","elementConfiguration":{"binding":"UserProfile.Offices.Workarea_{{DocumentLanguage}}","disableUpdates":false,"type":"text"}},{"type":"shape","id":"79fbb3c3-dd89-47ef-91e9-e0bd2bb0942f","elementConfiguration":{"binding":"Form.Date","format":"{{DateFormats.GeneralDate}}","disableUpdates":false,"type":"date"}},{"type":"shape","id":"5e9447ba-0dff-46ec-ac33-540c046ca40a","elementConfiguration":{"binding":"Form.PresentationTitle","disableUpdates":false,"type":"text"}}],"transformationConfigurations":[{"language":"{{DocumentLanguage}}","disableUpdates":false,"type":"proofingLanguage"}],"enableDocumentContentUpdater":true,"templateName":"DTU Template 16_9 - Corporate red","templateDescription":"","version":"1.2"}]]></TemplafyTemplateConfiguration>
</file>

<file path=customXml/item3.xml><?xml version="1.0" encoding="utf-8"?>
<TemplafySlideTemplateConfiguration><![CDATA[{"elementsMetadata":[],"enableDocumentContentUpdater":true,"documentContentValidatorConfiguration":{"enableDocumentContentValidator":false,"documentContentValidatorVersion":0},"slideId":"636837486369753289","version":"1.2"}]]></TemplafySlideTemplateConfiguration>
</file>

<file path=customXml/item4.xml><?xml version="1.0" encoding="utf-8"?>
<TemplafySlideFormConfiguration><![CDATA[{"formFields":[],"formDataEntries":[]}]]></TemplafySlideFormConfiguration>
</file>

<file path=customXml/item5.xml><?xml version="1.0" encoding="utf-8"?>
<TemplafySlideFormConfiguration><![CDATA[{"formFields":[],"formDataEntries":[]}]]></TemplafySlideFormConfiguration>
</file>

<file path=customXml/item6.xml><?xml version="1.0" encoding="utf-8"?>
<TemplafySlideTemplateConfiguration><![CDATA[{"elementsMetadata":[],"enableDocumentContentUpdater":true,"documentContentValidatorConfiguration":{"enableDocumentContentValidator":false,"documentContentValidatorVersion":0},"slideId":"636837486366003040","version":"1.2"}]]></TemplafySlideTemplateConfiguration>
</file>

<file path=customXml/item7.xml><?xml version="1.0" encoding="utf-8"?>
<TemplafySlideTemplateConfiguration><![CDATA[{"elementsMetadata":[],"enableDocumentContentUpdater":true,"documentContentValidatorConfiguration":{"enableDocumentContentValidator":false,"documentContentValidatorVersion":0},"slideId":"636837486369128185","version":"1.2"}]]></TemplafySlideTemplateConfiguration>
</file>

<file path=customXml/item8.xml><?xml version="1.0" encoding="utf-8"?>
<TemplafySlideFormConfiguration><![CDATA[{"formFields":[],"formDataEntries":[]}]]></TemplafySlideForm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05DC2B94-7C1B-4C14-83B0-9CD2A82C27E0}">
  <ds:schemaRefs/>
</ds:datastoreItem>
</file>

<file path=customXml/itemProps10.xml><?xml version="1.0" encoding="utf-8"?>
<ds:datastoreItem xmlns:ds="http://schemas.openxmlformats.org/officeDocument/2006/customXml" ds:itemID="{F6D295A0-206B-447B-B7D8-16693BC29A00}">
  <ds:schemaRefs/>
</ds:datastoreItem>
</file>

<file path=customXml/itemProps11.xml><?xml version="1.0" encoding="utf-8"?>
<ds:datastoreItem xmlns:ds="http://schemas.openxmlformats.org/officeDocument/2006/customXml" ds:itemID="{B2A2428B-D52F-4295-9510-886F6BFC202A}">
  <ds:schemaRefs/>
</ds:datastoreItem>
</file>

<file path=customXml/itemProps12.xml><?xml version="1.0" encoding="utf-8"?>
<ds:datastoreItem xmlns:ds="http://schemas.openxmlformats.org/officeDocument/2006/customXml" ds:itemID="{6CD2C262-20C2-459A-9A8F-6693C3861373}">
  <ds:schemaRefs/>
</ds:datastoreItem>
</file>

<file path=customXml/itemProps2.xml><?xml version="1.0" encoding="utf-8"?>
<ds:datastoreItem xmlns:ds="http://schemas.openxmlformats.org/officeDocument/2006/customXml" ds:itemID="{1334258C-C3E7-4029-A615-C886A240FB15}">
  <ds:schemaRefs/>
</ds:datastoreItem>
</file>

<file path=customXml/itemProps3.xml><?xml version="1.0" encoding="utf-8"?>
<ds:datastoreItem xmlns:ds="http://schemas.openxmlformats.org/officeDocument/2006/customXml" ds:itemID="{02E7CCCE-613B-4CED-B813-E473EA1E01B2}">
  <ds:schemaRefs/>
</ds:datastoreItem>
</file>

<file path=customXml/itemProps4.xml><?xml version="1.0" encoding="utf-8"?>
<ds:datastoreItem xmlns:ds="http://schemas.openxmlformats.org/officeDocument/2006/customXml" ds:itemID="{F4C08C7F-F953-44DE-ACDE-930692BDDB0F}">
  <ds:schemaRefs/>
</ds:datastoreItem>
</file>

<file path=customXml/itemProps5.xml><?xml version="1.0" encoding="utf-8"?>
<ds:datastoreItem xmlns:ds="http://schemas.openxmlformats.org/officeDocument/2006/customXml" ds:itemID="{8660AB89-308F-4A34-B01B-CC1A9333F1B1}">
  <ds:schemaRefs/>
</ds:datastoreItem>
</file>

<file path=customXml/itemProps6.xml><?xml version="1.0" encoding="utf-8"?>
<ds:datastoreItem xmlns:ds="http://schemas.openxmlformats.org/officeDocument/2006/customXml" ds:itemID="{E5957E33-0059-46CE-AE7B-582F67E40B53}">
  <ds:schemaRefs/>
</ds:datastoreItem>
</file>

<file path=customXml/itemProps7.xml><?xml version="1.0" encoding="utf-8"?>
<ds:datastoreItem xmlns:ds="http://schemas.openxmlformats.org/officeDocument/2006/customXml" ds:itemID="{E5A377A0-333B-4898-9B5C-98FF6B790BEB}">
  <ds:schemaRefs/>
</ds:datastoreItem>
</file>

<file path=customXml/itemProps8.xml><?xml version="1.0" encoding="utf-8"?>
<ds:datastoreItem xmlns:ds="http://schemas.openxmlformats.org/officeDocument/2006/customXml" ds:itemID="{300E8D4B-C854-43CC-9384-2E9EF746FFF6}">
  <ds:schemaRefs/>
</ds:datastoreItem>
</file>

<file path=customXml/itemProps9.xml><?xml version="1.0" encoding="utf-8"?>
<ds:datastoreItem xmlns:ds="http://schemas.openxmlformats.org/officeDocument/2006/customXml" ds:itemID="{F7E47B34-8F69-41B1-AA27-108BE39BD84C}">
  <ds:schemaRefs/>
</ds:datastoreItem>
</file>

<file path=docProps/app.xml><?xml version="1.0" encoding="utf-8"?>
<Properties xmlns="http://schemas.openxmlformats.org/officeDocument/2006/extended-properties" xmlns:vt="http://schemas.openxmlformats.org/officeDocument/2006/docPropsVTypes">
  <Template>blank</Template>
  <TotalTime>1861</TotalTime>
  <Words>3629</Words>
  <Application>Microsoft Office PowerPoint</Application>
  <PresentationFormat>Brugerdefineret</PresentationFormat>
  <Paragraphs>668</Paragraphs>
  <Slides>63</Slides>
  <Notes>13</Notes>
  <HiddenSlides>0</HiddenSlides>
  <MMClips>0</MMClips>
  <ScaleCrop>false</ScaleCrop>
  <HeadingPairs>
    <vt:vector size="6" baseType="variant">
      <vt:variant>
        <vt:lpstr>Benyttede skrifttyper</vt:lpstr>
      </vt:variant>
      <vt:variant>
        <vt:i4>10</vt:i4>
      </vt:variant>
      <vt:variant>
        <vt:lpstr>Tema</vt:lpstr>
      </vt:variant>
      <vt:variant>
        <vt:i4>2</vt:i4>
      </vt:variant>
      <vt:variant>
        <vt:lpstr>Slidetitler</vt:lpstr>
      </vt:variant>
      <vt:variant>
        <vt:i4>63</vt:i4>
      </vt:variant>
    </vt:vector>
  </HeadingPairs>
  <TitlesOfParts>
    <vt:vector size="75" baseType="lpstr">
      <vt:lpstr>ＭＳ Ｐゴシック</vt:lpstr>
      <vt:lpstr>Adobe Ming Std L</vt:lpstr>
      <vt:lpstr>Agency FB</vt:lpstr>
      <vt:lpstr>Arial</vt:lpstr>
      <vt:lpstr>Book Antiqua</vt:lpstr>
      <vt:lpstr>Calibri</vt:lpstr>
      <vt:lpstr>Georgia</vt:lpstr>
      <vt:lpstr>Times New Roman</vt:lpstr>
      <vt:lpstr>Verdana</vt:lpstr>
      <vt:lpstr>Wingdings</vt:lpstr>
      <vt:lpstr>Blank</vt:lpstr>
      <vt:lpstr>1_Blank</vt:lpstr>
      <vt:lpstr>PowerPoint-præsentation</vt:lpstr>
      <vt:lpstr>PowerPoint-præsentation</vt:lpstr>
      <vt:lpstr>PowerPoint-præsentation</vt:lpstr>
      <vt:lpstr>Safety Moment</vt:lpstr>
      <vt:lpstr>Program</vt:lpstr>
      <vt:lpstr>Velkommen v/ Rektor Anders O. Bjarklev </vt:lpstr>
      <vt:lpstr>Trivsel under forandringer i organisationen og arbejdslivet</vt:lpstr>
      <vt:lpstr>Distanceledelse, der understøtter  produktivitet og trivsel </vt:lpstr>
      <vt:lpstr>PowerPoint-præsentation</vt:lpstr>
      <vt:lpstr>Fleksibilitet er ikke bare en geografisk forskydning af arbejdet</vt:lpstr>
      <vt:lpstr>Hvad lærte vi?</vt:lpstr>
      <vt:lpstr>PowerPoint-præsentation</vt:lpstr>
      <vt:lpstr>PowerPoint-præsentation</vt:lpstr>
      <vt:lpstr>Hvem er mere produktiv på kortere tid?</vt:lpstr>
      <vt:lpstr>Danskere føler sig mere isoleret</vt:lpstr>
      <vt:lpstr>Danske ledere er mere udfordret end medarbejderne</vt:lpstr>
      <vt:lpstr>Distanceledere trives, men foretrækker kontoret</vt:lpstr>
      <vt:lpstr>Arbejdet under forandring</vt:lpstr>
      <vt:lpstr>To be or not to be – på kontoret</vt:lpstr>
      <vt:lpstr>Hybridarbejde og fleksibilitet - Mål eller middel?</vt:lpstr>
      <vt:lpstr>Fleksibilitet og nærvær kræver flere regler- Vil vi det? </vt:lpstr>
      <vt:lpstr>Jeg - vi  eller  VI - jeg </vt:lpstr>
      <vt:lpstr>Ny diskurs</vt:lpstr>
      <vt:lpstr>Hvordan håndtere performance? </vt:lpstr>
      <vt:lpstr>Kontorets fremtid og energibesparelser (19°) </vt:lpstr>
      <vt:lpstr>Energi-effektivisering - Workplace Management</vt:lpstr>
      <vt:lpstr>Hvad ved vi nu?</vt:lpstr>
      <vt:lpstr>PowerPoint-præsentation</vt:lpstr>
      <vt:lpstr>PowerPoint-præsentation</vt:lpstr>
      <vt:lpstr>Tak for jeres tid</vt:lpstr>
      <vt:lpstr>Kaffepause</vt:lpstr>
      <vt:lpstr>Erfaringer med forandringer i organisationen og arbejdslivet</vt:lpstr>
      <vt:lpstr>Hans Nørgaard Hansen</vt:lpstr>
      <vt:lpstr>Kommunikation er en svær ting…..</vt:lpstr>
      <vt:lpstr>Kommunikation er en svær ting…..</vt:lpstr>
      <vt:lpstr>Forandringer – hvad er det fx?</vt:lpstr>
      <vt:lpstr>Betingelser for forandringer (på formel)</vt:lpstr>
      <vt:lpstr>DTU lederrollen</vt:lpstr>
      <vt:lpstr>Lidt mere bullshit bingo….</vt:lpstr>
      <vt:lpstr>…oversat til eksempler</vt:lpstr>
      <vt:lpstr>Forandringer i hierarkiske strukturer</vt:lpstr>
      <vt:lpstr>Organisationsændring marts 2022</vt:lpstr>
      <vt:lpstr>PowerPoint-præsentation</vt:lpstr>
      <vt:lpstr>PowerPoint-præsentation</vt:lpstr>
      <vt:lpstr>DTU Construct</vt:lpstr>
      <vt:lpstr>PowerPoint-præsentation</vt:lpstr>
      <vt:lpstr>Organisering</vt:lpstr>
      <vt:lpstr>PowerPoint-præsentation</vt:lpstr>
      <vt:lpstr>Bølgerne i badekarret…. </vt:lpstr>
      <vt:lpstr>Praktiske forhold.. men ultravigtige!</vt:lpstr>
      <vt:lpstr>PowerPoint-præsentation</vt:lpstr>
      <vt:lpstr>Planlagte og gennemførte initiativer </vt:lpstr>
      <vt:lpstr>Opgaven – et nyt institut</vt:lpstr>
      <vt:lpstr>Personlige observationer</vt:lpstr>
      <vt:lpstr>PowerPoint-præsentation</vt:lpstr>
      <vt:lpstr>AMO’s rolle under forandringer i organisationen</vt:lpstr>
      <vt:lpstr>Intro til dagens oplæg med professor Bente Klarlund </vt:lpstr>
      <vt:lpstr>Frokost</vt:lpstr>
      <vt:lpstr>Det sunde arbejdsliv v/ professor Bente Klarlund, Københavns Universitet</vt:lpstr>
      <vt:lpstr>Kaffepause</vt:lpstr>
      <vt:lpstr>Det sunde arbejdsliv v/ professor Bente Klarlund, Københavns Universitet</vt:lpstr>
      <vt:lpstr>Afrunding på dagen</vt:lpstr>
      <vt:lpstr>Tak for i dag og kom godt hjem</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Lars Villadsen</dc:creator>
  <cp:lastModifiedBy>Lars Villadsen</cp:lastModifiedBy>
  <cp:revision>29</cp:revision>
  <dcterms:created xsi:type="dcterms:W3CDTF">2022-11-08T09:51:50Z</dcterms:created>
  <dcterms:modified xsi:type="dcterms:W3CDTF">2022-11-10T09:42:43Z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636784030496976655</vt:lpwstr>
  </property>
  <property fmtid="{D5CDD505-2E9C-101B-9397-08002B2CF9AE}" pid="5" name="TemplafyUserProfileId">
    <vt:lpwstr>636838302414865013</vt:lpwstr>
  </property>
  <property fmtid="{D5CDD505-2E9C-101B-9397-08002B2CF9AE}" pid="6" name="TemplafyLanguageCode">
    <vt:lpwstr>en-GB</vt:lpwstr>
  </property>
</Properties>
</file>