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20"/>
  </p:notesMasterIdLst>
  <p:handoutMasterIdLst>
    <p:handoutMasterId r:id="rId21"/>
  </p:handoutMasterIdLst>
  <p:sldIdLst>
    <p:sldId id="256" r:id="rId13"/>
    <p:sldId id="260" r:id="rId14"/>
    <p:sldId id="266" r:id="rId15"/>
    <p:sldId id="267" r:id="rId16"/>
    <p:sldId id="268" r:id="rId17"/>
    <p:sldId id="269" r:id="rId18"/>
    <p:sldId id="271" r:id="rId19"/>
  </p:sldIdLst>
  <p:sldSz cx="12190413" cy="6858000"/>
  <p:notesSz cx="6858000" cy="9144000"/>
  <p:custDataLst>
    <p:tags r:id="rId2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9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307" autoAdjust="0"/>
  </p:normalViewPr>
  <p:slideViewPr>
    <p:cSldViewPr showGuides="1">
      <p:cViewPr varScale="1">
        <p:scale>
          <a:sx n="64" d="100"/>
          <a:sy n="64" d="100"/>
        </p:scale>
        <p:origin x="63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4C8EE-E22E-41E4-822A-36B1C65B8B63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4FB6B82C-FFC4-4929-90BA-E2E0F11EA565}" type="pres">
      <dgm:prSet presAssocID="{C4C4C8EE-E22E-41E4-822A-36B1C65B8B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</dgm:ptLst>
  <dgm:cxnLst>
    <dgm:cxn modelId="{AB4BCEAE-5E0D-4BCF-BF6D-62D2CEDC6221}" type="presOf" srcId="{C4C4C8EE-E22E-41E4-822A-36B1C65B8B63}" destId="{4FB6B82C-FFC4-4929-90BA-E2E0F11EA5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83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1639549" y="6476999"/>
            <a:ext cx="550863" cy="306000"/>
          </a:xfrm>
          <a:prstGeom prst="rect">
            <a:avLst/>
          </a:prstGeom>
        </p:spPr>
        <p:txBody>
          <a:bodyPr/>
          <a:lstStyle/>
          <a:p>
            <a:fld id="{449C7723-A45C-4EB5-B374-FC09D95661B0}" type="datetime3">
              <a:rPr lang="da-DK" smtClean="0"/>
              <a:t>06.01.2021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184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Campus Service</a:t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										</a:t>
            </a:r>
            <a:r>
              <a:rPr lang="en-GB" sz="1100" b="0" i="1" dirty="0" smtClean="0"/>
              <a:t>Lars Villadsen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4800" b="1" dirty="0" smtClean="0"/>
              <a:t>Safety Moment </a:t>
            </a:r>
            <a:r>
              <a:rPr lang="da-DK" sz="3600" b="1" dirty="0" smtClean="0"/>
              <a:t>(og sikkerhedskultur)</a:t>
            </a:r>
            <a:endParaRPr lang="da-DK" sz="3600" b="1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670" y="116632"/>
            <a:ext cx="9312374" cy="972716"/>
          </a:xfrm>
        </p:spPr>
        <p:txBody>
          <a:bodyPr/>
          <a:lstStyle/>
          <a:p>
            <a:r>
              <a:rPr lang="da-DK" dirty="0" smtClean="0"/>
              <a:t>Sikkerhedskultur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70" y="1089348"/>
            <a:ext cx="10104462" cy="521997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Et godt arbejdsmiljø</a:t>
            </a:r>
            <a:endParaRPr lang="da-DK" b="1" dirty="0"/>
          </a:p>
          <a:p>
            <a:pPr marL="0" indent="0">
              <a:buNone/>
            </a:pPr>
            <a:r>
              <a:rPr lang="da-DK" dirty="0" smtClean="0"/>
              <a:t>Et godt arbejdsmiljø er bl.a. fraværet </a:t>
            </a:r>
            <a:r>
              <a:rPr lang="da-DK" dirty="0"/>
              <a:t>af </a:t>
            </a:r>
            <a:r>
              <a:rPr lang="da-DK" dirty="0" smtClean="0"/>
              <a:t>ulykker. </a:t>
            </a:r>
          </a:p>
          <a:p>
            <a:pPr marL="0" indent="0">
              <a:buNone/>
            </a:pPr>
            <a:r>
              <a:rPr lang="da-DK" dirty="0" smtClean="0"/>
              <a:t>Vi kan undgå de fleste ulykker ved, </a:t>
            </a:r>
            <a:r>
              <a:rPr lang="da-DK" dirty="0"/>
              <a:t>at alle </a:t>
            </a:r>
            <a:r>
              <a:rPr lang="da-DK" dirty="0" smtClean="0"/>
              <a:t>medarbejdere opbygger viden og kompetencer i forhold til at kunne identificere og </a:t>
            </a:r>
            <a:r>
              <a:rPr lang="da-DK" dirty="0" err="1" smtClean="0"/>
              <a:t>mitigere</a:t>
            </a:r>
            <a:r>
              <a:rPr lang="da-DK" dirty="0" smtClean="0"/>
              <a:t> risici” </a:t>
            </a:r>
            <a:endParaRPr lang="da-DK" dirty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 smtClean="0"/>
              <a:t>Vi opbygger arbejdsmiljøkompetence gennem formidling og dialog</a:t>
            </a:r>
            <a:endParaRPr lang="da-DK" b="1" dirty="0"/>
          </a:p>
          <a:p>
            <a:pPr marL="0" indent="0">
              <a:buNone/>
            </a:pPr>
            <a:r>
              <a:rPr lang="da-DK" dirty="0" smtClean="0"/>
              <a:t>En </a:t>
            </a:r>
            <a:r>
              <a:rPr lang="da-DK" dirty="0"/>
              <a:t>tovejsproces, der fører til fælles forståelse, hvor deltagerne ikke kun udveksler oplysninger, nyheder, ideer og følelser, men også skaber og deler </a:t>
            </a:r>
            <a:r>
              <a:rPr lang="da-DK" dirty="0" smtClean="0"/>
              <a:t>meninger igennem dialog – herigennem forbedrer vi sikkerhedsadfærd og sikkerhedskultur</a:t>
            </a:r>
          </a:p>
          <a:p>
            <a:pPr marL="0" indent="0" algn="ctr">
              <a:buNone/>
            </a:pPr>
            <a:endParaRPr lang="da-DK" sz="2000" b="1" u="sng" dirty="0" smtClean="0"/>
          </a:p>
          <a:p>
            <a:pPr marL="0" indent="0" algn="ctr">
              <a:buNone/>
            </a:pPr>
            <a:r>
              <a:rPr lang="da-DK" sz="2400" b="1" u="sng" dirty="0" smtClean="0"/>
              <a:t>Safety Moment </a:t>
            </a:r>
          </a:p>
          <a:p>
            <a:pPr marL="0" indent="0" algn="ctr">
              <a:buNone/>
            </a:pPr>
            <a:r>
              <a:rPr lang="da-DK" b="1" dirty="0" smtClean="0"/>
              <a:t>Er en nem og effektiv metode til formidling og dialog om arbejdsmiljø  </a:t>
            </a:r>
            <a:endParaRPr lang="da-DK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54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Stil de rigtige spørgsmål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702" y="1706328"/>
            <a:ext cx="9361040" cy="454557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Lederskab i arbejdsmiljø handler </a:t>
            </a:r>
            <a:r>
              <a:rPr lang="da-DK" dirty="0"/>
              <a:t>i høj grad om løbende og på daglig basis at stille de rigtige spørgsmål på det rigtige tidspunkt og opbygge den rigtige dialog med de rigtige </a:t>
            </a:r>
            <a:r>
              <a:rPr lang="da-DK" dirty="0" smtClean="0"/>
              <a:t>interessenter.</a:t>
            </a:r>
            <a:endParaRPr lang="en-US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Når </a:t>
            </a:r>
            <a:r>
              <a:rPr lang="da-DK" dirty="0"/>
              <a:t>du gør dette, vil du ikke kun løfte din egen sikkerhedsbevidsthed, men løfte sikkerhedsbevidstheden for alle omkring </a:t>
            </a:r>
            <a:r>
              <a:rPr lang="da-DK" dirty="0" smtClean="0"/>
              <a:t>dig.</a:t>
            </a:r>
            <a:endParaRPr lang="en-US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Jo </a:t>
            </a:r>
            <a:r>
              <a:rPr lang="da-DK" dirty="0"/>
              <a:t>mere komfortabel og effektiv du bliver med at stille de rigtige spørgsmål, desto mere bidrager du til </a:t>
            </a:r>
            <a:r>
              <a:rPr lang="da-DK" dirty="0" smtClean="0"/>
              <a:t>at skabe </a:t>
            </a:r>
            <a:r>
              <a:rPr lang="da-DK" dirty="0"/>
              <a:t>den stærke </a:t>
            </a:r>
            <a:r>
              <a:rPr lang="da-DK" dirty="0" smtClean="0"/>
              <a:t>sikkerhedskultur.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1163">
            <a:off x="9479582" y="4581128"/>
            <a:ext cx="1656184" cy="15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91" y="85315"/>
            <a:ext cx="9600406" cy="972716"/>
          </a:xfrm>
        </p:spPr>
        <p:txBody>
          <a:bodyPr/>
          <a:lstStyle/>
          <a:p>
            <a:r>
              <a:rPr lang="da-DK" sz="2800" dirty="0" smtClean="0">
                <a:solidFill>
                  <a:schemeClr val="tx1"/>
                </a:solidFill>
              </a:rPr>
              <a:t>Safety Moment  </a:t>
            </a:r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774825" y="1706563"/>
          <a:ext cx="9312275" cy="454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94606" y="1351508"/>
            <a:ext cx="10585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u="sng" dirty="0">
                <a:latin typeface="+mn-lt"/>
              </a:rPr>
              <a:t>Safety Moment er en nem og effektiv metode til formidling og dialog om </a:t>
            </a:r>
            <a:r>
              <a:rPr lang="da-DK" sz="1800" u="sng" dirty="0" smtClean="0">
                <a:latin typeface="+mn-lt"/>
              </a:rPr>
              <a:t>arbejdsmiljø </a:t>
            </a:r>
          </a:p>
          <a:p>
            <a:endParaRPr lang="da-DK" sz="1800" dirty="0" smtClean="0">
              <a:latin typeface="+mn-lt"/>
            </a:endParaRPr>
          </a:p>
          <a:p>
            <a:r>
              <a:rPr lang="da-DK" sz="1800" dirty="0" smtClean="0">
                <a:latin typeface="+mn-lt"/>
              </a:rPr>
              <a:t>Safety Moment er en dialog </a:t>
            </a:r>
            <a:r>
              <a:rPr lang="da-DK" sz="1800" dirty="0">
                <a:latin typeface="+mn-lt"/>
              </a:rPr>
              <a:t>i plenum </a:t>
            </a:r>
            <a:r>
              <a:rPr lang="da-DK" sz="1800" dirty="0" smtClean="0">
                <a:latin typeface="+mn-lt"/>
              </a:rPr>
              <a:t>(typisk 2- </a:t>
            </a:r>
            <a:r>
              <a:rPr lang="da-DK" sz="1800" dirty="0">
                <a:latin typeface="+mn-lt"/>
              </a:rPr>
              <a:t>5 min.) om et </a:t>
            </a:r>
            <a:r>
              <a:rPr lang="da-DK" sz="1800" dirty="0" smtClean="0">
                <a:latin typeface="+mn-lt"/>
              </a:rPr>
              <a:t>arbejdsmiljørelateret </a:t>
            </a:r>
            <a:r>
              <a:rPr lang="da-DK" sz="1800" dirty="0">
                <a:latin typeface="+mn-lt"/>
              </a:rPr>
              <a:t>emne ved begyndelsen af et </a:t>
            </a:r>
            <a:r>
              <a:rPr lang="da-DK" sz="1800" dirty="0" smtClean="0">
                <a:latin typeface="+mn-lt"/>
              </a:rPr>
              <a:t>møde</a:t>
            </a: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 smtClean="0">
                <a:latin typeface="+mn-lt"/>
              </a:rPr>
              <a:t>Start team-/sektions-/afdelingsmøder ol. </a:t>
            </a:r>
            <a:r>
              <a:rPr lang="da-DK" sz="1800" dirty="0">
                <a:latin typeface="+mn-lt"/>
              </a:rPr>
              <a:t>med Safety </a:t>
            </a:r>
            <a:r>
              <a:rPr lang="da-DK" sz="1800" dirty="0" smtClean="0">
                <a:latin typeface="+mn-lt"/>
              </a:rPr>
              <a:t>Moment </a:t>
            </a:r>
            <a:endParaRPr lang="da-DK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 smtClean="0">
                <a:latin typeface="+mn-lt"/>
              </a:rPr>
              <a:t>Det </a:t>
            </a:r>
            <a:r>
              <a:rPr lang="da-DK" sz="1800" dirty="0">
                <a:latin typeface="+mn-lt"/>
              </a:rPr>
              <a:t>giver også rigtig god mening at starte med Safety Moment ved møder med </a:t>
            </a:r>
            <a:r>
              <a:rPr lang="da-DK" sz="1800" dirty="0" smtClean="0">
                <a:latin typeface="+mn-lt"/>
              </a:rPr>
              <a:t>fx  leverandører og samarbejdspartnere </a:t>
            </a: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r>
              <a:rPr lang="da-DK" sz="1800" dirty="0">
                <a:latin typeface="+mn-lt"/>
              </a:rPr>
              <a:t>Formålet med Safety Moments er at understøtte </a:t>
            </a:r>
            <a:r>
              <a:rPr lang="da-DK" sz="1800" dirty="0" smtClean="0">
                <a:latin typeface="+mn-lt"/>
              </a:rPr>
              <a:t>rejsen </a:t>
            </a:r>
            <a:r>
              <a:rPr lang="da-DK" sz="1800" dirty="0">
                <a:latin typeface="+mn-lt"/>
              </a:rPr>
              <a:t>mod en </a:t>
            </a:r>
            <a:r>
              <a:rPr lang="da-DK" sz="1800" dirty="0" smtClean="0">
                <a:latin typeface="+mn-lt"/>
              </a:rPr>
              <a:t>0-ulykkeskultur. </a:t>
            </a:r>
            <a:endParaRPr lang="da-DK" sz="1800" dirty="0">
              <a:latin typeface="+mn-lt"/>
            </a:endParaRPr>
          </a:p>
          <a:p>
            <a:r>
              <a:rPr lang="da-DK" sz="1800" dirty="0">
                <a:latin typeface="+mn-lt"/>
              </a:rPr>
              <a:t>Det er i dialogen, at vi skaber </a:t>
            </a:r>
            <a:r>
              <a:rPr lang="da-DK" sz="1800" dirty="0" smtClean="0">
                <a:latin typeface="+mn-lt"/>
              </a:rPr>
              <a:t>forståelse, adfærd og organisatorisk viden, </a:t>
            </a:r>
            <a:r>
              <a:rPr lang="da-DK" sz="1800" dirty="0">
                <a:latin typeface="+mn-lt"/>
              </a:rPr>
              <a:t>som skaber den stærke </a:t>
            </a:r>
            <a:r>
              <a:rPr lang="da-DK" sz="1800" dirty="0" smtClean="0">
                <a:latin typeface="+mn-lt"/>
              </a:rPr>
              <a:t>sikkerhedskultur</a:t>
            </a:r>
            <a:endParaRPr lang="da-DK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7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78" y="260648"/>
            <a:ext cx="8280920" cy="972716"/>
          </a:xfrm>
        </p:spPr>
        <p:txBody>
          <a:bodyPr/>
          <a:lstStyle/>
          <a:p>
            <a:r>
              <a:rPr lang="da-DK" sz="2400" dirty="0" smtClean="0"/>
              <a:t>Guide: Sådan gennemfører du Safety Moment </a:t>
            </a:r>
            <a:br>
              <a:rPr lang="da-DK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34" y="1441544"/>
            <a:ext cx="10945216" cy="5416456"/>
          </a:xfrm>
        </p:spPr>
        <p:txBody>
          <a:bodyPr/>
          <a:lstStyle/>
          <a:p>
            <a:r>
              <a:rPr lang="da-DK" b="1" dirty="0" smtClean="0"/>
              <a:t>Start mødet med at gennemgå/præsentere aktuelle Safety Moment:</a:t>
            </a:r>
          </a:p>
          <a:p>
            <a:pPr marL="216000" lvl="1" indent="0">
              <a:buNone/>
            </a:pPr>
            <a:r>
              <a:rPr lang="da-DK" i="1" dirty="0" smtClean="0"/>
              <a:t>Hvis du har personlige oplevelser, der relaterer sig til aktuelle Safety Moment, så fortæl om dette – effekten af Safety Moment forstærkes, når du bringer dine egne erfaringer i spil.</a:t>
            </a:r>
          </a:p>
          <a:p>
            <a:endParaRPr lang="da-DK" dirty="0" smtClean="0"/>
          </a:p>
          <a:p>
            <a:r>
              <a:rPr lang="da-DK" b="1" dirty="0" smtClean="0"/>
              <a:t>Spørg i plenum, med udgangspunkt i temaet for aktuelle Safety Moment: </a:t>
            </a:r>
            <a:br>
              <a:rPr lang="da-DK" b="1" dirty="0" smtClean="0"/>
            </a:br>
            <a:r>
              <a:rPr lang="da-DK" i="1" dirty="0" smtClean="0"/>
              <a:t>Er dette </a:t>
            </a:r>
            <a:r>
              <a:rPr lang="da-DK" i="1" dirty="0"/>
              <a:t>relevant for os som </a:t>
            </a:r>
            <a:r>
              <a:rPr lang="da-DK" i="1" dirty="0" smtClean="0"/>
              <a:t>gruppe?</a:t>
            </a:r>
            <a:r>
              <a:rPr lang="da-DK" dirty="0" smtClean="0"/>
              <a:t> - </a:t>
            </a:r>
            <a:r>
              <a:rPr lang="da-DK" i="1" dirty="0" smtClean="0"/>
              <a:t>kunne dette ske hos os? -– er der nogen, der har oplevet eller har erfaringer med - </a:t>
            </a:r>
            <a:r>
              <a:rPr lang="da-DK" i="1" dirty="0"/>
              <a:t>i forhold til aktuelle Safety Moment? </a:t>
            </a:r>
            <a:endParaRPr lang="da-DK" i="1" dirty="0" smtClean="0"/>
          </a:p>
          <a:p>
            <a:endParaRPr lang="da-DK" dirty="0" smtClean="0"/>
          </a:p>
          <a:p>
            <a:r>
              <a:rPr lang="da-DK" b="1" dirty="0" smtClean="0"/>
              <a:t>Spørg i plenum: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i="1" dirty="0" smtClean="0"/>
              <a:t>Har I/vi som gruppe den rette sikkerhedsmæssige adfærd - i forhold til aktuelle </a:t>
            </a:r>
            <a:r>
              <a:rPr lang="da-DK" i="1" dirty="0"/>
              <a:t>Safety Moment?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r>
              <a:rPr lang="da-DK" b="1" dirty="0" smtClean="0"/>
              <a:t>Aftalt og afstem i plenum: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i="1" dirty="0" smtClean="0"/>
              <a:t>Hvad skal I/vi gøre anderledes her og nu/fremover? – hvad kan I/vi forbedre ved at gøre noget proaktivt -   i forhold til aktuelle Safety Moment? </a:t>
            </a:r>
            <a:endParaRPr lang="da-DK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Safety Moments – </a:t>
            </a:r>
            <a:r>
              <a:rPr lang="da-DK" sz="2000" dirty="0" smtClean="0"/>
              <a:t>eksempler på temaer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2304">
            <a:off x="661183" y="2048987"/>
            <a:ext cx="4225463" cy="2287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2304">
            <a:off x="1964347" y="2364018"/>
            <a:ext cx="4350113" cy="2315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2304">
            <a:off x="3553666" y="2712962"/>
            <a:ext cx="4418444" cy="2311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2304">
            <a:off x="5162913" y="3119006"/>
            <a:ext cx="4431940" cy="2343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413" y="3323934"/>
            <a:ext cx="467603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04140473DBED4A8147D0B3F233126B" ma:contentTypeVersion="10" ma:contentTypeDescription="Opret et nyt dokument." ma:contentTypeScope="" ma:versionID="a29f47f36c72f13124468f220c4d5360">
  <xsd:schema xmlns:xsd="http://www.w3.org/2001/XMLSchema" xmlns:xs="http://www.w3.org/2001/XMLSchema" xmlns:p="http://schemas.microsoft.com/office/2006/metadata/properties" xmlns:ns3="6d5176c5-17ce-4d03-a978-84a97e2ad3f0" targetNamespace="http://schemas.microsoft.com/office/2006/metadata/properties" ma:root="true" ma:fieldsID="7d3fef799a5451550844194a72454b6d" ns3:_="">
    <xsd:import namespace="6d5176c5-17ce-4d03-a978-84a97e2ad3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176c5-17ce-4d03-a978-84a97e2ad3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957E33-0059-46CE-AE7B-582F67E40B53}">
  <ds:schemaRefs/>
</ds:datastoreItem>
</file>

<file path=customXml/itemProps10.xml><?xml version="1.0" encoding="utf-8"?>
<ds:datastoreItem xmlns:ds="http://schemas.openxmlformats.org/officeDocument/2006/customXml" ds:itemID="{3CA14A47-BC17-41C0-B222-4149945188FF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2CD0F6AA-9294-4BCA-92C8-5FB225ED2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176c5-17ce-4d03-a978-84a97e2ad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DC2B94-7C1B-4C14-83B0-9CD2A82C27E0}">
  <ds:schemaRefs/>
</ds:datastoreItem>
</file>

<file path=customXml/itemProps3.xml><?xml version="1.0" encoding="utf-8"?>
<ds:datastoreItem xmlns:ds="http://schemas.openxmlformats.org/officeDocument/2006/customXml" ds:itemID="{F4C08C7F-F953-44DE-ACDE-930692BDDB0F}">
  <ds:schemaRefs/>
</ds:datastoreItem>
</file>

<file path=customXml/itemProps4.xml><?xml version="1.0" encoding="utf-8"?>
<ds:datastoreItem xmlns:ds="http://schemas.openxmlformats.org/officeDocument/2006/customXml" ds:itemID="{1334258C-C3E7-4029-A615-C886A240FB15}">
  <ds:schemaRefs/>
</ds:datastoreItem>
</file>

<file path=customXml/itemProps5.xml><?xml version="1.0" encoding="utf-8"?>
<ds:datastoreItem xmlns:ds="http://schemas.openxmlformats.org/officeDocument/2006/customXml" ds:itemID="{8660AB89-308F-4A34-B01B-CC1A9333F1B1}">
  <ds:schemaRefs/>
</ds:datastoreItem>
</file>

<file path=customXml/itemProps6.xml><?xml version="1.0" encoding="utf-8"?>
<ds:datastoreItem xmlns:ds="http://schemas.openxmlformats.org/officeDocument/2006/customXml" ds:itemID="{11FAAC39-0A3A-4CC2-A9C1-60940B78AE17}">
  <ds:schemaRefs/>
</ds:datastoreItem>
</file>

<file path=customXml/itemProps7.xml><?xml version="1.0" encoding="utf-8"?>
<ds:datastoreItem xmlns:ds="http://schemas.openxmlformats.org/officeDocument/2006/customXml" ds:itemID="{56C8BFB2-A911-4310-9D4A-421D773FAFA6}">
  <ds:schemaRefs/>
</ds:datastoreItem>
</file>

<file path=customXml/itemProps8.xml><?xml version="1.0" encoding="utf-8"?>
<ds:datastoreItem xmlns:ds="http://schemas.openxmlformats.org/officeDocument/2006/customXml" ds:itemID="{02E7CCCE-613B-4CED-B813-E473EA1E01B2}">
  <ds:schemaRefs/>
</ds:datastoreItem>
</file>

<file path=customXml/itemProps9.xml><?xml version="1.0" encoding="utf-8"?>
<ds:datastoreItem xmlns:ds="http://schemas.openxmlformats.org/officeDocument/2006/customXml" ds:itemID="{D45F3514-248A-438A-BFFA-FBE79D1E38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d5176c5-17ce-4d03-a978-84a97e2ad3f0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2025</TotalTime>
  <Words>478</Words>
  <Application>Microsoft Office PowerPoint</Application>
  <PresentationFormat>Custom</PresentationFormat>
  <Paragraphs>48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Verdana</vt:lpstr>
      <vt:lpstr>Wingdings</vt:lpstr>
      <vt:lpstr>Blank</vt:lpstr>
      <vt:lpstr>PowerPoint Presentation</vt:lpstr>
      <vt:lpstr>Campus Service              Lars Villadsen    </vt:lpstr>
      <vt:lpstr>Sikkerhedskultur</vt:lpstr>
      <vt:lpstr>Stil de rigtige spørgsmål </vt:lpstr>
      <vt:lpstr>Safety Moment  </vt:lpstr>
      <vt:lpstr>Guide: Sådan gennemfører du Safety Moment  </vt:lpstr>
      <vt:lpstr>Safety Moments – eksempler på temaer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Villadsen</dc:creator>
  <cp:lastModifiedBy>Leif Leon Warner</cp:lastModifiedBy>
  <cp:revision>36</cp:revision>
  <dcterms:created xsi:type="dcterms:W3CDTF">2020-11-18T13:00:36Z</dcterms:created>
  <dcterms:modified xsi:type="dcterms:W3CDTF">2021-01-06T19:14:24Z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0x0101008204140473DBED4A8147D0B3F233126B</vt:lpwstr>
  </property>
</Properties>
</file>