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18"/>
  </p:notesMasterIdLst>
  <p:handoutMasterIdLst>
    <p:handoutMasterId r:id="rId19"/>
  </p:handoutMasterIdLst>
  <p:sldIdLst>
    <p:sldId id="265" r:id="rId17"/>
  </p:sldIdLst>
  <p:sldSz cx="12190413" cy="6858000"/>
  <p:notesSz cx="6858000" cy="9144000"/>
  <p:custDataLst>
    <p:tags r:id="rId2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6098" autoAdjust="0"/>
  </p:normalViewPr>
  <p:slideViewPr>
    <p:cSldViewPr showGuides="1">
      <p:cViewPr varScale="1">
        <p:scale>
          <a:sx n="62" d="100"/>
          <a:sy n="62" d="100"/>
        </p:scale>
        <p:origin x="48" y="44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176" y="-20662"/>
            <a:ext cx="9312374" cy="972716"/>
          </a:xfrm>
        </p:spPr>
        <p:txBody>
          <a:bodyPr/>
          <a:lstStyle/>
          <a:p>
            <a:r>
              <a:rPr lang="en-GB" dirty="0" smtClean="0"/>
              <a:t>Safety Moment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-253915"/>
            <a:ext cx="26481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28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6654" y="1492758"/>
            <a:ext cx="78488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altLang="en-US" sz="1800" dirty="0" smtClean="0">
                <a:solidFill>
                  <a:srgbClr val="000000"/>
                </a:solidFill>
              </a:rPr>
              <a:t>DTU Injury 08-10-2020 </a:t>
            </a:r>
          </a:p>
          <a:p>
            <a:pPr lvl="0" eaLnBrk="0" hangingPunct="0">
              <a:spcBef>
                <a:spcPct val="0"/>
              </a:spcBef>
            </a:pPr>
            <a:endParaRPr lang="en-US" altLang="en-US" sz="18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r>
              <a:rPr lang="da-DK" altLang="en-US" sz="1800" dirty="0" smtClean="0">
                <a:solidFill>
                  <a:srgbClr val="000000"/>
                </a:solidFill>
              </a:rPr>
              <a:t>Flytning </a:t>
            </a:r>
            <a:r>
              <a:rPr lang="da-DK" altLang="en-US" sz="1800" dirty="0">
                <a:solidFill>
                  <a:srgbClr val="000000"/>
                </a:solidFill>
              </a:rPr>
              <a:t>af borde før og efter møde gav smerter i ryg, startede umiddelbart efter mødet. Varede 4-5 dag, rigtig slemt i 2 dage (besvær med at få benene med, rejse mig mm). Har dog lidt svag ryg i forvejen</a:t>
            </a:r>
            <a:r>
              <a:rPr lang="da-DK" altLang="en-US" sz="1800" dirty="0" smtClean="0">
                <a:solidFill>
                  <a:srgbClr val="000000"/>
                </a:solidFill>
              </a:rPr>
              <a:t>.</a:t>
            </a:r>
          </a:p>
          <a:p>
            <a:pPr lvl="0" eaLnBrk="0" hangingPunct="0">
              <a:spcBef>
                <a:spcPct val="0"/>
              </a:spcBef>
            </a:pPr>
            <a:endParaRPr lang="da-DK" altLang="en-US" sz="18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endParaRPr lang="da-DK" altLang="en-US" sz="1800" dirty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endParaRPr lang="da-DK" altLang="en-US" sz="18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r>
              <a:rPr lang="da-DK" altLang="en-US" sz="1800" dirty="0">
                <a:solidFill>
                  <a:srgbClr val="000000"/>
                </a:solidFill>
              </a:rPr>
              <a:t>DTU </a:t>
            </a:r>
            <a:r>
              <a:rPr lang="da-DK" altLang="en-US" sz="1800" dirty="0" err="1">
                <a:solidFill>
                  <a:srgbClr val="000000"/>
                </a:solidFill>
              </a:rPr>
              <a:t>Injury</a:t>
            </a:r>
            <a:r>
              <a:rPr lang="da-DK" altLang="en-US" sz="1800" dirty="0">
                <a:solidFill>
                  <a:srgbClr val="000000"/>
                </a:solidFill>
              </a:rPr>
              <a:t> </a:t>
            </a:r>
            <a:r>
              <a:rPr lang="da-DK" altLang="en-US" sz="1800" dirty="0" smtClean="0">
                <a:solidFill>
                  <a:srgbClr val="000000"/>
                </a:solidFill>
              </a:rPr>
              <a:t>29-09-2020 </a:t>
            </a:r>
            <a:endParaRPr lang="da-DK" altLang="en-US" sz="18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0"/>
              </a:spcBef>
            </a:pPr>
            <a:endParaRPr lang="da-DK" sz="1800" dirty="0" smtClean="0"/>
          </a:p>
          <a:p>
            <a:pPr eaLnBrk="0" hangingPunct="0">
              <a:spcBef>
                <a:spcPct val="0"/>
              </a:spcBef>
            </a:pPr>
            <a:r>
              <a:rPr lang="da-DK" sz="1800" dirty="0" smtClean="0"/>
              <a:t>Ved </a:t>
            </a:r>
            <a:r>
              <a:rPr lang="da-DK" sz="1800" dirty="0"/>
              <a:t>løft af kantsten taber hans makker grebet, </a:t>
            </a:r>
            <a:r>
              <a:rPr lang="da-DK" sz="1800"/>
              <a:t>og </a:t>
            </a:r>
            <a:r>
              <a:rPr lang="da-DK" sz="1800" smtClean="0"/>
              <a:t>skadslidte  </a:t>
            </a:r>
            <a:r>
              <a:rPr lang="da-DK" sz="1800" dirty="0"/>
              <a:t>forsøger at gribe kantstenen, hvorved han får en forstrækning i ryggen. Lægen siger det drejer sig om 12. lændehvirvel</a:t>
            </a:r>
            <a:r>
              <a:rPr lang="da-DK" sz="1800" dirty="0" smtClean="0"/>
              <a:t>.</a:t>
            </a:r>
          </a:p>
          <a:p>
            <a:pPr eaLnBrk="0" hangingPunct="0">
              <a:spcBef>
                <a:spcPct val="0"/>
              </a:spcBef>
            </a:pPr>
            <a:endParaRPr lang="da-DK" dirty="0"/>
          </a:p>
          <a:p>
            <a:pPr eaLnBrk="0" hangingPunct="0">
              <a:spcBef>
                <a:spcPct val="0"/>
              </a:spcBef>
            </a:pPr>
            <a:endParaRPr lang="da-DK" dirty="0"/>
          </a:p>
          <a:p>
            <a:pPr lvl="0" eaLnBrk="0" hangingPunct="0">
              <a:spcBef>
                <a:spcPct val="0"/>
              </a:spcBef>
            </a:pPr>
            <a:r>
              <a:rPr lang="da-DK" altLang="en-US" dirty="0" smtClean="0">
                <a:solidFill>
                  <a:srgbClr val="000000"/>
                </a:solidFill>
              </a:rPr>
              <a:t> </a:t>
            </a:r>
            <a:endParaRPr lang="da-DK" altLang="en-US" dirty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endParaRPr lang="da-DK" altLang="en-US" sz="2000" dirty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1482" y="4221088"/>
            <a:ext cx="1224136" cy="1199051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60405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1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7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8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9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C8BFB2-A911-4310-9D4A-421D773FAFA6}">
  <ds:schemaRefs/>
</ds:datastoreItem>
</file>

<file path=customXml/itemProps10.xml><?xml version="1.0" encoding="utf-8"?>
<ds:datastoreItem xmlns:ds="http://schemas.openxmlformats.org/officeDocument/2006/customXml" ds:itemID="{8660AB89-308F-4A34-B01B-CC1A9333F1B1}">
  <ds:schemaRefs/>
</ds:datastoreItem>
</file>

<file path=customXml/itemProps11.xml><?xml version="1.0" encoding="utf-8"?>
<ds:datastoreItem xmlns:ds="http://schemas.openxmlformats.org/officeDocument/2006/customXml" ds:itemID="{364CD466-16F3-4327-A9F8-78A0E1310487}">
  <ds:schemaRefs/>
</ds:datastoreItem>
</file>

<file path=customXml/itemProps12.xml><?xml version="1.0" encoding="utf-8"?>
<ds:datastoreItem xmlns:ds="http://schemas.openxmlformats.org/officeDocument/2006/customXml" ds:itemID="{05DC2B94-7C1B-4C14-83B0-9CD2A82C27E0}">
  <ds:schemaRefs/>
</ds:datastoreItem>
</file>

<file path=customXml/itemProps13.xml><?xml version="1.0" encoding="utf-8"?>
<ds:datastoreItem xmlns:ds="http://schemas.openxmlformats.org/officeDocument/2006/customXml" ds:itemID="{F4C08C7F-F953-44DE-ACDE-930692BDDB0F}">
  <ds:schemaRefs/>
</ds:datastoreItem>
</file>

<file path=customXml/itemProps14.xml><?xml version="1.0" encoding="utf-8"?>
<ds:datastoreItem xmlns:ds="http://schemas.openxmlformats.org/officeDocument/2006/customXml" ds:itemID="{E5957E33-0059-46CE-AE7B-582F67E40B53}">
  <ds:schemaRefs/>
</ds:datastoreItem>
</file>

<file path=customXml/itemProps15.xml><?xml version="1.0" encoding="utf-8"?>
<ds:datastoreItem xmlns:ds="http://schemas.openxmlformats.org/officeDocument/2006/customXml" ds:itemID="{64724A72-2A63-4E53-8F6D-54F02A3B1EF4}">
  <ds:schemaRefs/>
</ds:datastoreItem>
</file>

<file path=customXml/itemProps2.xml><?xml version="1.0" encoding="utf-8"?>
<ds:datastoreItem xmlns:ds="http://schemas.openxmlformats.org/officeDocument/2006/customXml" ds:itemID="{ACD38BA4-F7F7-4265-B26F-A05725467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4675F7-7659-45A4-8CBA-D11B95A72329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6d5176c5-17ce-4d03-a978-84a97e2ad3f0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69CF30DF-34F5-4DC0-88E6-0A7755D41A4F}">
  <ds:schemaRefs/>
</ds:datastoreItem>
</file>

<file path=customXml/itemProps5.xml><?xml version="1.0" encoding="utf-8"?>
<ds:datastoreItem xmlns:ds="http://schemas.openxmlformats.org/officeDocument/2006/customXml" ds:itemID="{27FCF551-6463-473E-AD1C-AD3C7638E47E}">
  <ds:schemaRefs/>
</ds:datastoreItem>
</file>

<file path=customXml/itemProps6.xml><?xml version="1.0" encoding="utf-8"?>
<ds:datastoreItem xmlns:ds="http://schemas.openxmlformats.org/officeDocument/2006/customXml" ds:itemID="{11FAAC39-0A3A-4CC2-A9C1-60940B78AE17}">
  <ds:schemaRefs/>
</ds:datastoreItem>
</file>

<file path=customXml/itemProps7.xml><?xml version="1.0" encoding="utf-8"?>
<ds:datastoreItem xmlns:ds="http://schemas.openxmlformats.org/officeDocument/2006/customXml" ds:itemID="{1334258C-C3E7-4029-A615-C886A240FB15}">
  <ds:schemaRefs/>
</ds:datastoreItem>
</file>

<file path=customXml/itemProps8.xml><?xml version="1.0" encoding="utf-8"?>
<ds:datastoreItem xmlns:ds="http://schemas.openxmlformats.org/officeDocument/2006/customXml" ds:itemID="{02E7CCCE-613B-4CED-B813-E473EA1E01B2}">
  <ds:schemaRefs/>
</ds:datastoreItem>
</file>

<file path=customXml/itemProps9.xml><?xml version="1.0" encoding="utf-8"?>
<ds:datastoreItem xmlns:ds="http://schemas.openxmlformats.org/officeDocument/2006/customXml" ds:itemID="{9192CBA0-ACA0-4882-8436-C4F4EA1C3A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</TotalTime>
  <Words>93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Verdana</vt:lpstr>
      <vt:lpstr>Blank</vt:lpstr>
      <vt:lpstr>Safety Moment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Lars Villadsen</cp:lastModifiedBy>
  <cp:revision>4</cp:revision>
  <dcterms:created xsi:type="dcterms:W3CDTF">2020-12-22T10:45:15Z</dcterms:created>
  <dcterms:modified xsi:type="dcterms:W3CDTF">2021-06-23T08:46:10Z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