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20"/>
    <p:sldMasterId id="2147483678" r:id="rId21"/>
  </p:sldMasterIdLst>
  <p:notesMasterIdLst>
    <p:notesMasterId r:id="rId25"/>
  </p:notesMasterIdLst>
  <p:handoutMasterIdLst>
    <p:handoutMasterId r:id="rId26"/>
  </p:handoutMasterIdLst>
  <p:sldIdLst>
    <p:sldId id="262" r:id="rId22"/>
    <p:sldId id="294" r:id="rId23"/>
    <p:sldId id="295" r:id="rId24"/>
  </p:sldIdLst>
  <p:sldSz cx="12190413" cy="6858000"/>
  <p:notesSz cx="6797675" cy="9926638"/>
  <p:custDataLst>
    <p:tags r:id="rId27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1C5D95-00E6-4915-FB3F-322335F71415}" name="Jette Kolby Laub Kristiansen" initials="JK" userId="S::jklk@dtu.dk::7f916df2-e8f6-4709-96bf-8202e98adf0c" providerId="AD"/>
  <p188:author id="{CA38D7C3-796B-820D-AF01-9934C4F7FB8E}" name="Anna Thideman" initials="AT" userId="S::athid@dtu.dk::22d1bb91-0381-4ea6-9654-9826a7d84048" providerId="AD"/>
  <p188:author id="{747F51D5-F767-049F-D012-A8FBF1834613}" name="Casper Rasmussen" initials="CR" userId="S::caras@dtu.dk::915da4f4-39fc-4cb1-a358-d28dedd697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FFFFFF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2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styles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8E75EC-EF76-589D-0066-5EFD3256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61F-F2D3-4D34-9931-84988FC2A46F}" type="datetime1">
              <a:rPr lang="da-DK" smtClean="0"/>
              <a:t>22-04-2026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63D84D-6ED3-F4CB-D6ED-4CFB218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2228E-DECD-A1FF-31EB-394A357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C3D6945-6E0F-4DFD-B182-7B77B90B2787}" type="datetime1">
              <a:rPr lang="da-DK" smtClean="0"/>
              <a:t>22-04-2026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4B09AE9-16E1-469F-8153-AF9C31B884A4}" type="datetime1">
              <a:rPr lang="da-DK" smtClean="0"/>
              <a:t>22-04-2026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6E83F-35F3-7C0A-C83E-AFDCA346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BCDD-A492-4BD3-A56B-33E05BD3E1B6}" type="datetime1">
              <a:rPr lang="da-DK" smtClean="0"/>
              <a:t>22-04-2026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C46A-00A5-B620-01F4-AB9FA3E6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2648B-3179-ABFE-F3AA-42761383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09954EC-B8D9-8075-FC9F-D3764E4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4D1-5E87-42FC-B2F3-51BA1F87FE6F}" type="datetime1">
              <a:rPr lang="da-DK" smtClean="0"/>
              <a:t>22-04-2026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FBBF02-CCAC-D246-2188-663E067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AD440C-0797-9C1A-F3D9-3529DA26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22-04-2026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AB93-5959-29D5-C0C8-6B37FCF5F14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928E179-0317-4DD6-972D-B8B5989E58AE}" type="datetime1">
              <a:rPr lang="da-DK" smtClean="0"/>
              <a:t>22-04-2026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5D79-EFF9-98D6-B066-40CEED6C2E2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F720E72-5EDD-45F0-8E5E-D59F479B0E66}" type="datetime1">
              <a:rPr lang="da-DK" smtClean="0"/>
              <a:t>22-04-2026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BA22-AE55-C68A-132F-A826D0B0C74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1C2EE78-706C-4965-9DFD-F5D4CE1A36B4}" type="datetime1">
              <a:rPr lang="da-DK" smtClean="0"/>
              <a:t>22-04-2026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33A1D-DD6A-46E6-9477-D1471332CB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1E1E33-F9BB-49E2-A0D9-064B6A166C78}" type="datetime1">
              <a:rPr lang="da-DK" smtClean="0"/>
              <a:t>22-04-2026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183DE-20D3-DB32-ED9D-43A02E676C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112DA1-0E6C-473B-9856-57085812169B}" type="datetime1">
              <a:rPr lang="da-DK" smtClean="0"/>
              <a:t>22-04-2026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fld id="{9E3CD6FE-9F09-4D4E-8248-A33619B0BDDB}" type="datetime1">
              <a:rPr lang="da-DK" smtClean="0"/>
              <a:t>22-04-2026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timeedit.net/dt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0DEA-9B9A-0B2A-432A-5127DD373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15" y="3140968"/>
            <a:ext cx="12100717" cy="2706458"/>
          </a:xfrm>
        </p:spPr>
        <p:txBody>
          <a:bodyPr/>
          <a:lstStyle/>
          <a:p>
            <a:r>
              <a:rPr lang="da-GL" sz="3600" dirty="0"/>
              <a:t>Sådan finder jeg oplysninger om undervisningslokaler</a:t>
            </a:r>
            <a:br>
              <a:rPr lang="da-GL" sz="3600" dirty="0"/>
            </a:br>
            <a:r>
              <a:rPr lang="da-GL" sz="3600" dirty="0"/>
              <a:t>(Viewer)</a:t>
            </a:r>
            <a:br>
              <a:rPr lang="da-GL" sz="6000" dirty="0"/>
            </a:br>
            <a:endParaRPr lang="da-DK" sz="3200" b="0" dirty="0">
              <a:latin typeface="+mn-lt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7D91FB-CFF7-1C6D-3042-1F9B7622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C75A-E136-49CF-96E7-72D7CF0E0556}" type="datetime1">
              <a:rPr lang="da-DK" smtClean="0"/>
              <a:t>22-04-2026</a:t>
            </a:fld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0CB582-4887-8290-1C91-6661222B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36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1075D-8E56-4479-CD66-6D45024F3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0DD10-433F-491E-A864-461F31F8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87" y="300592"/>
            <a:ext cx="10528946" cy="608417"/>
          </a:xfrm>
        </p:spPr>
        <p:txBody>
          <a:bodyPr/>
          <a:lstStyle/>
          <a:p>
            <a:r>
              <a:rPr lang="da-GL" sz="3200" dirty="0"/>
              <a:t>Sådan finder jeg oplysninger om undervisningslokaler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92DAE16-9995-988B-FE4B-999A1DCB2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C4DE3CDF-07BF-4892-00EB-B295F36AE2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22-04-2026</a:t>
            </a:fld>
            <a:endParaRPr lang="en-GB"/>
          </a:p>
        </p:txBody>
      </p:sp>
      <p:sp>
        <p:nvSpPr>
          <p:cNvPr id="7" name="Minustegn 6">
            <a:extLst>
              <a:ext uri="{FF2B5EF4-FFF2-40B4-BE49-F238E27FC236}">
                <a16:creationId xmlns:a16="http://schemas.microsoft.com/office/drawing/2014/main" id="{8CF9C019-18A0-DAC4-5E75-57535722CF2E}"/>
              </a:ext>
            </a:extLst>
          </p:cNvPr>
          <p:cNvSpPr/>
          <p:nvPr/>
        </p:nvSpPr>
        <p:spPr bwMode="auto">
          <a:xfrm>
            <a:off x="-75788" y="990904"/>
            <a:ext cx="3029614" cy="3168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2360794-2A5F-BA97-1546-C2DFFF78A87C}"/>
              </a:ext>
            </a:extLst>
          </p:cNvPr>
          <p:cNvSpPr txBox="1"/>
          <p:nvPr/>
        </p:nvSpPr>
        <p:spPr>
          <a:xfrm>
            <a:off x="2114405" y="2217041"/>
            <a:ext cx="3218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TimeEdit Authentication</a:t>
            </a:r>
            <a:endParaRPr lang="da-DK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89D1A7C-271C-3703-1424-83E75978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55" y="1919528"/>
            <a:ext cx="1019317" cy="93358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5D2A8AC-5469-43C0-10FC-D7C6B8B587A9}"/>
              </a:ext>
            </a:extLst>
          </p:cNvPr>
          <p:cNvSpPr txBox="1"/>
          <p:nvPr/>
        </p:nvSpPr>
        <p:spPr>
          <a:xfrm>
            <a:off x="1052072" y="1490505"/>
            <a:ext cx="38035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dirty="0">
                <a:latin typeface="+mn-lt"/>
              </a:rPr>
              <a:t>Log på Viewer</a:t>
            </a:r>
            <a:endParaRPr lang="da-DK" dirty="0" err="1">
              <a:latin typeface="+mn-lt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128D542-C86A-76ED-6294-77743302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3" y="3654079"/>
            <a:ext cx="3397522" cy="2423873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D29E861C-38FB-05B0-54B5-F968F830773F}"/>
              </a:ext>
            </a:extLst>
          </p:cNvPr>
          <p:cNvSpPr txBox="1"/>
          <p:nvPr/>
        </p:nvSpPr>
        <p:spPr>
          <a:xfrm>
            <a:off x="1052072" y="3678230"/>
            <a:ext cx="22746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dirty="0">
                <a:latin typeface="+mn-lt"/>
              </a:rPr>
              <a:t>Vælg </a:t>
            </a:r>
            <a:r>
              <a:rPr lang="da-GL" dirty="0" err="1">
                <a:latin typeface="+mn-lt"/>
              </a:rPr>
              <a:t>staff</a:t>
            </a:r>
            <a:endParaRPr lang="da-DK" dirty="0" err="1">
              <a:latin typeface="+mn-lt"/>
            </a:endParaRPr>
          </a:p>
        </p:txBody>
      </p:sp>
      <p:pic>
        <p:nvPicPr>
          <p:cNvPr id="16" name="Grafik 15" descr="Badge 1 med massiv udfyldning">
            <a:extLst>
              <a:ext uri="{FF2B5EF4-FFF2-40B4-BE49-F238E27FC236}">
                <a16:creationId xmlns:a16="http://schemas.microsoft.com/office/drawing/2014/main" id="{D8C5CECE-2602-DE75-EC61-98D966654A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540" y="1445395"/>
            <a:ext cx="457200" cy="457200"/>
          </a:xfrm>
          <a:prstGeom prst="rect">
            <a:avLst/>
          </a:prstGeom>
        </p:spPr>
      </p:pic>
      <p:pic>
        <p:nvPicPr>
          <p:cNvPr id="19" name="Grafik 18" descr="Badge med massiv udfyldning">
            <a:extLst>
              <a:ext uri="{FF2B5EF4-FFF2-40B4-BE49-F238E27FC236}">
                <a16:creationId xmlns:a16="http://schemas.microsoft.com/office/drawing/2014/main" id="{3DD9235B-AEED-CB58-B11E-9490C7D1C1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540" y="3608595"/>
            <a:ext cx="457200" cy="45720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3CAAC600-3D65-CCC3-FBA7-34FDFEFA47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830" y="2051009"/>
            <a:ext cx="2834886" cy="670618"/>
          </a:xfrm>
          <a:prstGeom prst="rect">
            <a:avLst/>
          </a:prstGeom>
        </p:spPr>
      </p:pic>
      <p:pic>
        <p:nvPicPr>
          <p:cNvPr id="23" name="Grafik 22" descr="Badge 3 med massiv udfyldning">
            <a:extLst>
              <a:ext uri="{FF2B5EF4-FFF2-40B4-BE49-F238E27FC236}">
                <a16:creationId xmlns:a16="http://schemas.microsoft.com/office/drawing/2014/main" id="{FF696B21-4127-ACF6-11D7-5CA9DAE799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4830" y="1445395"/>
            <a:ext cx="457200" cy="457200"/>
          </a:xfrm>
          <a:prstGeom prst="rect">
            <a:avLst/>
          </a:prstGeom>
        </p:spPr>
      </p:pic>
      <p:pic>
        <p:nvPicPr>
          <p:cNvPr id="25" name="Grafik 24" descr="Badge 4 med massiv udfyldning">
            <a:extLst>
              <a:ext uri="{FF2B5EF4-FFF2-40B4-BE49-F238E27FC236}">
                <a16:creationId xmlns:a16="http://schemas.microsoft.com/office/drawing/2014/main" id="{F8316F4B-CBFC-F7FA-EB5A-7C1BF04E8F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5206" y="3322586"/>
            <a:ext cx="478754" cy="478754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937B833D-D496-E068-760B-B15A31403DAF}"/>
              </a:ext>
            </a:extLst>
          </p:cNvPr>
          <p:cNvSpPr txBox="1"/>
          <p:nvPr/>
        </p:nvSpPr>
        <p:spPr>
          <a:xfrm>
            <a:off x="6768216" y="1499576"/>
            <a:ext cx="2455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dirty="0">
                <a:latin typeface="+mn-lt"/>
              </a:rPr>
              <a:t>Vælg </a:t>
            </a:r>
            <a:r>
              <a:rPr lang="da-GL" dirty="0" err="1">
                <a:latin typeface="+mn-lt"/>
              </a:rPr>
              <a:t>room</a:t>
            </a:r>
            <a:r>
              <a:rPr lang="da-GL" dirty="0">
                <a:latin typeface="+mn-lt"/>
              </a:rPr>
              <a:t> overview</a:t>
            </a:r>
            <a:endParaRPr lang="da-DK" dirty="0" err="1">
              <a:latin typeface="+mn-lt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73C083EC-22D0-884E-DBF3-3F1A1DF1E135}"/>
              </a:ext>
            </a:extLst>
          </p:cNvPr>
          <p:cNvSpPr txBox="1"/>
          <p:nvPr/>
        </p:nvSpPr>
        <p:spPr>
          <a:xfrm>
            <a:off x="6768216" y="3308897"/>
            <a:ext cx="2997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dirty="0">
                <a:latin typeface="+mn-lt"/>
              </a:rPr>
              <a:t>Indtast lokale, der ønskes oplysninger om</a:t>
            </a:r>
            <a:endParaRPr lang="da-DK" dirty="0" err="1">
              <a:latin typeface="+mn-lt"/>
            </a:endParaRP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2B6A5AEB-8895-2F67-F496-DBC50839F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1000" y="3923461"/>
            <a:ext cx="6229880" cy="2396107"/>
          </a:xfrm>
          <a:prstGeom prst="rect">
            <a:avLst/>
          </a:prstGeom>
        </p:spPr>
      </p:pic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1635BA3B-6B12-A8DB-D2A5-388142C67AE5}"/>
              </a:ext>
            </a:extLst>
          </p:cNvPr>
          <p:cNvCxnSpPr/>
          <p:nvPr/>
        </p:nvCxnSpPr>
        <p:spPr bwMode="auto">
          <a:xfrm>
            <a:off x="7602273" y="5681133"/>
            <a:ext cx="19989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385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C47C6-EB4F-297E-47E8-3229BDD9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7E66D-70F0-326D-01EE-98240FB0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87" y="300592"/>
            <a:ext cx="10528946" cy="608417"/>
          </a:xfrm>
        </p:spPr>
        <p:txBody>
          <a:bodyPr/>
          <a:lstStyle/>
          <a:p>
            <a:r>
              <a:rPr lang="da-GL" sz="3200" dirty="0"/>
              <a:t>Sådan finder jeg oplysninger om undervisningslokaler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FEA98D8-E496-AF9A-6884-0A35549EA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C023D94-C471-1EBF-9E4C-783369726E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22-04-2026</a:t>
            </a:fld>
            <a:endParaRPr lang="en-GB"/>
          </a:p>
        </p:txBody>
      </p:sp>
      <p:sp>
        <p:nvSpPr>
          <p:cNvPr id="7" name="Minustegn 6">
            <a:extLst>
              <a:ext uri="{FF2B5EF4-FFF2-40B4-BE49-F238E27FC236}">
                <a16:creationId xmlns:a16="http://schemas.microsoft.com/office/drawing/2014/main" id="{2B2DDCC6-DCD4-B300-02EA-7030E99EE3DE}"/>
              </a:ext>
            </a:extLst>
          </p:cNvPr>
          <p:cNvSpPr/>
          <p:nvPr/>
        </p:nvSpPr>
        <p:spPr bwMode="auto">
          <a:xfrm>
            <a:off x="-75788" y="990904"/>
            <a:ext cx="3029614" cy="3168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7D7331-27E2-6BBB-F26D-5C3E6A6134B7}"/>
              </a:ext>
            </a:extLst>
          </p:cNvPr>
          <p:cNvSpPr txBox="1"/>
          <p:nvPr/>
        </p:nvSpPr>
        <p:spPr>
          <a:xfrm>
            <a:off x="550333" y="1307704"/>
            <a:ext cx="4572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dirty="0">
                <a:latin typeface="+mn-lt"/>
              </a:rPr>
              <a:t>Flg. oplysninger fremkommer:</a:t>
            </a:r>
            <a:endParaRPr lang="da-DK" dirty="0" err="1">
              <a:latin typeface="+mn-lt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A25840A6-76A7-370C-35EA-34DC11DB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3" y="3405383"/>
            <a:ext cx="4014862" cy="288136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B46A680-FC94-13D7-59BE-2B5A4C915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405383"/>
            <a:ext cx="3699933" cy="2881364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305A8216-D45F-B622-F7F5-B9B98A2EC2A5}"/>
              </a:ext>
            </a:extLst>
          </p:cNvPr>
          <p:cNvSpPr txBox="1"/>
          <p:nvPr/>
        </p:nvSpPr>
        <p:spPr>
          <a:xfrm>
            <a:off x="9431867" y="3546842"/>
            <a:ext cx="23452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dirty="0">
                <a:latin typeface="+mn-lt"/>
              </a:rPr>
              <a:t>Klik på URL </a:t>
            </a:r>
            <a:r>
              <a:rPr lang="da-GL" dirty="0" err="1">
                <a:latin typeface="+mn-lt"/>
              </a:rPr>
              <a:t>picture</a:t>
            </a:r>
            <a:r>
              <a:rPr lang="da-GL" dirty="0">
                <a:latin typeface="+mn-lt"/>
              </a:rPr>
              <a:t> for at se billeder af lokalet</a:t>
            </a:r>
            <a:endParaRPr lang="da-DK" dirty="0" err="1">
              <a:latin typeface="+mn-lt"/>
            </a:endParaRP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F6A20D3D-B9B4-799C-B1B0-F01D4B62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715081"/>
            <a:ext cx="11873619" cy="1234198"/>
          </a:xfrm>
          <a:prstGeom prst="rect">
            <a:avLst/>
          </a:prstGeom>
        </p:spPr>
      </p:pic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B13BBDF6-97F5-4E8D-123B-E63994F9797D}"/>
              </a:ext>
            </a:extLst>
          </p:cNvPr>
          <p:cNvCxnSpPr/>
          <p:nvPr/>
        </p:nvCxnSpPr>
        <p:spPr bwMode="auto">
          <a:xfrm flipH="1" flipV="1">
            <a:off x="9101793" y="2676991"/>
            <a:ext cx="821141" cy="754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3501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.pptx" id="{D8D1412A-BA71-4CA5-9027-DA5DFE963281}" vid="{DAF49E42-DF32-4990-8807-AABFE1938B7D}"/>
    </a:ext>
  </a:extLst>
</a:theme>
</file>

<file path=ppt/theme/theme2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.pptx" id="{D8D1412A-BA71-4CA5-9027-DA5DFE963281}" vid="{DAF49E42-DF32-4990-8807-AABFE1938B7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63EB9A68DC674FAFB2251D2CAF677D" ma:contentTypeVersion="14" ma:contentTypeDescription="Opret et nyt dokument." ma:contentTypeScope="" ma:versionID="7eb633d74885a4e7bd0ebd9a9fec1547">
  <xsd:schema xmlns:xsd="http://www.w3.org/2001/XMLSchema" xmlns:xs="http://www.w3.org/2001/XMLSchema" xmlns:p="http://schemas.microsoft.com/office/2006/metadata/properties" xmlns:ns2="edbd22d7-78e0-41dd-b072-2b6d2eb99bab" xmlns:ns3="f39b55d0-263e-46cf-9558-378c9da7a507" targetNamespace="http://schemas.microsoft.com/office/2006/metadata/properties" ma:root="true" ma:fieldsID="1594647dd4d15e64861998b1fd1f569e" ns2:_="" ns3:_="">
    <xsd:import namespace="edbd22d7-78e0-41dd-b072-2b6d2eb99bab"/>
    <xsd:import namespace="f39b55d0-263e-46cf-9558-378c9da7a50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d22d7-78e0-41dd-b072-2b6d2eb99ba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ledmærker" ma:readOnly="false" ma:fieldId="{5cf76f15-5ced-4ddc-b409-7134ff3c332f}" ma:taxonomyMulti="true" ma:sspId="b2102423-6c9a-45d0-aa71-0069027da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b55d0-263e-46cf-9558-378c9da7a50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5e94784-76ee-44de-8328-9e5a70e6d717}" ma:internalName="TaxCatchAll" ma:showField="CatchAllData" ma:web="f39b55d0-263e-46cf-9558-378c9da7a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]}]]></Templafy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13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bd22d7-78e0-41dd-b072-2b6d2eb99bab">
      <Terms xmlns="http://schemas.microsoft.com/office/infopath/2007/PartnerControls"/>
    </lcf76f155ced4ddcb4097134ff3c332f>
    <TaxCatchAll xmlns="f39b55d0-263e-46cf-9558-378c9da7a507" xsi:nil="true"/>
  </documentManagement>
</p:properties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TemplateConfiguration><![CDATA[{"elementsMetadata":[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4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9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BDC06072-2138-4AC2-8A8B-FF2512D333A4}"/>
</file>

<file path=customXml/itemProps10.xml><?xml version="1.0" encoding="utf-8"?>
<ds:datastoreItem xmlns:ds="http://schemas.openxmlformats.org/officeDocument/2006/customXml" ds:itemID="{43763224-B85A-4B53-A86A-261D26A71C30}">
  <ds:schemaRefs/>
</ds:datastoreItem>
</file>

<file path=customXml/itemProps11.xml><?xml version="1.0" encoding="utf-8"?>
<ds:datastoreItem xmlns:ds="http://schemas.openxmlformats.org/officeDocument/2006/customXml" ds:itemID="{E1B95507-83A3-4BCB-8F0D-9A3CD37F8D50}">
  <ds:schemaRefs/>
</ds:datastoreItem>
</file>

<file path=customXml/itemProps12.xml><?xml version="1.0" encoding="utf-8"?>
<ds:datastoreItem xmlns:ds="http://schemas.openxmlformats.org/officeDocument/2006/customXml" ds:itemID="{2C2F7D5B-E646-4A0E-9AB2-1852DE00EE1C}">
  <ds:schemaRefs/>
</ds:datastoreItem>
</file>

<file path=customXml/itemProps13.xml><?xml version="1.0" encoding="utf-8"?>
<ds:datastoreItem xmlns:ds="http://schemas.openxmlformats.org/officeDocument/2006/customXml" ds:itemID="{67E2F6FF-44CA-48A1-A931-C4A1FC19BDD8}">
  <ds:schemaRefs/>
</ds:datastoreItem>
</file>

<file path=customXml/itemProps14.xml><?xml version="1.0" encoding="utf-8"?>
<ds:datastoreItem xmlns:ds="http://schemas.openxmlformats.org/officeDocument/2006/customXml" ds:itemID="{24A8525B-8A44-47D4-A5D5-0D4C0B29631B}">
  <ds:schemaRefs/>
</ds:datastoreItem>
</file>

<file path=customXml/itemProps15.xml><?xml version="1.0" encoding="utf-8"?>
<ds:datastoreItem xmlns:ds="http://schemas.openxmlformats.org/officeDocument/2006/customXml" ds:itemID="{F3199E1C-8B0C-4834-9DB6-A5A8B80A6D2E}">
  <ds:schemaRefs/>
</ds:datastoreItem>
</file>

<file path=customXml/itemProps16.xml><?xml version="1.0" encoding="utf-8"?>
<ds:datastoreItem xmlns:ds="http://schemas.openxmlformats.org/officeDocument/2006/customXml" ds:itemID="{986816F8-82D7-4115-A881-733845931098}">
  <ds:schemaRefs/>
</ds:datastoreItem>
</file>

<file path=customXml/itemProps17.xml><?xml version="1.0" encoding="utf-8"?>
<ds:datastoreItem xmlns:ds="http://schemas.openxmlformats.org/officeDocument/2006/customXml" ds:itemID="{F112D968-9135-4678-B0AC-459B2BF9E860}">
  <ds:schemaRefs/>
</ds:datastoreItem>
</file>

<file path=customXml/itemProps18.xml><?xml version="1.0" encoding="utf-8"?>
<ds:datastoreItem xmlns:ds="http://schemas.openxmlformats.org/officeDocument/2006/customXml" ds:itemID="{A0F6AA88-792A-4090-9C68-4AE84CCAA9F6}">
  <ds:schemaRefs/>
</ds:datastoreItem>
</file>

<file path=customXml/itemProps19.xml><?xml version="1.0" encoding="utf-8"?>
<ds:datastoreItem xmlns:ds="http://schemas.openxmlformats.org/officeDocument/2006/customXml" ds:itemID="{55F20C36-75B9-412C-984C-BB0C68788AE9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f39b55d0-263e-46cf-9558-378c9da7a507"/>
    <ds:schemaRef ds:uri="http://schemas.microsoft.com/office/2006/metadata/properties"/>
    <ds:schemaRef ds:uri="edbd22d7-78e0-41dd-b072-2b6d2eb99ba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15BED19-D63D-488A-80A0-CB5231FD5A06}">
  <ds:schemaRefs/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A3F26ECA-F0FF-41CD-A6B2-661ED12C7646}">
  <ds:schemaRefs/>
</ds:datastoreItem>
</file>

<file path=customXml/itemProps5.xml><?xml version="1.0" encoding="utf-8"?>
<ds:datastoreItem xmlns:ds="http://schemas.openxmlformats.org/officeDocument/2006/customXml" ds:itemID="{E7AAE577-EE65-4F4E-A4B5-0654FE37015F}">
  <ds:schemaRefs/>
</ds:datastoreItem>
</file>

<file path=customXml/itemProps6.xml><?xml version="1.0" encoding="utf-8"?>
<ds:datastoreItem xmlns:ds="http://schemas.openxmlformats.org/officeDocument/2006/customXml" ds:itemID="{E9AE35AA-57C9-45C7-AE15-0994DD985AC6}">
  <ds:schemaRefs/>
</ds:datastoreItem>
</file>

<file path=customXml/itemProps7.xml><?xml version="1.0" encoding="utf-8"?>
<ds:datastoreItem xmlns:ds="http://schemas.openxmlformats.org/officeDocument/2006/customXml" ds:itemID="{FFAA86A3-D07C-4999-80B6-325F774CCE55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1F24372F-7D3A-4C6E-BD10-5C3C351ACF87}">
  <ds:schemaRefs/>
</ds:datastoreItem>
</file>

<file path=customXml/itemProps9.xml><?xml version="1.0" encoding="utf-8"?>
<ds:datastoreItem xmlns:ds="http://schemas.openxmlformats.org/officeDocument/2006/customXml" ds:itemID="{91C9376D-263B-4324-8F6C-253E0FDA366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DTU Template 16_9 - Corporate red</Template>
  <TotalTime>15</TotalTime>
  <Words>61</Words>
  <Application>Microsoft Office PowerPoint</Application>
  <PresentationFormat>Brugerdefineret</PresentationFormat>
  <Paragraphs>16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Aptos</vt:lpstr>
      <vt:lpstr>Arial</vt:lpstr>
      <vt:lpstr>Verdana</vt:lpstr>
      <vt:lpstr>Blank</vt:lpstr>
      <vt:lpstr>Blank</vt:lpstr>
      <vt:lpstr>Sådan finder jeg oplysninger om undervisningslokaler (Viewer) </vt:lpstr>
      <vt:lpstr>Sådan finder jeg oplysninger om undervisningslokaler</vt:lpstr>
      <vt:lpstr>Sådan finder jeg oplysninger om undervisningslokaler</vt:lpstr>
    </vt:vector>
  </TitlesOfParts>
  <Company>Technical University of Denmark - 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Camilla Skou</dc:creator>
  <cp:lastModifiedBy>Camilla Skou</cp:lastModifiedBy>
  <cp:revision>3</cp:revision>
  <cp:lastPrinted>2025-04-22T07:01:15Z</cp:lastPrinted>
  <dcterms:created xsi:type="dcterms:W3CDTF">2025-03-04T13:01:39Z</dcterms:created>
  <dcterms:modified xsi:type="dcterms:W3CDTF">2026-04-22T11:58:05Z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2019-06-10T12:53:59.0527961Z</vt:lpwstr>
  </property>
  <property fmtid="{D5CDD505-2E9C-101B-9397-08002B2CF9AE}" pid="4" name="ContentTypeId">
    <vt:lpwstr>0x0101006163EB9A68DC674FAFB2251D2CAF677D</vt:lpwstr>
  </property>
  <property fmtid="{D5CDD505-2E9C-101B-9397-08002B2CF9AE}" pid="5" name="MediaServiceImageTags">
    <vt:lpwstr/>
  </property>
</Properties>
</file>