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6"/>
    <p:sldMasterId id="2147483678" r:id="rId7"/>
    <p:sldMasterId id="2147483680" r:id="rId8"/>
  </p:sldMasterIdLst>
  <p:notesMasterIdLst>
    <p:notesMasterId r:id="rId16"/>
  </p:notesMasterIdLst>
  <p:handoutMasterIdLst>
    <p:handoutMasterId r:id="rId17"/>
  </p:handoutMasterIdLst>
  <p:sldIdLst>
    <p:sldId id="317" r:id="rId9"/>
    <p:sldId id="321" r:id="rId10"/>
    <p:sldId id="323" r:id="rId11"/>
    <p:sldId id="327" r:id="rId12"/>
    <p:sldId id="326" r:id="rId13"/>
    <p:sldId id="322" r:id="rId14"/>
    <p:sldId id="324" r:id="rId15"/>
  </p:sldIdLst>
  <p:sldSz cx="12190413" cy="6858000"/>
  <p:notesSz cx="6797675" cy="9926638"/>
  <p:custDataLst>
    <p:tags r:id="rId18"/>
  </p:custDataLst>
  <p:defaultTextStyle>
    <a:defPPr>
      <a:defRPr lang="da-DK"/>
    </a:defPPr>
    <a:lvl1pPr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FFFFF"/>
    <a:srgbClr val="FF0000"/>
    <a:srgbClr val="000000"/>
    <a:srgbClr val="FFCC00"/>
    <a:srgbClr val="FF6600"/>
    <a:srgbClr val="FF0099"/>
    <a:srgbClr val="CC3399"/>
    <a:srgbClr val="660066"/>
    <a:srgbClr val="66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C74BB5-52B0-448D-826F-A9BC710C25AD}" v="25" dt="2026-05-28T10:52:23.4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5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4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3.xml"/><Relationship Id="rId24" Type="http://schemas.microsoft.com/office/2015/10/relationships/revisionInfo" Target="revisionInfo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microsoft.com/office/2016/11/relationships/changesInfo" Target="changesInfos/changesInfo1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la Skou" userId="13ece439-d415-4186-b28e-1e908d68706c" providerId="ADAL" clId="{D30CF8B0-6F4D-49A0-9178-71B3FD6040A2}"/>
    <pc:docChg chg="undo custSel addSld delSld modSld sldOrd">
      <pc:chgData name="Camilla Skou" userId="13ece439-d415-4186-b28e-1e908d68706c" providerId="ADAL" clId="{D30CF8B0-6F4D-49A0-9178-71B3FD6040A2}" dt="2026-05-28T10:52:24.739" v="523" actId="478"/>
      <pc:docMkLst>
        <pc:docMk/>
      </pc:docMkLst>
      <pc:sldChg chg="addSp delSp modSp mod">
        <pc:chgData name="Camilla Skou" userId="13ece439-d415-4186-b28e-1e908d68706c" providerId="ADAL" clId="{D30CF8B0-6F4D-49A0-9178-71B3FD6040A2}" dt="2026-05-28T10:31:10.418" v="343" actId="20577"/>
        <pc:sldMkLst>
          <pc:docMk/>
          <pc:sldMk cId="3968255537" sldId="317"/>
        </pc:sldMkLst>
        <pc:spChg chg="mod">
          <ac:chgData name="Camilla Skou" userId="13ece439-d415-4186-b28e-1e908d68706c" providerId="ADAL" clId="{D30CF8B0-6F4D-49A0-9178-71B3FD6040A2}" dt="2026-05-28T10:29:01.971" v="293" actId="20577"/>
          <ac:spMkLst>
            <pc:docMk/>
            <pc:sldMk cId="3968255537" sldId="317"/>
            <ac:spMk id="2" creationId="{AA266DA6-1A93-6596-E7EA-DE38F5664847}"/>
          </ac:spMkLst>
        </pc:spChg>
        <pc:spChg chg="mod">
          <ac:chgData name="Camilla Skou" userId="13ece439-d415-4186-b28e-1e908d68706c" providerId="ADAL" clId="{D30CF8B0-6F4D-49A0-9178-71B3FD6040A2}" dt="2026-05-28T10:29:47.057" v="300" actId="14100"/>
          <ac:spMkLst>
            <pc:docMk/>
            <pc:sldMk cId="3968255537" sldId="317"/>
            <ac:spMk id="3" creationId="{1C62868A-ED7A-788E-23EE-D2B13D5499F8}"/>
          </ac:spMkLst>
        </pc:spChg>
        <pc:spChg chg="mod">
          <ac:chgData name="Camilla Skou" userId="13ece439-d415-4186-b28e-1e908d68706c" providerId="ADAL" clId="{D30CF8B0-6F4D-49A0-9178-71B3FD6040A2}" dt="2026-05-28T10:31:10.418" v="343" actId="20577"/>
          <ac:spMkLst>
            <pc:docMk/>
            <pc:sldMk cId="3968255537" sldId="317"/>
            <ac:spMk id="14" creationId="{1B28BDCA-2072-414E-FF5D-D88920DDAA0A}"/>
          </ac:spMkLst>
        </pc:spChg>
        <pc:spChg chg="mod ord">
          <ac:chgData name="Camilla Skou" userId="13ece439-d415-4186-b28e-1e908d68706c" providerId="ADAL" clId="{D30CF8B0-6F4D-49A0-9178-71B3FD6040A2}" dt="2026-05-28T10:28:16.184" v="263" actId="1076"/>
          <ac:spMkLst>
            <pc:docMk/>
            <pc:sldMk cId="3968255537" sldId="317"/>
            <ac:spMk id="16" creationId="{FEA52A46-74E8-1BEE-35E8-5647D5E63860}"/>
          </ac:spMkLst>
        </pc:spChg>
        <pc:spChg chg="add mod">
          <ac:chgData name="Camilla Skou" userId="13ece439-d415-4186-b28e-1e908d68706c" providerId="ADAL" clId="{D30CF8B0-6F4D-49A0-9178-71B3FD6040A2}" dt="2026-05-28T10:30:10.544" v="313" actId="14100"/>
          <ac:spMkLst>
            <pc:docMk/>
            <pc:sldMk cId="3968255537" sldId="317"/>
            <ac:spMk id="18" creationId="{50C6831C-26AE-A21E-7223-D7886A437978}"/>
          </ac:spMkLst>
        </pc:spChg>
        <pc:spChg chg="mod">
          <ac:chgData name="Camilla Skou" userId="13ece439-d415-4186-b28e-1e908d68706c" providerId="ADAL" clId="{D30CF8B0-6F4D-49A0-9178-71B3FD6040A2}" dt="2026-05-28T10:29:54.794" v="310" actId="20577"/>
          <ac:spMkLst>
            <pc:docMk/>
            <pc:sldMk cId="3968255537" sldId="317"/>
            <ac:spMk id="23" creationId="{892D4D0A-9BDA-609F-4278-C65D30BBF1B9}"/>
          </ac:spMkLst>
        </pc:spChg>
        <pc:spChg chg="del">
          <ac:chgData name="Camilla Skou" userId="13ece439-d415-4186-b28e-1e908d68706c" providerId="ADAL" clId="{D30CF8B0-6F4D-49A0-9178-71B3FD6040A2}" dt="2026-05-28T10:28:32.985" v="266" actId="478"/>
          <ac:spMkLst>
            <pc:docMk/>
            <pc:sldMk cId="3968255537" sldId="317"/>
            <ac:spMk id="27" creationId="{DBDCE31E-7329-6D5F-7F05-33039BD9AD13}"/>
          </ac:spMkLst>
        </pc:spChg>
        <pc:spChg chg="del">
          <ac:chgData name="Camilla Skou" userId="13ece439-d415-4186-b28e-1e908d68706c" providerId="ADAL" clId="{D30CF8B0-6F4D-49A0-9178-71B3FD6040A2}" dt="2026-05-28T10:28:33.728" v="267" actId="478"/>
          <ac:spMkLst>
            <pc:docMk/>
            <pc:sldMk cId="3968255537" sldId="317"/>
            <ac:spMk id="29" creationId="{B4AC4ACA-28F2-7A53-8E99-4DB371B81F48}"/>
          </ac:spMkLst>
        </pc:spChg>
        <pc:picChg chg="add mod">
          <ac:chgData name="Camilla Skou" userId="13ece439-d415-4186-b28e-1e908d68706c" providerId="ADAL" clId="{D30CF8B0-6F4D-49A0-9178-71B3FD6040A2}" dt="2026-05-28T10:28:12.873" v="262" actId="1076"/>
          <ac:picMkLst>
            <pc:docMk/>
            <pc:sldMk cId="3968255537" sldId="317"/>
            <ac:picMk id="8" creationId="{1A7BB73C-0D12-12A7-E1FB-7F375ECC25EF}"/>
          </ac:picMkLst>
        </pc:picChg>
        <pc:picChg chg="del mod">
          <ac:chgData name="Camilla Skou" userId="13ece439-d415-4186-b28e-1e908d68706c" providerId="ADAL" clId="{D30CF8B0-6F4D-49A0-9178-71B3FD6040A2}" dt="2026-05-28T10:27:37.964" v="252" actId="478"/>
          <ac:picMkLst>
            <pc:docMk/>
            <pc:sldMk cId="3968255537" sldId="317"/>
            <ac:picMk id="13" creationId="{45D5E9DD-8C03-00B1-CA69-770DDF84EF80}"/>
          </ac:picMkLst>
        </pc:picChg>
        <pc:picChg chg="ord">
          <ac:chgData name="Camilla Skou" userId="13ece439-d415-4186-b28e-1e908d68706c" providerId="ADAL" clId="{D30CF8B0-6F4D-49A0-9178-71B3FD6040A2}" dt="2026-05-28T10:29:11.748" v="296" actId="166"/>
          <ac:picMkLst>
            <pc:docMk/>
            <pc:sldMk cId="3968255537" sldId="317"/>
            <ac:picMk id="15" creationId="{600B7813-CD9A-5AE9-82CF-05DF86914AEE}"/>
          </ac:picMkLst>
        </pc:picChg>
        <pc:picChg chg="add mod">
          <ac:chgData name="Camilla Skou" userId="13ece439-d415-4186-b28e-1e908d68706c" providerId="ADAL" clId="{D30CF8B0-6F4D-49A0-9178-71B3FD6040A2}" dt="2026-05-28T10:29:43.176" v="299" actId="1076"/>
          <ac:picMkLst>
            <pc:docMk/>
            <pc:sldMk cId="3968255537" sldId="317"/>
            <ac:picMk id="17" creationId="{A4A17171-8891-533A-578C-2E6315B57268}"/>
          </ac:picMkLst>
        </pc:picChg>
        <pc:picChg chg="mod">
          <ac:chgData name="Camilla Skou" userId="13ece439-d415-4186-b28e-1e908d68706c" providerId="ADAL" clId="{D30CF8B0-6F4D-49A0-9178-71B3FD6040A2}" dt="2026-05-28T10:29:08.323" v="295" actId="1076"/>
          <ac:picMkLst>
            <pc:docMk/>
            <pc:sldMk cId="3968255537" sldId="317"/>
            <ac:picMk id="22" creationId="{53A2CEDF-1612-B68D-C606-CE626CECF670}"/>
          </ac:picMkLst>
        </pc:picChg>
        <pc:picChg chg="del">
          <ac:chgData name="Camilla Skou" userId="13ece439-d415-4186-b28e-1e908d68706c" providerId="ADAL" clId="{D30CF8B0-6F4D-49A0-9178-71B3FD6040A2}" dt="2026-05-28T10:28:32" v="265" actId="478"/>
          <ac:picMkLst>
            <pc:docMk/>
            <pc:sldMk cId="3968255537" sldId="317"/>
            <ac:picMk id="26" creationId="{BC57FC12-031D-5F5C-A2C8-1B1F12F4219C}"/>
          </ac:picMkLst>
        </pc:picChg>
        <pc:cxnChg chg="mod">
          <ac:chgData name="Camilla Skou" userId="13ece439-d415-4186-b28e-1e908d68706c" providerId="ADAL" clId="{D30CF8B0-6F4D-49A0-9178-71B3FD6040A2}" dt="2026-05-28T10:28:21.328" v="264" actId="1076"/>
          <ac:cxnSpMkLst>
            <pc:docMk/>
            <pc:sldMk cId="3968255537" sldId="317"/>
            <ac:cxnSpMk id="25" creationId="{0E4BBFEC-C67F-D5FA-0674-854A4F1C34E7}"/>
          </ac:cxnSpMkLst>
        </pc:cxnChg>
      </pc:sldChg>
      <pc:sldChg chg="addSp delSp modSp mod ord">
        <pc:chgData name="Camilla Skou" userId="13ece439-d415-4186-b28e-1e908d68706c" providerId="ADAL" clId="{D30CF8B0-6F4D-49A0-9178-71B3FD6040A2}" dt="2026-05-28T10:34:02.674" v="386" actId="1076"/>
        <pc:sldMkLst>
          <pc:docMk/>
          <pc:sldMk cId="942385455" sldId="321"/>
        </pc:sldMkLst>
        <pc:picChg chg="mod">
          <ac:chgData name="Camilla Skou" userId="13ece439-d415-4186-b28e-1e908d68706c" providerId="ADAL" clId="{D30CF8B0-6F4D-49A0-9178-71B3FD6040A2}" dt="2026-05-28T10:33:20.638" v="377" actId="1076"/>
          <ac:picMkLst>
            <pc:docMk/>
            <pc:sldMk cId="942385455" sldId="321"/>
            <ac:picMk id="4" creationId="{9C93CD5A-77C7-7128-FD0C-9A880F26E266}"/>
          </ac:picMkLst>
        </pc:picChg>
        <pc:picChg chg="add mod">
          <ac:chgData name="Camilla Skou" userId="13ece439-d415-4186-b28e-1e908d68706c" providerId="ADAL" clId="{D30CF8B0-6F4D-49A0-9178-71B3FD6040A2}" dt="2026-05-28T10:33:03.466" v="373" actId="1076"/>
          <ac:picMkLst>
            <pc:docMk/>
            <pc:sldMk cId="942385455" sldId="321"/>
            <ac:picMk id="7" creationId="{68AD7F2B-3844-A6B8-8D67-284580287617}"/>
          </ac:picMkLst>
        </pc:picChg>
        <pc:picChg chg="add mod">
          <ac:chgData name="Camilla Skou" userId="13ece439-d415-4186-b28e-1e908d68706c" providerId="ADAL" clId="{D30CF8B0-6F4D-49A0-9178-71B3FD6040A2}" dt="2026-05-28T10:33:25.386" v="378" actId="1076"/>
          <ac:picMkLst>
            <pc:docMk/>
            <pc:sldMk cId="942385455" sldId="321"/>
            <ac:picMk id="8" creationId="{5F86C27A-8FF8-729E-9A9F-81923DFF89B0}"/>
          </ac:picMkLst>
        </pc:picChg>
        <pc:picChg chg="add del">
          <ac:chgData name="Camilla Skou" userId="13ece439-d415-4186-b28e-1e908d68706c" providerId="ADAL" clId="{D30CF8B0-6F4D-49A0-9178-71B3FD6040A2}" dt="2026-05-28T10:33:28.829" v="380" actId="478"/>
          <ac:picMkLst>
            <pc:docMk/>
            <pc:sldMk cId="942385455" sldId="321"/>
            <ac:picMk id="9" creationId="{B4CE67B3-2FF4-3AD5-0286-9B7A4F948F52}"/>
          </ac:picMkLst>
        </pc:picChg>
        <pc:picChg chg="add mod">
          <ac:chgData name="Camilla Skou" userId="13ece439-d415-4186-b28e-1e908d68706c" providerId="ADAL" clId="{D30CF8B0-6F4D-49A0-9178-71B3FD6040A2}" dt="2026-05-28T10:34:02.674" v="386" actId="1076"/>
          <ac:picMkLst>
            <pc:docMk/>
            <pc:sldMk cId="942385455" sldId="321"/>
            <ac:picMk id="13" creationId="{410D00E3-3F85-E473-9F0B-7A8EEB4E2657}"/>
          </ac:picMkLst>
        </pc:picChg>
        <pc:picChg chg="del">
          <ac:chgData name="Camilla Skou" userId="13ece439-d415-4186-b28e-1e908d68706c" providerId="ADAL" clId="{D30CF8B0-6F4D-49A0-9178-71B3FD6040A2}" dt="2026-05-28T10:33:16.222" v="374" actId="478"/>
          <ac:picMkLst>
            <pc:docMk/>
            <pc:sldMk cId="942385455" sldId="321"/>
            <ac:picMk id="23" creationId="{547C7A6E-82D5-6247-2CF3-D25BCEC03FA5}"/>
          </ac:picMkLst>
        </pc:picChg>
        <pc:picChg chg="del">
          <ac:chgData name="Camilla Skou" userId="13ece439-d415-4186-b28e-1e908d68706c" providerId="ADAL" clId="{D30CF8B0-6F4D-49A0-9178-71B3FD6040A2}" dt="2026-05-28T10:32:56.360" v="371" actId="478"/>
          <ac:picMkLst>
            <pc:docMk/>
            <pc:sldMk cId="942385455" sldId="321"/>
            <ac:picMk id="29" creationId="{5AA764B7-A6DA-930C-DF01-3254CE7A3A2F}"/>
          </ac:picMkLst>
        </pc:picChg>
        <pc:picChg chg="del">
          <ac:chgData name="Camilla Skou" userId="13ece439-d415-4186-b28e-1e908d68706c" providerId="ADAL" clId="{D30CF8B0-6F4D-49A0-9178-71B3FD6040A2}" dt="2026-05-28T10:33:30.799" v="381" actId="478"/>
          <ac:picMkLst>
            <pc:docMk/>
            <pc:sldMk cId="942385455" sldId="321"/>
            <ac:picMk id="30" creationId="{9C6BF69E-D795-2611-7A6C-4779FC7B3F71}"/>
          </ac:picMkLst>
        </pc:picChg>
      </pc:sldChg>
      <pc:sldChg chg="addSp delSp modSp add del mod">
        <pc:chgData name="Camilla Skou" userId="13ece439-d415-4186-b28e-1e908d68706c" providerId="ADAL" clId="{D30CF8B0-6F4D-49A0-9178-71B3FD6040A2}" dt="2026-05-28T10:38:46.723" v="512" actId="20577"/>
        <pc:sldMkLst>
          <pc:docMk/>
          <pc:sldMk cId="336979205" sldId="323"/>
        </pc:sldMkLst>
        <pc:spChg chg="mod">
          <ac:chgData name="Camilla Skou" userId="13ece439-d415-4186-b28e-1e908d68706c" providerId="ADAL" clId="{D30CF8B0-6F4D-49A0-9178-71B3FD6040A2}" dt="2026-05-28T10:36:13.122" v="430" actId="20577"/>
          <ac:spMkLst>
            <pc:docMk/>
            <pc:sldMk cId="336979205" sldId="323"/>
            <ac:spMk id="2" creationId="{90C9A1D8-946D-4C01-1E8B-BD7146CDB62C}"/>
          </ac:spMkLst>
        </pc:spChg>
        <pc:spChg chg="mod">
          <ac:chgData name="Camilla Skou" userId="13ece439-d415-4186-b28e-1e908d68706c" providerId="ADAL" clId="{D30CF8B0-6F4D-49A0-9178-71B3FD6040A2}" dt="2026-05-28T10:35:35.882" v="407" actId="14100"/>
          <ac:spMkLst>
            <pc:docMk/>
            <pc:sldMk cId="336979205" sldId="323"/>
            <ac:spMk id="3" creationId="{5871A487-F89F-9F88-2144-69E58C797839}"/>
          </ac:spMkLst>
        </pc:spChg>
        <pc:spChg chg="add mod">
          <ac:chgData name="Camilla Skou" userId="13ece439-d415-4186-b28e-1e908d68706c" providerId="ADAL" clId="{D30CF8B0-6F4D-49A0-9178-71B3FD6040A2}" dt="2026-05-28T10:37:06.842" v="450" actId="1076"/>
          <ac:spMkLst>
            <pc:docMk/>
            <pc:sldMk cId="336979205" sldId="323"/>
            <ac:spMk id="11" creationId="{9F60C598-AC69-C9BD-71EF-39439A398262}"/>
          </ac:spMkLst>
        </pc:spChg>
        <pc:spChg chg="add mod">
          <ac:chgData name="Camilla Skou" userId="13ece439-d415-4186-b28e-1e908d68706c" providerId="ADAL" clId="{D30CF8B0-6F4D-49A0-9178-71B3FD6040A2}" dt="2026-05-28T10:37:51.403" v="478" actId="1076"/>
          <ac:spMkLst>
            <pc:docMk/>
            <pc:sldMk cId="336979205" sldId="323"/>
            <ac:spMk id="13" creationId="{AD80C580-E06C-1285-72EC-2327C1623419}"/>
          </ac:spMkLst>
        </pc:spChg>
        <pc:spChg chg="add mod">
          <ac:chgData name="Camilla Skou" userId="13ece439-d415-4186-b28e-1e908d68706c" providerId="ADAL" clId="{D30CF8B0-6F4D-49A0-9178-71B3FD6040A2}" dt="2026-05-28T10:38:46.723" v="512" actId="20577"/>
          <ac:spMkLst>
            <pc:docMk/>
            <pc:sldMk cId="336979205" sldId="323"/>
            <ac:spMk id="22" creationId="{FF9F5470-2A7D-D557-9B80-F538EBA9DDDC}"/>
          </ac:spMkLst>
        </pc:spChg>
        <pc:spChg chg="del">
          <ac:chgData name="Camilla Skou" userId="13ece439-d415-4186-b28e-1e908d68706c" providerId="ADAL" clId="{D30CF8B0-6F4D-49A0-9178-71B3FD6040A2}" dt="2026-05-28T10:35:11.594" v="400" actId="478"/>
          <ac:spMkLst>
            <pc:docMk/>
            <pc:sldMk cId="336979205" sldId="323"/>
            <ac:spMk id="24" creationId="{C9746A85-C2E6-91F0-185E-ACF4A6667191}"/>
          </ac:spMkLst>
        </pc:spChg>
        <pc:spChg chg="mod ord">
          <ac:chgData name="Camilla Skou" userId="13ece439-d415-4186-b28e-1e908d68706c" providerId="ADAL" clId="{D30CF8B0-6F4D-49A0-9178-71B3FD6040A2}" dt="2026-05-28T10:35:52.233" v="413" actId="1076"/>
          <ac:spMkLst>
            <pc:docMk/>
            <pc:sldMk cId="336979205" sldId="323"/>
            <ac:spMk id="25" creationId="{CFD254D5-F3B1-00AD-DA1A-1433E9CE4267}"/>
          </ac:spMkLst>
        </pc:spChg>
        <pc:spChg chg="del mod">
          <ac:chgData name="Camilla Skou" userId="13ece439-d415-4186-b28e-1e908d68706c" providerId="ADAL" clId="{D30CF8B0-6F4D-49A0-9178-71B3FD6040A2}" dt="2026-05-28T10:35:54.193" v="414" actId="478"/>
          <ac:spMkLst>
            <pc:docMk/>
            <pc:sldMk cId="336979205" sldId="323"/>
            <ac:spMk id="26" creationId="{5F9EF46C-0882-EB81-0147-922EA4132D90}"/>
          </ac:spMkLst>
        </pc:spChg>
        <pc:spChg chg="del mod">
          <ac:chgData name="Camilla Skou" userId="13ece439-d415-4186-b28e-1e908d68706c" providerId="ADAL" clId="{D30CF8B0-6F4D-49A0-9178-71B3FD6040A2}" dt="2026-05-28T10:35:09.810" v="399" actId="478"/>
          <ac:spMkLst>
            <pc:docMk/>
            <pc:sldMk cId="336979205" sldId="323"/>
            <ac:spMk id="27" creationId="{A5CAF4DA-2562-32B4-05CD-66C02638CD6B}"/>
          </ac:spMkLst>
        </pc:spChg>
        <pc:picChg chg="add mod">
          <ac:chgData name="Camilla Skou" userId="13ece439-d415-4186-b28e-1e908d68706c" providerId="ADAL" clId="{D30CF8B0-6F4D-49A0-9178-71B3FD6040A2}" dt="2026-05-28T10:35:38.401" v="408" actId="1076"/>
          <ac:picMkLst>
            <pc:docMk/>
            <pc:sldMk cId="336979205" sldId="323"/>
            <ac:picMk id="8" creationId="{70291276-E6E5-EF5D-823D-C471B3D15FE4}"/>
          </ac:picMkLst>
        </pc:picChg>
        <pc:picChg chg="add mod">
          <ac:chgData name="Camilla Skou" userId="13ece439-d415-4186-b28e-1e908d68706c" providerId="ADAL" clId="{D30CF8B0-6F4D-49A0-9178-71B3FD6040A2}" dt="2026-05-28T10:36:53.243" v="445" actId="1076"/>
          <ac:picMkLst>
            <pc:docMk/>
            <pc:sldMk cId="336979205" sldId="323"/>
            <ac:picMk id="10" creationId="{1D81CEC6-39A1-F33C-5D2D-08291FE3DD67}"/>
          </ac:picMkLst>
        </pc:picChg>
        <pc:picChg chg="del">
          <ac:chgData name="Camilla Skou" userId="13ece439-d415-4186-b28e-1e908d68706c" providerId="ADAL" clId="{D30CF8B0-6F4D-49A0-9178-71B3FD6040A2}" dt="2026-05-28T10:35:04.977" v="397" actId="478"/>
          <ac:picMkLst>
            <pc:docMk/>
            <pc:sldMk cId="336979205" sldId="323"/>
            <ac:picMk id="12" creationId="{A4E21B47-A75A-0E57-9BC0-30050909E33E}"/>
          </ac:picMkLst>
        </pc:picChg>
        <pc:picChg chg="del">
          <ac:chgData name="Camilla Skou" userId="13ece439-d415-4186-b28e-1e908d68706c" providerId="ADAL" clId="{D30CF8B0-6F4D-49A0-9178-71B3FD6040A2}" dt="2026-05-28T10:35:27.611" v="403" actId="478"/>
          <ac:picMkLst>
            <pc:docMk/>
            <pc:sldMk cId="336979205" sldId="323"/>
            <ac:picMk id="21" creationId="{C3A6266F-49A2-3B13-9E28-C5ABC904952D}"/>
          </ac:picMkLst>
        </pc:picChg>
        <pc:cxnChg chg="add mod">
          <ac:chgData name="Camilla Skou" userId="13ece439-d415-4186-b28e-1e908d68706c" providerId="ADAL" clId="{D30CF8B0-6F4D-49A0-9178-71B3FD6040A2}" dt="2026-05-28T10:38:01.874" v="482" actId="14100"/>
          <ac:cxnSpMkLst>
            <pc:docMk/>
            <pc:sldMk cId="336979205" sldId="323"/>
            <ac:cxnSpMk id="14" creationId="{5B23E16E-F138-530F-9955-1606D790300C}"/>
          </ac:cxnSpMkLst>
        </pc:cxnChg>
        <pc:cxnChg chg="add mod">
          <ac:chgData name="Camilla Skou" userId="13ece439-d415-4186-b28e-1e908d68706c" providerId="ADAL" clId="{D30CF8B0-6F4D-49A0-9178-71B3FD6040A2}" dt="2026-05-28T10:38:22.097" v="488" actId="1076"/>
          <ac:cxnSpMkLst>
            <pc:docMk/>
            <pc:sldMk cId="336979205" sldId="323"/>
            <ac:cxnSpMk id="18" creationId="{A023150C-09C1-20C1-CBAA-93524436725D}"/>
          </ac:cxnSpMkLst>
        </pc:cxnChg>
      </pc:sldChg>
      <pc:sldChg chg="delSp mod">
        <pc:chgData name="Camilla Skou" userId="13ece439-d415-4186-b28e-1e908d68706c" providerId="ADAL" clId="{D30CF8B0-6F4D-49A0-9178-71B3FD6040A2}" dt="2026-05-28T10:52:24.739" v="523" actId="478"/>
        <pc:sldMkLst>
          <pc:docMk/>
          <pc:sldMk cId="1913494189" sldId="324"/>
        </pc:sldMkLst>
        <pc:spChg chg="del">
          <ac:chgData name="Camilla Skou" userId="13ece439-d415-4186-b28e-1e908d68706c" providerId="ADAL" clId="{D30CF8B0-6F4D-49A0-9178-71B3FD6040A2}" dt="2026-05-28T10:52:23.956" v="522" actId="478"/>
          <ac:spMkLst>
            <pc:docMk/>
            <pc:sldMk cId="1913494189" sldId="324"/>
            <ac:spMk id="15" creationId="{5D8F3CD9-410A-35A8-225D-B1BDF288785E}"/>
          </ac:spMkLst>
        </pc:spChg>
        <pc:spChg chg="del">
          <ac:chgData name="Camilla Skou" userId="13ece439-d415-4186-b28e-1e908d68706c" providerId="ADAL" clId="{D30CF8B0-6F4D-49A0-9178-71B3FD6040A2}" dt="2026-05-28T10:52:21.646" v="520" actId="478"/>
          <ac:spMkLst>
            <pc:docMk/>
            <pc:sldMk cId="1913494189" sldId="324"/>
            <ac:spMk id="19" creationId="{24B35CD1-8CD5-69E1-3757-E8C0D1AEEE31}"/>
          </ac:spMkLst>
        </pc:spChg>
        <pc:picChg chg="del">
          <ac:chgData name="Camilla Skou" userId="13ece439-d415-4186-b28e-1e908d68706c" providerId="ADAL" clId="{D30CF8B0-6F4D-49A0-9178-71B3FD6040A2}" dt="2026-05-28T10:52:24.739" v="523" actId="478"/>
          <ac:picMkLst>
            <pc:docMk/>
            <pc:sldMk cId="1913494189" sldId="324"/>
            <ac:picMk id="12" creationId="{2A39D506-EB39-13EE-76EE-F4AAA5F588C3}"/>
          </ac:picMkLst>
        </pc:picChg>
        <pc:cxnChg chg="del">
          <ac:chgData name="Camilla Skou" userId="13ece439-d415-4186-b28e-1e908d68706c" providerId="ADAL" clId="{D30CF8B0-6F4D-49A0-9178-71B3FD6040A2}" dt="2026-05-28T10:52:23.427" v="521" actId="478"/>
          <ac:cxnSpMkLst>
            <pc:docMk/>
            <pc:sldMk cId="1913494189" sldId="324"/>
            <ac:cxnSpMk id="16" creationId="{AB55D63F-5E3F-1CF2-8E75-C4A3031C087F}"/>
          </ac:cxnSpMkLst>
        </pc:cxnChg>
      </pc:sldChg>
      <pc:sldChg chg="del">
        <pc:chgData name="Camilla Skou" userId="13ece439-d415-4186-b28e-1e908d68706c" providerId="ADAL" clId="{D30CF8B0-6F4D-49A0-9178-71B3FD6040A2}" dt="2026-05-28T10:40:01.556" v="519" actId="47"/>
        <pc:sldMkLst>
          <pc:docMk/>
          <pc:sldMk cId="2253324502" sldId="325"/>
        </pc:sldMkLst>
      </pc:sldChg>
      <pc:sldChg chg="delSp add mod">
        <pc:chgData name="Camilla Skou" userId="13ece439-d415-4186-b28e-1e908d68706c" providerId="ADAL" clId="{D30CF8B0-6F4D-49A0-9178-71B3FD6040A2}" dt="2026-05-28T10:39:38.272" v="518" actId="478"/>
        <pc:sldMkLst>
          <pc:docMk/>
          <pc:sldMk cId="4287755390" sldId="326"/>
        </pc:sldMkLst>
        <pc:picChg chg="del">
          <ac:chgData name="Camilla Skou" userId="13ece439-d415-4186-b28e-1e908d68706c" providerId="ADAL" clId="{D30CF8B0-6F4D-49A0-9178-71B3FD6040A2}" dt="2026-05-28T10:39:38.272" v="518" actId="478"/>
          <ac:picMkLst>
            <pc:docMk/>
            <pc:sldMk cId="4287755390" sldId="326"/>
            <ac:picMk id="21" creationId="{51377357-8451-D046-F109-70BE66118555}"/>
          </ac:picMkLst>
        </pc:picChg>
      </pc:sldChg>
      <pc:sldChg chg="addSp delSp modSp add mod">
        <pc:chgData name="Camilla Skou" userId="13ece439-d415-4186-b28e-1e908d68706c" providerId="ADAL" clId="{D30CF8B0-6F4D-49A0-9178-71B3FD6040A2}" dt="2026-05-28T10:39:23.571" v="517" actId="1076"/>
        <pc:sldMkLst>
          <pc:docMk/>
          <pc:sldMk cId="2501323960" sldId="327"/>
        </pc:sldMkLst>
        <pc:spChg chg="mod">
          <ac:chgData name="Camilla Skou" userId="13ece439-d415-4186-b28e-1e908d68706c" providerId="ADAL" clId="{D30CF8B0-6F4D-49A0-9178-71B3FD6040A2}" dt="2026-05-28T10:36:27.065" v="443" actId="20577"/>
          <ac:spMkLst>
            <pc:docMk/>
            <pc:sldMk cId="2501323960" sldId="327"/>
            <ac:spMk id="2" creationId="{3F6A7898-E2D4-56D5-4E18-9024EB6DFE3E}"/>
          </ac:spMkLst>
        </pc:spChg>
        <pc:spChg chg="del">
          <ac:chgData name="Camilla Skou" userId="13ece439-d415-4186-b28e-1e908d68706c" providerId="ADAL" clId="{D30CF8B0-6F4D-49A0-9178-71B3FD6040A2}" dt="2026-05-28T10:39:20.532" v="516" actId="478"/>
          <ac:spMkLst>
            <pc:docMk/>
            <pc:sldMk cId="2501323960" sldId="327"/>
            <ac:spMk id="25" creationId="{25AE0E7A-7C03-F3BC-54D3-FD739AA60EC8}"/>
          </ac:spMkLst>
        </pc:spChg>
        <pc:picChg chg="del">
          <ac:chgData name="Camilla Skou" userId="13ece439-d415-4186-b28e-1e908d68706c" providerId="ADAL" clId="{D30CF8B0-6F4D-49A0-9178-71B3FD6040A2}" dt="2026-05-28T10:38:54.042" v="513" actId="478"/>
          <ac:picMkLst>
            <pc:docMk/>
            <pc:sldMk cId="2501323960" sldId="327"/>
            <ac:picMk id="8" creationId="{D6DDD930-70F5-75FF-62D7-659CA0FA2BDA}"/>
          </ac:picMkLst>
        </pc:picChg>
        <pc:picChg chg="add mod">
          <ac:chgData name="Camilla Skou" userId="13ece439-d415-4186-b28e-1e908d68706c" providerId="ADAL" clId="{D30CF8B0-6F4D-49A0-9178-71B3FD6040A2}" dt="2026-05-28T10:39:23.571" v="517" actId="1076"/>
          <ac:picMkLst>
            <pc:docMk/>
            <pc:sldMk cId="2501323960" sldId="327"/>
            <ac:picMk id="9" creationId="{66C24A5A-432A-9860-D9C8-3B6151A9076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>
              <a:latin typeface="Arial" panose="020B0604020202020204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da-DK">
              <a:latin typeface="Arial" panose="020B0604020202020204" pitchFamily="34" charset="0"/>
            </a:endParaRP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>
              <a:latin typeface="Arial" panose="020B0604020202020204" pitchFamily="34" charset="0"/>
            </a:endParaRP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491ECFBD-4A0D-4BCF-98A8-E205F44719BF}" type="slidenum">
              <a:rPr lang="da-DK" smtClean="0">
                <a:latin typeface="Arial" panose="020B0604020202020204" pitchFamily="34" charset="0"/>
              </a:rPr>
              <a:pPr/>
              <a:t>‹nr.›</a:t>
            </a:fld>
            <a:endParaRPr lang="da-D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09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edit</a:t>
            </a:r>
            <a:r>
              <a:rPr lang="da-DK"/>
              <a:t> Master </a:t>
            </a:r>
            <a:r>
              <a:rPr lang="da-DK" err="1"/>
              <a:t>text</a:t>
            </a:r>
            <a:r>
              <a:rPr lang="da-DK"/>
              <a:t> </a:t>
            </a:r>
            <a:r>
              <a:rPr lang="da-DK" err="1"/>
              <a:t>styles</a:t>
            </a:r>
            <a:endParaRPr lang="da-DK"/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fld id="{C734BB09-483B-4C4B-A5A4-C02A22055B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7836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/>
          <p:cNvSpPr/>
          <p:nvPr userDrawn="1"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1" name="Logo white">
            <a:extLst>
              <a:ext uri="{FF2B5EF4-FFF2-40B4-BE49-F238E27FC236}">
                <a16:creationId xmlns:a16="http://schemas.microsoft.com/office/drawing/2014/main" id="{275A6477-FE3A-4D40-B1FE-E46C11E344A5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Klik for at redigere titeltypografien i masteren</a:t>
            </a:r>
            <a:endParaRPr lang="en-GB" noProof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Klik for at redigere undertiteltypografien i masteren</a:t>
            </a:r>
            <a:endParaRPr lang="en-GB" noProof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58E75EC-EF76-589D-0066-5EFD32568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88C5-9168-4707-AC29-61411839D9E9}" type="datetime1">
              <a:rPr lang="da-DK" smtClean="0"/>
              <a:t>28-05-2026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763D84D-6ED3-F4CB-D6ED-4CFB218D0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Titel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CB2228E-DECD-A1FF-31EB-394A35796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7214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/Pause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AF9D3C51-A276-4E1F-B6B6-FD6A4E17EE28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9776080-6230-4AB8-AB28-4D6744DD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6A1D29F9-B734-408A-ACB6-B044FF162788}" type="datetime1">
              <a:rPr lang="da-DK" smtClean="0"/>
              <a:t>28-05-2026</a:t>
            </a:fld>
            <a:endParaRPr lang="en-GB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B7FFAE6-D148-4A15-9DFC-7D71B820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/>
              <a:t>Titel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125B57E-AFC7-4517-B327-461DB01D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0" name="Logo color">
            <a:extLst>
              <a:ext uri="{FF2B5EF4-FFF2-40B4-BE49-F238E27FC236}">
                <a16:creationId xmlns:a16="http://schemas.microsoft.com/office/drawing/2014/main" id="{B0EE486B-843B-49D6-90AE-5093AB56E30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78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/Paus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A3420087-96DF-432F-B192-585D42BF6A4E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3" name="Logo color">
            <a:extLst>
              <a:ext uri="{FF2B5EF4-FFF2-40B4-BE49-F238E27FC236}">
                <a16:creationId xmlns:a16="http://schemas.microsoft.com/office/drawing/2014/main" id="{09BBEE10-6A59-474F-B766-7643F97F869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F062B26-8169-4B93-8FD8-CFDB0855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A1B52D1C-6685-45FA-9B98-A415F7B8148F}" type="datetime1">
              <a:rPr lang="da-DK" smtClean="0"/>
              <a:t>28-05-2026</a:t>
            </a:fld>
            <a:endParaRPr lang="en-GB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A59923C-6F09-424E-AF1E-AC62326A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/>
              <a:t>Titel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C299FA2-BF46-4410-B2CD-E3C80B7A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495865CE-5BE9-4122-8AB8-48E534DD88F7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2" name="Top bar">
            <a:extLst>
              <a:ext uri="{FF2B5EF4-FFF2-40B4-BE49-F238E27FC236}">
                <a16:creationId xmlns:a16="http://schemas.microsoft.com/office/drawing/2014/main" id="{0D436479-94F3-475C-8F8D-D3CDC81793FD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63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B1D5E1-0C4E-4A74-BE37-26307F7E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4800" y="1706399"/>
            <a:ext cx="4410177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8001" y="1706399"/>
            <a:ext cx="4409100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499420-B0E8-4C8A-8C00-E21262271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Titel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EE7F0E-E606-41AC-BBBF-B5AECB1112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775E03-BE23-9277-8686-60549E4E73B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E9A8D35-3227-4D57-BF3A-58314C4CA640}" type="datetime1">
              <a:rPr lang="da-DK" smtClean="0"/>
              <a:t>28-05-2026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711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 userDrawn="1">
          <p15:clr>
            <a:srgbClr val="F26B43"/>
          </p15:clr>
        </p15:guide>
        <p15:guide id="2" pos="3896" userDrawn="1">
          <p15:clr>
            <a:srgbClr val="F26B43"/>
          </p15:clr>
        </p15:guide>
        <p15:guide id="3" pos="4205" userDrawn="1">
          <p15:clr>
            <a:srgbClr val="F26B43"/>
          </p15:clr>
        </p15:guide>
        <p15:guide id="4" pos="6984" userDrawn="1">
          <p15:clr>
            <a:srgbClr val="F26B43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/>
          <p:cNvSpPr/>
          <p:nvPr userDrawn="1"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1" name="Logo white">
            <a:extLst>
              <a:ext uri="{FF2B5EF4-FFF2-40B4-BE49-F238E27FC236}">
                <a16:creationId xmlns:a16="http://schemas.microsoft.com/office/drawing/2014/main" id="{275A6477-FE3A-4D40-B1FE-E46C11E344A5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Klik for at redigere titeltypografien i masteren</a:t>
            </a:r>
            <a:endParaRPr lang="en-GB" noProof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Klik for at redigere undertiteltypografien i masteren</a:t>
            </a:r>
            <a:endParaRPr lang="en-GB" noProof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58E75EC-EF76-589D-0066-5EFD32568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5B61F-F2D3-4D34-9931-84988FC2A46F}" type="datetime1">
              <a:rPr lang="da-DK" smtClean="0"/>
              <a:t>28-05-2026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763D84D-6ED3-F4CB-D6ED-4CFB218D0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Titel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CB2228E-DECD-A1FF-31EB-394A35796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7214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B1D5E1-0C4E-4A74-BE37-26307F7E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4800" y="1706399"/>
            <a:ext cx="4410177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8001" y="1706399"/>
            <a:ext cx="4409100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499420-B0E8-4C8A-8C00-E21262271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Titel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EE7F0E-E606-41AC-BBBF-B5AECB1112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775E03-BE23-9277-8686-60549E4E73B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EFF026B-01F7-4A36-A6B5-5E6CBA4ED972}" type="datetime1">
              <a:rPr lang="da-DK" smtClean="0"/>
              <a:t>28-05-2026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711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 userDrawn="1">
          <p15:clr>
            <a:srgbClr val="F26B43"/>
          </p15:clr>
        </p15:guide>
        <p15:guide id="2" pos="3896" userDrawn="1">
          <p15:clr>
            <a:srgbClr val="F26B43"/>
          </p15:clr>
        </p15:guide>
        <p15:guide id="3" pos="4205" userDrawn="1">
          <p15:clr>
            <a:srgbClr val="F26B43"/>
          </p15:clr>
        </p15:guide>
        <p15:guide id="4" pos="6984" userDrawn="1">
          <p15:clr>
            <a:srgbClr val="F26B43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/>
              <a:t>Klik for at redigere titeltypografien i masteren</a:t>
            </a:r>
            <a:endParaRPr lang="en-GB" noProof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/>
              <a:t>Klik for at redigere undertiteltypografien i masteren</a:t>
            </a:r>
            <a:endParaRPr lang="en-GB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26E83F-35F3-7C0A-C83E-AFDCA3467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D2005-F10D-4CCA-A322-C56346D93D0E}" type="datetime1">
              <a:rPr lang="da-DK" smtClean="0"/>
              <a:t>28-05-2026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99C46A-00A5-B620-01F4-AB9FA3E67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Titel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12648B-3179-ABFE-F3AA-427613837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5919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48A0E3C-0CE1-4BBF-A912-5A81BF3B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800" y="1706400"/>
            <a:ext cx="9312374" cy="454557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209954EC-B8D9-8075-FC9F-D3764E46C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06CDD-9C91-439A-9B88-0671950A36B0}" type="datetime1">
              <a:rPr lang="da-DK" smtClean="0"/>
              <a:t>28-05-2026</a:t>
            </a:fld>
            <a:endParaRPr lang="en-GB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CFBBF02-CCAC-D246-2188-663E067FE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Titel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8AD440C-0797-9C1A-F3D9-3529DA26E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7774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1117" userDrawn="1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B1D5E1-0C4E-4A74-BE37-26307F7E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4800" y="1706399"/>
            <a:ext cx="4410177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8001" y="1706399"/>
            <a:ext cx="4409100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499420-B0E8-4C8A-8C00-E21262271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Titel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EE7F0E-E606-41AC-BBBF-B5AECB1112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775E03-BE23-9277-8686-60549E4E73B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817FE57-B99C-4365-B1B3-535FCE1EE47A}" type="datetime1">
              <a:rPr lang="da-DK" smtClean="0"/>
              <a:t>28-05-2026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711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 userDrawn="1">
          <p15:clr>
            <a:srgbClr val="F26B43"/>
          </p15:clr>
        </p15:guide>
        <p15:guide id="2" pos="3896" userDrawn="1">
          <p15:clr>
            <a:srgbClr val="F26B43"/>
          </p15:clr>
        </p15:guide>
        <p15:guide id="3" pos="4205" userDrawn="1">
          <p15:clr>
            <a:srgbClr val="F26B43"/>
          </p15:clr>
        </p15:guide>
        <p15:guide id="4" pos="6984" userDrawn="1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90A2595F-A737-4D92-946C-EC0BBF88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6048672" cy="9727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726" y="1706328"/>
            <a:ext cx="6048672" cy="454557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31213" y="849734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the placeholder and paste image via Skyfish icon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31213" y="3563718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the placeholder and paste image via Skyfish icon</a:t>
            </a:r>
          </a:p>
          <a:p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986237-C7E2-4498-82A4-361A340A65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Titel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64EEF-2B63-484E-803A-4FCD66F243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6AB93-5959-29D5-C0C8-6B37FCF5F14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A9FC89A-7CB3-4099-9C60-6C61D508096A}" type="datetime1">
              <a:rPr lang="da-DK" smtClean="0"/>
              <a:t>28-05-2026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670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27" userDrawn="1">
          <p15:clr>
            <a:srgbClr val="F26B43"/>
          </p15:clr>
        </p15:guide>
        <p15:guide id="2" pos="5247" userDrawn="1">
          <p15:clr>
            <a:srgbClr val="F26B43"/>
          </p15:clr>
        </p15:guide>
        <p15:guide id="3" pos="1117" userDrawn="1">
          <p15:clr>
            <a:srgbClr val="F26B43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2213382-11A1-48CE-B0A0-D8A7D268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360" y="426127"/>
            <a:ext cx="6865740" cy="9727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360" y="1706328"/>
            <a:ext cx="6865740" cy="454557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31452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the placeholder and paste image via Skyfish icon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96815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the placeholder and paste image via Skyfish icon</a:t>
            </a:r>
          </a:p>
          <a:p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26B732-1A52-4AA9-89FC-8FC5439E40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Titel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5D0DC-E43F-43DA-AA0F-C0C54C8939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45D79-EFF9-98D6-B066-40CEED6C2E2A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692BE38-86B6-4702-8B03-AEF90F2C7123}" type="datetime1">
              <a:rPr lang="da-DK" smtClean="0"/>
              <a:t>28-05-2026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562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2660" userDrawn="1">
          <p15:clr>
            <a:srgbClr val="F26B43"/>
          </p15:clr>
        </p15:guide>
        <p15:guide id="3" pos="2335" userDrawn="1">
          <p15:clr>
            <a:srgbClr val="F26B43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53C3-F3F7-4638-96F8-7CF20CB55E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650" y="980727"/>
            <a:ext cx="3740400" cy="41811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to add title one line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C0DB591-4602-46B3-B1C3-1E64148AB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4407150"/>
            <a:ext cx="3740400" cy="184442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416079-1CFC-426F-A6ED-5AB355FC54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GB"/>
              <a:t>Click to add title one line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358873C-68BF-4E89-B536-B3248F2B25F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222750" y="4406899"/>
            <a:ext cx="3740401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9A0E900-1FE2-4CC1-B435-93F3A11893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978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GB"/>
              <a:t>Click to add title one line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094886A-F110-4851-B1DA-8DFC40D509F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97850" y="4406899"/>
            <a:ext cx="3740400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1B02311-54A6-4455-B615-BBCA0DA742E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7650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the placeholder and paste image via Skyfish icon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710A5827-3485-49A0-81F0-FF89EE34B8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23149" y="1548581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the placeholder and paste image via Skyfish icon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27B0558-FCB8-4A55-9BA9-182DFF0387F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98648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the placeholder and paste image via Skyfish icon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Titel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DBA22-AE55-C68A-132F-A826D0B0C740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DAC405A2-20DF-48A4-9FF4-555DA69E8D5A}" type="datetime1">
              <a:rPr lang="da-DK" smtClean="0"/>
              <a:t>28-05-2026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374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7522" userDrawn="1">
          <p15:clr>
            <a:srgbClr val="F26B43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97DEAA-3B7B-49C7-8C28-3F21F36A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F74546-9D06-4CF7-806D-E04B043BF5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Titel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53AB3-8AAF-469F-AD3F-AE5E1A39D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A33A1D-DD6A-46E6-9477-D1471332CB1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5F4FBEA-12E2-4FDA-A724-24323D4B6892}" type="datetime1">
              <a:rPr lang="da-DK" smtClean="0"/>
              <a:t>28-05-2026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45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7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og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75ABF-082F-4A38-B952-09157E37A8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Titel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39F3A-7714-4FD6-9132-D60FFA220D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183DE-20D3-DB32-ED9D-43A02E676CA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5155C1A-1D5C-4478-B9A1-51F4AD59B9D1}" type="datetime1">
              <a:rPr lang="da-DK" smtClean="0"/>
              <a:t>28-05-2026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26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ags" Target="../tags/tag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ttom bar">
            <a:extLst>
              <a:ext uri="{FF2B5EF4-FFF2-40B4-BE49-F238E27FC236}">
                <a16:creationId xmlns:a16="http://schemas.microsoft.com/office/drawing/2014/main" id="{FFFFD011-0D94-46EE-B45C-787FE82C3B5E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9" name="Logo color">
            <a:extLst>
              <a:ext uri="{FF2B5EF4-FFF2-40B4-BE49-F238E27FC236}">
                <a16:creationId xmlns:a16="http://schemas.microsoft.com/office/drawing/2014/main" id="{ADC92552-7939-46C1-AAFE-B97F51EBFFE9}"/>
              </a:ext>
            </a:extLst>
          </p:cNvPr>
          <p:cNvSpPr>
            <a:spLocks noChangeAspect="1"/>
          </p:cNvSpPr>
          <p:nvPr userDrawn="1">
            <p:custDataLst>
              <p:tags r:id="rId13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" name="FLD_Presentation Title"/>
          <p:cNvSpPr>
            <a:spLocks noGrp="1"/>
          </p:cNvSpPr>
          <p:nvPr>
            <p:ph type="ftr" sz="quarter" idx="3"/>
          </p:nvPr>
        </p:nvSpPr>
        <p:spPr>
          <a:xfrm>
            <a:off x="5590800" y="6541200"/>
            <a:ext cx="5497200" cy="31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spcBef>
                <a:spcPts val="0"/>
              </a:spcBef>
              <a:defRPr sz="7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a-DK"/>
              <a:t>Titel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06450" y="6541200"/>
            <a:ext cx="432600" cy="31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 b="1">
                <a:solidFill>
                  <a:schemeClr val="bg1"/>
                </a:solidFill>
                <a:latin typeface="+mn-lt"/>
              </a:defRPr>
            </a:lvl1pPr>
          </a:lstStyle>
          <a:p>
            <a:fld id="{103EA872-A674-449B-A120-B97244F8E91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4726" y="426127"/>
            <a:ext cx="9312374" cy="9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titeltypografien i masteren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4726" y="1706328"/>
            <a:ext cx="9312374" cy="454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113676" name="text" descr="{&quot;templafy&quot;:{&quot;type&quot;:&quot;text&quot;,&quot;binding&quot;:&quot;UserProfile.Offices.Workarea_{{DocumentLanguage}}&quot;}}" title="UserProfile.Offices.Workarea_{{DocumentLanguage}}"/>
          <p:cNvSpPr>
            <a:spLocks noChangeArrowheads="1"/>
          </p:cNvSpPr>
          <p:nvPr/>
        </p:nvSpPr>
        <p:spPr bwMode="auto">
          <a:xfrm>
            <a:off x="1774726" y="6541200"/>
            <a:ext cx="3397071" cy="3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700" b="1">
                <a:solidFill>
                  <a:schemeClr val="bg1"/>
                </a:solidFill>
                <a:latin typeface="+mn-lt"/>
              </a:rPr>
              <a:t>Danmarks Tekniske Universitet</a:t>
            </a:r>
          </a:p>
        </p:txBody>
      </p:sp>
      <p:sp>
        <p:nvSpPr>
          <p:cNvPr id="5" name="date" descr="{&quot;templafy&quot;:{&quot;type&quot;:&quot;date&quot;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792B975C-625D-4095-8E1D-63F20A11B57C}"/>
              </a:ext>
            </a:extLst>
          </p:cNvPr>
          <p:cNvSpPr/>
          <p:nvPr userDrawn="1"/>
        </p:nvSpPr>
        <p:spPr bwMode="auto">
          <a:xfrm>
            <a:off x="251363" y="6541200"/>
            <a:ext cx="1104013" cy="316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7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+mj-lt"/>
              <a:ea typeface="ＭＳ Ｐゴシック" pitchFamily="-80" charset="-128"/>
            </a:endParaRPr>
          </a:p>
        </p:txBody>
      </p:sp>
      <p:sp>
        <p:nvSpPr>
          <p:cNvPr id="7" name="text" descr="{&quot;templafy&quot;:{&quot;binding&quot;:&quot;Form.PresentationTitle&quot;,&quot;type&quot;:&quot;text&quot;}}" title="Form.PresentationTitle">
            <a:extLst>
              <a:ext uri="{FF2B5EF4-FFF2-40B4-BE49-F238E27FC236}">
                <a16:creationId xmlns:a16="http://schemas.microsoft.com/office/drawing/2014/main" id="{06B09BDB-1C7D-4F8A-8F1B-82D88054A428}"/>
              </a:ext>
            </a:extLst>
          </p:cNvPr>
          <p:cNvSpPr txBox="1"/>
          <p:nvPr userDrawn="1"/>
        </p:nvSpPr>
        <p:spPr>
          <a:xfrm>
            <a:off x="5591149" y="6541200"/>
            <a:ext cx="5495949" cy="316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da-DK" sz="7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op bar">
            <a:extLst>
              <a:ext uri="{FF2B5EF4-FFF2-40B4-BE49-F238E27FC236}">
                <a16:creationId xmlns:a16="http://schemas.microsoft.com/office/drawing/2014/main" id="{35912424-89BF-4A93-9096-3282916C71FE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14E9AE0-170F-0C2B-DFF5-DC7F65F4B1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2000" y="6541200"/>
            <a:ext cx="1105200" cy="316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1">
                <a:solidFill>
                  <a:schemeClr val="bg1"/>
                </a:solidFill>
                <a:latin typeface="+mj-lt"/>
              </a:defRPr>
            </a:lvl1pPr>
          </a:lstStyle>
          <a:p>
            <a:fld id="{1003F139-1B7A-4F0A-B40F-A7538C589B65}" type="datetime1">
              <a:rPr lang="da-DK" smtClean="0"/>
              <a:t>28-05-2026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70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1" r:id="rId2"/>
    <p:sldLayoutId id="2147483664" r:id="rId3"/>
    <p:sldLayoutId id="2147483677" r:id="rId4"/>
    <p:sldLayoutId id="2147483672" r:id="rId5"/>
    <p:sldLayoutId id="2147483673" r:id="rId6"/>
    <p:sldLayoutId id="2147483676" r:id="rId7"/>
    <p:sldLayoutId id="2147483666" r:id="rId8"/>
    <p:sldLayoutId id="2147483667" r:id="rId9"/>
    <p:sldLayoutId id="2147483668" r:id="rId10"/>
    <p:sldLayoutId id="2147483669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980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4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2pPr>
      <a:lvl3pPr marL="6156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828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4pPr>
      <a:lvl5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5pPr>
      <a:lvl6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6pPr>
      <a:lvl7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7pPr>
      <a:lvl8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8pPr>
      <a:lvl9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68" userDrawn="1">
          <p15:clr>
            <a:srgbClr val="F26B43"/>
          </p15:clr>
        </p15:guide>
        <p15:guide id="4" orient="horz" pos="881" userDrawn="1">
          <p15:clr>
            <a:srgbClr val="F26B43"/>
          </p15:clr>
        </p15:guide>
        <p15:guide id="5" orient="horz" pos="1074" userDrawn="1">
          <p15:clr>
            <a:srgbClr val="F26B43"/>
          </p15:clr>
        </p15:guide>
        <p15:guide id="6" orient="horz" pos="393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ttom bar">
            <a:extLst>
              <a:ext uri="{FF2B5EF4-FFF2-40B4-BE49-F238E27FC236}">
                <a16:creationId xmlns:a16="http://schemas.microsoft.com/office/drawing/2014/main" id="{FFFFD011-0D94-46EE-B45C-787FE82C3B5E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9" name="Logo color">
            <a:extLst>
              <a:ext uri="{FF2B5EF4-FFF2-40B4-BE49-F238E27FC236}">
                <a16:creationId xmlns:a16="http://schemas.microsoft.com/office/drawing/2014/main" id="{ADC92552-7939-46C1-AAFE-B97F51EBFFE9}"/>
              </a:ext>
            </a:extLst>
          </p:cNvPr>
          <p:cNvSpPr>
            <a:spLocks noChangeAspect="1"/>
          </p:cNvSpPr>
          <p:nvPr userDrawn="1">
            <p:custDataLst>
              <p:tags r:id="rId3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" name="FLD_Presentation Title"/>
          <p:cNvSpPr>
            <a:spLocks noGrp="1"/>
          </p:cNvSpPr>
          <p:nvPr>
            <p:ph type="ftr" sz="quarter" idx="3"/>
          </p:nvPr>
        </p:nvSpPr>
        <p:spPr>
          <a:xfrm>
            <a:off x="5590800" y="6541200"/>
            <a:ext cx="5497200" cy="31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spcBef>
                <a:spcPts val="0"/>
              </a:spcBef>
              <a:defRPr sz="7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a-DK"/>
              <a:t>Titel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06450" y="6541200"/>
            <a:ext cx="432600" cy="31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 b="1">
                <a:solidFill>
                  <a:schemeClr val="bg1"/>
                </a:solidFill>
                <a:latin typeface="+mn-lt"/>
              </a:defRPr>
            </a:lvl1pPr>
          </a:lstStyle>
          <a:p>
            <a:fld id="{103EA872-A674-449B-A120-B97244F8E91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4726" y="426127"/>
            <a:ext cx="9312374" cy="9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titeltypografien i masteren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4726" y="1706328"/>
            <a:ext cx="9312374" cy="454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113676" name="text" descr="{&quot;templafy&quot;:{&quot;type&quot;:&quot;text&quot;,&quot;binding&quot;:&quot;UserProfile.Offices.Workarea_{{DocumentLanguage}}&quot;}}" title="UserProfile.Offices.Workarea_{{DocumentLanguage}}"/>
          <p:cNvSpPr>
            <a:spLocks noChangeArrowheads="1"/>
          </p:cNvSpPr>
          <p:nvPr/>
        </p:nvSpPr>
        <p:spPr bwMode="auto">
          <a:xfrm>
            <a:off x="1774726" y="6541200"/>
            <a:ext cx="3397071" cy="3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700" b="1">
                <a:solidFill>
                  <a:schemeClr val="bg1"/>
                </a:solidFill>
                <a:latin typeface="+mn-lt"/>
              </a:rPr>
              <a:t>Danmarks Tekniske Universitet</a:t>
            </a:r>
          </a:p>
        </p:txBody>
      </p:sp>
      <p:sp>
        <p:nvSpPr>
          <p:cNvPr id="5" name="date" descr="{&quot;templafy&quot;:{&quot;type&quot;:&quot;date&quot;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792B975C-625D-4095-8E1D-63F20A11B57C}"/>
              </a:ext>
            </a:extLst>
          </p:cNvPr>
          <p:cNvSpPr/>
          <p:nvPr userDrawn="1"/>
        </p:nvSpPr>
        <p:spPr bwMode="auto">
          <a:xfrm>
            <a:off x="251363" y="6541200"/>
            <a:ext cx="1104013" cy="316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7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+mj-lt"/>
              <a:ea typeface="ＭＳ Ｐゴシック" pitchFamily="-80" charset="-128"/>
            </a:endParaRPr>
          </a:p>
        </p:txBody>
      </p:sp>
      <p:sp>
        <p:nvSpPr>
          <p:cNvPr id="7" name="text" descr="{&quot;templafy&quot;:{&quot;binding&quot;:&quot;Form.PresentationTitle&quot;,&quot;type&quot;:&quot;text&quot;}}" title="Form.PresentationTitle">
            <a:extLst>
              <a:ext uri="{FF2B5EF4-FFF2-40B4-BE49-F238E27FC236}">
                <a16:creationId xmlns:a16="http://schemas.microsoft.com/office/drawing/2014/main" id="{06B09BDB-1C7D-4F8A-8F1B-82D88054A428}"/>
              </a:ext>
            </a:extLst>
          </p:cNvPr>
          <p:cNvSpPr txBox="1"/>
          <p:nvPr userDrawn="1"/>
        </p:nvSpPr>
        <p:spPr>
          <a:xfrm>
            <a:off x="5591149" y="6541200"/>
            <a:ext cx="5495949" cy="316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da-DK" sz="7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op bar">
            <a:extLst>
              <a:ext uri="{FF2B5EF4-FFF2-40B4-BE49-F238E27FC236}">
                <a16:creationId xmlns:a16="http://schemas.microsoft.com/office/drawing/2014/main" id="{35912424-89BF-4A93-9096-3282916C71FE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14E9AE0-170F-0C2B-DFF5-DC7F65F4B1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2000" y="6541200"/>
            <a:ext cx="1105200" cy="316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1">
                <a:solidFill>
                  <a:schemeClr val="bg1"/>
                </a:solidFill>
                <a:latin typeface="+mj-lt"/>
              </a:defRPr>
            </a:lvl1pPr>
          </a:lstStyle>
          <a:p>
            <a:fld id="{70571242-A733-41C7-8767-CEEA8C771074}" type="datetime1">
              <a:rPr lang="da-DK" smtClean="0"/>
              <a:t>28-05-2026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70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980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4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2pPr>
      <a:lvl3pPr marL="6156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828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4pPr>
      <a:lvl5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5pPr>
      <a:lvl6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6pPr>
      <a:lvl7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7pPr>
      <a:lvl8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8pPr>
      <a:lvl9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68" userDrawn="1">
          <p15:clr>
            <a:srgbClr val="F26B43"/>
          </p15:clr>
        </p15:guide>
        <p15:guide id="4" orient="horz" pos="881" userDrawn="1">
          <p15:clr>
            <a:srgbClr val="F26B43"/>
          </p15:clr>
        </p15:guide>
        <p15:guide id="5" orient="horz" pos="1074" userDrawn="1">
          <p15:clr>
            <a:srgbClr val="F26B43"/>
          </p15:clr>
        </p15:guide>
        <p15:guide id="6" orient="horz" pos="393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ttom bar">
            <a:extLst>
              <a:ext uri="{FF2B5EF4-FFF2-40B4-BE49-F238E27FC236}">
                <a16:creationId xmlns:a16="http://schemas.microsoft.com/office/drawing/2014/main" id="{FFFFD011-0D94-46EE-B45C-787FE82C3B5E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9" name="Logo color">
            <a:extLst>
              <a:ext uri="{FF2B5EF4-FFF2-40B4-BE49-F238E27FC236}">
                <a16:creationId xmlns:a16="http://schemas.microsoft.com/office/drawing/2014/main" id="{ADC92552-7939-46C1-AAFE-B97F51EBFFE9}"/>
              </a:ext>
            </a:extLst>
          </p:cNvPr>
          <p:cNvSpPr>
            <a:spLocks noChangeAspect="1"/>
          </p:cNvSpPr>
          <p:nvPr userDrawn="1">
            <p:custDataLst>
              <p:tags r:id="rId4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" name="FLD_Presentation Title"/>
          <p:cNvSpPr>
            <a:spLocks noGrp="1"/>
          </p:cNvSpPr>
          <p:nvPr>
            <p:ph type="ftr" sz="quarter" idx="3"/>
          </p:nvPr>
        </p:nvSpPr>
        <p:spPr>
          <a:xfrm>
            <a:off x="5590800" y="6541200"/>
            <a:ext cx="5497200" cy="31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spcBef>
                <a:spcPts val="0"/>
              </a:spcBef>
              <a:defRPr sz="7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a-DK"/>
              <a:t>Titel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06450" y="6541200"/>
            <a:ext cx="432600" cy="31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 b="1">
                <a:solidFill>
                  <a:schemeClr val="bg1"/>
                </a:solidFill>
                <a:latin typeface="+mn-lt"/>
              </a:defRPr>
            </a:lvl1pPr>
          </a:lstStyle>
          <a:p>
            <a:fld id="{103EA872-A674-449B-A120-B97244F8E91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4726" y="426127"/>
            <a:ext cx="9312374" cy="9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titeltypografien i masteren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4726" y="1706328"/>
            <a:ext cx="9312374" cy="454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113676" name="text" descr="{&quot;templafy&quot;:{&quot;type&quot;:&quot;text&quot;,&quot;binding&quot;:&quot;UserProfile.Offices.Workarea_{{DocumentLanguage}}&quot;}}" title="UserProfile.Offices.Workarea_{{DocumentLanguage}}"/>
          <p:cNvSpPr>
            <a:spLocks noChangeArrowheads="1"/>
          </p:cNvSpPr>
          <p:nvPr/>
        </p:nvSpPr>
        <p:spPr bwMode="auto">
          <a:xfrm>
            <a:off x="1774726" y="6541200"/>
            <a:ext cx="3397071" cy="3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700" b="1">
                <a:solidFill>
                  <a:schemeClr val="bg1"/>
                </a:solidFill>
                <a:latin typeface="+mn-lt"/>
              </a:rPr>
              <a:t>Danmarks Tekniske Universitet</a:t>
            </a:r>
          </a:p>
        </p:txBody>
      </p:sp>
      <p:sp>
        <p:nvSpPr>
          <p:cNvPr id="5" name="date" descr="{&quot;templafy&quot;:{&quot;type&quot;:&quot;date&quot;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792B975C-625D-4095-8E1D-63F20A11B57C}"/>
              </a:ext>
            </a:extLst>
          </p:cNvPr>
          <p:cNvSpPr/>
          <p:nvPr userDrawn="1"/>
        </p:nvSpPr>
        <p:spPr bwMode="auto">
          <a:xfrm>
            <a:off x="251363" y="6541200"/>
            <a:ext cx="1104013" cy="316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7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+mj-lt"/>
              <a:ea typeface="ＭＳ Ｐゴシック" pitchFamily="-80" charset="-128"/>
            </a:endParaRPr>
          </a:p>
        </p:txBody>
      </p:sp>
      <p:sp>
        <p:nvSpPr>
          <p:cNvPr id="7" name="text" descr="{&quot;templafy&quot;:{&quot;binding&quot;:&quot;Form.PresentationTitle&quot;,&quot;type&quot;:&quot;text&quot;}}" title="Form.PresentationTitle">
            <a:extLst>
              <a:ext uri="{FF2B5EF4-FFF2-40B4-BE49-F238E27FC236}">
                <a16:creationId xmlns:a16="http://schemas.microsoft.com/office/drawing/2014/main" id="{06B09BDB-1C7D-4F8A-8F1B-82D88054A428}"/>
              </a:ext>
            </a:extLst>
          </p:cNvPr>
          <p:cNvSpPr txBox="1"/>
          <p:nvPr userDrawn="1"/>
        </p:nvSpPr>
        <p:spPr>
          <a:xfrm>
            <a:off x="5591149" y="6541200"/>
            <a:ext cx="5495949" cy="316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da-DK" sz="7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op bar">
            <a:extLst>
              <a:ext uri="{FF2B5EF4-FFF2-40B4-BE49-F238E27FC236}">
                <a16:creationId xmlns:a16="http://schemas.microsoft.com/office/drawing/2014/main" id="{35912424-89BF-4A93-9096-3282916C71FE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14E9AE0-170F-0C2B-DFF5-DC7F65F4B1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2000" y="6541200"/>
            <a:ext cx="1105200" cy="316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1">
                <a:solidFill>
                  <a:schemeClr val="bg1"/>
                </a:solidFill>
                <a:latin typeface="+mj-lt"/>
              </a:defRPr>
            </a:lvl1pPr>
          </a:lstStyle>
          <a:p>
            <a:fld id="{9E3CD6FE-9F09-4D4E-8248-A33619B0BDDB}" type="datetime1">
              <a:rPr lang="da-DK" smtClean="0"/>
              <a:t>28-05-2026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70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1" r:id="rId2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980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4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2pPr>
      <a:lvl3pPr marL="6156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828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4pPr>
      <a:lvl5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5pPr>
      <a:lvl6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6pPr>
      <a:lvl7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7pPr>
      <a:lvl8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8pPr>
      <a:lvl9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68" userDrawn="1">
          <p15:clr>
            <a:srgbClr val="F26B43"/>
          </p15:clr>
        </p15:guide>
        <p15:guide id="4" orient="horz" pos="881" userDrawn="1">
          <p15:clr>
            <a:srgbClr val="F26B43"/>
          </p15:clr>
        </p15:guide>
        <p15:guide id="5" orient="horz" pos="1074" userDrawn="1">
          <p15:clr>
            <a:srgbClr val="F26B43"/>
          </p15:clr>
        </p15:guide>
        <p15:guide id="6" orient="horz" pos="39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hyperlink" Target="https://www.timeedit.net/dtu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sv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1927B-8ED7-3DE5-E64A-BFD4B71E4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266DA6-1A93-6596-E7EA-DE38F5664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501" y="159361"/>
            <a:ext cx="9613295" cy="608417"/>
          </a:xfrm>
        </p:spPr>
        <p:txBody>
          <a:bodyPr/>
          <a:lstStyle/>
          <a:p>
            <a:br>
              <a:rPr lang="da-GL" sz="5400" dirty="0"/>
            </a:br>
            <a:r>
              <a:rPr lang="da-GL" dirty="0"/>
              <a:t>Oversigt over ledige/bookede lokaler</a:t>
            </a:r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631276C-C39A-C117-4D5B-E800AAD17C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AABFCA2C-6F4E-60F9-6E64-4FE2132B658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EFF026B-01F7-4A36-A6B5-5E6CBA4ED972}" type="datetime1">
              <a:rPr lang="da-DK" smtClean="0"/>
              <a:t>28-05-2026</a:t>
            </a:fld>
            <a:endParaRPr lang="en-GB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1C62868A-ED7A-788E-23EE-D2B13D5499F8}"/>
              </a:ext>
            </a:extLst>
          </p:cNvPr>
          <p:cNvSpPr/>
          <p:nvPr/>
        </p:nvSpPr>
        <p:spPr bwMode="auto">
          <a:xfrm>
            <a:off x="1066674" y="1066801"/>
            <a:ext cx="10184422" cy="5000044"/>
          </a:xfrm>
          <a:prstGeom prst="rect">
            <a:avLst/>
          </a:prstGeom>
          <a:noFill/>
          <a:ln w="19050" cap="flat" cmpd="sng" algn="ctr">
            <a:solidFill>
              <a:srgbClr val="99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pic>
        <p:nvPicPr>
          <p:cNvPr id="1026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822C9E6-DFA2-F5BD-B64A-DE0D107F4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00" y="2308195"/>
            <a:ext cx="2713245" cy="222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7828E4F4-ED10-2112-D662-6E8CDA601156}"/>
              </a:ext>
            </a:extLst>
          </p:cNvPr>
          <p:cNvSpPr txBox="1"/>
          <p:nvPr/>
        </p:nvSpPr>
        <p:spPr>
          <a:xfrm>
            <a:off x="1964665" y="1349680"/>
            <a:ext cx="25945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GL" sz="1200" dirty="0">
                <a:latin typeface="+mn-lt"/>
              </a:rPr>
              <a:t>Log på Viewer og vælg </a:t>
            </a:r>
            <a:r>
              <a:rPr lang="da-GL" sz="1200" dirty="0" err="1">
                <a:latin typeface="+mn-lt"/>
              </a:rPr>
              <a:t>Staff</a:t>
            </a:r>
            <a:endParaRPr lang="da-DK" sz="1200" dirty="0" err="1">
              <a:latin typeface="+mn-lt"/>
            </a:endParaRPr>
          </a:p>
        </p:txBody>
      </p:sp>
      <p:pic>
        <p:nvPicPr>
          <p:cNvPr id="10" name="Grafik 9" descr="Badge 1 med massiv udfyldning">
            <a:extLst>
              <a:ext uri="{FF2B5EF4-FFF2-40B4-BE49-F238E27FC236}">
                <a16:creationId xmlns:a16="http://schemas.microsoft.com/office/drawing/2014/main" id="{0A8DBB9B-2392-04B6-0C5A-E42792C60CF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3406" y="1271584"/>
            <a:ext cx="361785" cy="361785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D1618E79-B177-6BA1-FCA8-E96B522D844A}"/>
              </a:ext>
            </a:extLst>
          </p:cNvPr>
          <p:cNvSpPr/>
          <p:nvPr/>
        </p:nvSpPr>
        <p:spPr bwMode="auto">
          <a:xfrm>
            <a:off x="1491601" y="3884213"/>
            <a:ext cx="787179" cy="230588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1B28BDCA-2072-414E-FF5D-D88920DDAA0A}"/>
              </a:ext>
            </a:extLst>
          </p:cNvPr>
          <p:cNvSpPr txBox="1"/>
          <p:nvPr/>
        </p:nvSpPr>
        <p:spPr>
          <a:xfrm>
            <a:off x="6348162" y="1290075"/>
            <a:ext cx="25945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GL" sz="1200" dirty="0">
                <a:latin typeface="+mn-lt"/>
              </a:rPr>
              <a:t>Vælg Find an </a:t>
            </a:r>
            <a:r>
              <a:rPr lang="da-GL" sz="1200" dirty="0" err="1">
                <a:latin typeface="+mn-lt"/>
              </a:rPr>
              <a:t>available</a:t>
            </a:r>
            <a:r>
              <a:rPr lang="da-GL" sz="1200" dirty="0">
                <a:latin typeface="+mn-lt"/>
              </a:rPr>
              <a:t> </a:t>
            </a:r>
            <a:r>
              <a:rPr lang="da-GL" sz="1200" dirty="0" err="1">
                <a:latin typeface="+mn-lt"/>
              </a:rPr>
              <a:t>room</a:t>
            </a:r>
            <a:endParaRPr lang="da-DK" sz="1200" dirty="0" err="1">
              <a:latin typeface="+mn-lt"/>
            </a:endParaRPr>
          </a:p>
        </p:txBody>
      </p:sp>
      <p:pic>
        <p:nvPicPr>
          <p:cNvPr id="22" name="Grafik 21" descr="Badge 3 med massiv udfyldning">
            <a:extLst>
              <a:ext uri="{FF2B5EF4-FFF2-40B4-BE49-F238E27FC236}">
                <a16:creationId xmlns:a16="http://schemas.microsoft.com/office/drawing/2014/main" id="{53A2CEDF-1612-B68D-C606-CE626CECF67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43328" y="3225729"/>
            <a:ext cx="334911" cy="334911"/>
          </a:xfrm>
          <a:prstGeom prst="rect">
            <a:avLst/>
          </a:prstGeom>
        </p:spPr>
      </p:pic>
      <p:sp>
        <p:nvSpPr>
          <p:cNvPr id="23" name="Tekstfelt 22">
            <a:extLst>
              <a:ext uri="{FF2B5EF4-FFF2-40B4-BE49-F238E27FC236}">
                <a16:creationId xmlns:a16="http://schemas.microsoft.com/office/drawing/2014/main" id="{892D4D0A-9BDA-609F-4278-C65D30BBF1B9}"/>
              </a:ext>
            </a:extLst>
          </p:cNvPr>
          <p:cNvSpPr txBox="1"/>
          <p:nvPr/>
        </p:nvSpPr>
        <p:spPr>
          <a:xfrm>
            <a:off x="6364546" y="3260977"/>
            <a:ext cx="450543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GL" sz="1200" dirty="0">
                <a:latin typeface="+mn-lt"/>
              </a:rPr>
              <a:t>Søg efter lokale</a:t>
            </a:r>
            <a:endParaRPr lang="da-DK" sz="1200" dirty="0" err="1">
              <a:latin typeface="+mn-lt"/>
            </a:endParaRP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C75EBE0A-8DE5-7286-E831-C83511584D3F}"/>
              </a:ext>
            </a:extLst>
          </p:cNvPr>
          <p:cNvSpPr txBox="1"/>
          <p:nvPr/>
        </p:nvSpPr>
        <p:spPr>
          <a:xfrm>
            <a:off x="1690093" y="1989407"/>
            <a:ext cx="25559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5"/>
              </a:rPr>
              <a:t>TimeEdit Authentication</a:t>
            </a:r>
            <a:endParaRPr lang="da-DK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cxnSp>
        <p:nvCxnSpPr>
          <p:cNvPr id="21" name="Lige pilforbindelse 20">
            <a:extLst>
              <a:ext uri="{FF2B5EF4-FFF2-40B4-BE49-F238E27FC236}">
                <a16:creationId xmlns:a16="http://schemas.microsoft.com/office/drawing/2014/main" id="{8DFD1F9E-F5D8-E5AB-191E-C3449A5C8ADD}"/>
              </a:ext>
            </a:extLst>
          </p:cNvPr>
          <p:cNvCxnSpPr/>
          <p:nvPr/>
        </p:nvCxnSpPr>
        <p:spPr bwMode="auto">
          <a:xfrm>
            <a:off x="2514824" y="1568743"/>
            <a:ext cx="220812" cy="4352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99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Lige pilforbindelse 23">
            <a:extLst>
              <a:ext uri="{FF2B5EF4-FFF2-40B4-BE49-F238E27FC236}">
                <a16:creationId xmlns:a16="http://schemas.microsoft.com/office/drawing/2014/main" id="{61BEB467-C76B-3A07-7045-9A9C63B3A5B1}"/>
              </a:ext>
            </a:extLst>
          </p:cNvPr>
          <p:cNvCxnSpPr/>
          <p:nvPr/>
        </p:nvCxnSpPr>
        <p:spPr bwMode="auto">
          <a:xfrm flipH="1">
            <a:off x="2349113" y="3544896"/>
            <a:ext cx="550333" cy="36981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99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Billede 7">
            <a:extLst>
              <a:ext uri="{FF2B5EF4-FFF2-40B4-BE49-F238E27FC236}">
                <a16:creationId xmlns:a16="http://schemas.microsoft.com/office/drawing/2014/main" id="{1A7BB73C-0D12-12A7-E1FB-7F375ECC25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8891" y="1495735"/>
            <a:ext cx="2211078" cy="1589212"/>
          </a:xfrm>
          <a:prstGeom prst="rect">
            <a:avLst/>
          </a:prstGeom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FEA52A46-74E8-1BEE-35E8-5647D5E63860}"/>
              </a:ext>
            </a:extLst>
          </p:cNvPr>
          <p:cNvSpPr/>
          <p:nvPr/>
        </p:nvSpPr>
        <p:spPr bwMode="auto">
          <a:xfrm>
            <a:off x="6210081" y="2699351"/>
            <a:ext cx="1839458" cy="315616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cxnSp>
        <p:nvCxnSpPr>
          <p:cNvPr id="25" name="Lige pilforbindelse 24">
            <a:extLst>
              <a:ext uri="{FF2B5EF4-FFF2-40B4-BE49-F238E27FC236}">
                <a16:creationId xmlns:a16="http://schemas.microsoft.com/office/drawing/2014/main" id="{0E4BBFEC-C67F-D5FA-0674-854A4F1C34E7}"/>
              </a:ext>
            </a:extLst>
          </p:cNvPr>
          <p:cNvCxnSpPr/>
          <p:nvPr/>
        </p:nvCxnSpPr>
        <p:spPr bwMode="auto">
          <a:xfrm flipH="1">
            <a:off x="8003688" y="2078733"/>
            <a:ext cx="414087" cy="5662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99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Grafik 14" descr="Badge med massiv udfyldning">
            <a:extLst>
              <a:ext uri="{FF2B5EF4-FFF2-40B4-BE49-F238E27FC236}">
                <a16:creationId xmlns:a16="http://schemas.microsoft.com/office/drawing/2014/main" id="{600B7813-CD9A-5AE9-82CF-05DF86914AE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20365" y="1227372"/>
            <a:ext cx="363994" cy="363994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A4A17171-8891-533A-578C-2E6315B572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0783" y="3645208"/>
            <a:ext cx="4337804" cy="1885617"/>
          </a:xfrm>
          <a:prstGeom prst="rect">
            <a:avLst/>
          </a:prstGeom>
        </p:spPr>
      </p:pic>
      <p:sp>
        <p:nvSpPr>
          <p:cNvPr id="18" name="Ellipse 17">
            <a:extLst>
              <a:ext uri="{FF2B5EF4-FFF2-40B4-BE49-F238E27FC236}">
                <a16:creationId xmlns:a16="http://schemas.microsoft.com/office/drawing/2014/main" id="{50C6831C-26AE-A21E-7223-D7886A437978}"/>
              </a:ext>
            </a:extLst>
          </p:cNvPr>
          <p:cNvSpPr/>
          <p:nvPr/>
        </p:nvSpPr>
        <p:spPr bwMode="auto">
          <a:xfrm>
            <a:off x="6110783" y="3788353"/>
            <a:ext cx="787179" cy="273255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8255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F143D-35AA-28E3-759A-2AE2094F0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F4F74D-5A4A-A44E-268B-E5039298F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558" y="207555"/>
            <a:ext cx="9613295" cy="608417"/>
          </a:xfrm>
        </p:spPr>
        <p:txBody>
          <a:bodyPr/>
          <a:lstStyle/>
          <a:p>
            <a:r>
              <a:rPr lang="da-GL" dirty="0"/>
              <a:t> Oversigt over lokaler i specifikke bygninger</a:t>
            </a:r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13E127B-5D96-FB02-75C9-EF52DABDAC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611F4C95-8FD5-F1DC-B4B6-F3AC286F281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EFF026B-01F7-4A36-A6B5-5E6CBA4ED972}" type="datetime1">
              <a:rPr lang="da-DK" smtClean="0"/>
              <a:t>28-05-2026</a:t>
            </a:fld>
            <a:endParaRPr lang="en-GB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5455D74-9DA5-840F-4202-AC38F246347C}"/>
              </a:ext>
            </a:extLst>
          </p:cNvPr>
          <p:cNvSpPr/>
          <p:nvPr/>
        </p:nvSpPr>
        <p:spPr bwMode="auto">
          <a:xfrm>
            <a:off x="1066672" y="1126067"/>
            <a:ext cx="10057065" cy="5249758"/>
          </a:xfrm>
          <a:prstGeom prst="rect">
            <a:avLst/>
          </a:prstGeom>
          <a:noFill/>
          <a:ln w="19050" cap="flat" cmpd="sng" algn="ctr">
            <a:solidFill>
              <a:srgbClr val="99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9C93CD5A-77C7-7128-FD0C-9A880F26E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49" y="1126067"/>
            <a:ext cx="762231" cy="720273"/>
          </a:xfrm>
          <a:prstGeom prst="rect">
            <a:avLst/>
          </a:prstGeom>
        </p:spPr>
      </p:pic>
      <p:sp>
        <p:nvSpPr>
          <p:cNvPr id="38" name="Tekstfelt 37">
            <a:extLst>
              <a:ext uri="{FF2B5EF4-FFF2-40B4-BE49-F238E27FC236}">
                <a16:creationId xmlns:a16="http://schemas.microsoft.com/office/drawing/2014/main" id="{1F71CCFE-CE4F-D15B-A900-705C9B8700AA}"/>
              </a:ext>
            </a:extLst>
          </p:cNvPr>
          <p:cNvSpPr txBox="1"/>
          <p:nvPr/>
        </p:nvSpPr>
        <p:spPr>
          <a:xfrm>
            <a:off x="1540008" y="1680329"/>
            <a:ext cx="1852654" cy="6052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GL" sz="1200" dirty="0">
                <a:latin typeface="+mn-lt"/>
              </a:rPr>
              <a:t>Fremsøg specifik bygning, fx. 116</a:t>
            </a:r>
          </a:p>
          <a:p>
            <a:pPr algn="l">
              <a:spcBef>
                <a:spcPts val="432"/>
              </a:spcBef>
            </a:pPr>
            <a:endParaRPr lang="da-GL" sz="1200" dirty="0">
              <a:latin typeface="+mn-lt"/>
            </a:endParaRP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B4CE67B3-2FF4-3AD5-0286-9B7A4F948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18" y="2788445"/>
            <a:ext cx="7396635" cy="3362688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53EA5977-228B-774C-0567-7F5F6A8B54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4263" y="1452885"/>
            <a:ext cx="6256957" cy="929847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357E6EC7-426F-4FEC-1CCF-9205595A9DD5}"/>
              </a:ext>
            </a:extLst>
          </p:cNvPr>
          <p:cNvSpPr txBox="1"/>
          <p:nvPr/>
        </p:nvSpPr>
        <p:spPr>
          <a:xfrm>
            <a:off x="1513327" y="3314516"/>
            <a:ext cx="1972732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GL" sz="1200" dirty="0">
                <a:latin typeface="+mn-lt"/>
              </a:rPr>
              <a:t>Klik: </a:t>
            </a:r>
            <a:r>
              <a:rPr lang="da-GL" sz="1200" dirty="0" err="1">
                <a:latin typeface="+mn-lt"/>
              </a:rPr>
              <a:t>Add</a:t>
            </a:r>
            <a:r>
              <a:rPr lang="da-GL" sz="1200" dirty="0">
                <a:latin typeface="+mn-lt"/>
              </a:rPr>
              <a:t> all eller udvælg enkelte lokaler</a:t>
            </a:r>
          </a:p>
          <a:p>
            <a:pPr algn="l">
              <a:spcBef>
                <a:spcPts val="432"/>
              </a:spcBef>
            </a:pPr>
            <a:endParaRPr lang="da-GL" sz="1200" dirty="0">
              <a:latin typeface="+mn-lt"/>
            </a:endParaRPr>
          </a:p>
          <a:p>
            <a:pPr algn="l">
              <a:spcBef>
                <a:spcPts val="432"/>
              </a:spcBef>
            </a:pPr>
            <a:endParaRPr lang="da-GL" sz="1200" dirty="0">
              <a:latin typeface="+mn-lt"/>
            </a:endParaRPr>
          </a:p>
          <a:p>
            <a:pPr algn="l">
              <a:spcBef>
                <a:spcPts val="432"/>
              </a:spcBef>
            </a:pPr>
            <a:endParaRPr lang="da-GL" sz="1200" dirty="0">
              <a:latin typeface="+mn-lt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D54621E-AAA6-D813-9CFC-9A6BCA551419}"/>
              </a:ext>
            </a:extLst>
          </p:cNvPr>
          <p:cNvSpPr/>
          <p:nvPr/>
        </p:nvSpPr>
        <p:spPr bwMode="auto">
          <a:xfrm>
            <a:off x="4656265" y="1577850"/>
            <a:ext cx="628017" cy="191346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60539131-A282-9F6B-C2CA-EA8102E37DA3}"/>
              </a:ext>
            </a:extLst>
          </p:cNvPr>
          <p:cNvSpPr/>
          <p:nvPr/>
        </p:nvSpPr>
        <p:spPr bwMode="auto">
          <a:xfrm>
            <a:off x="4989432" y="5913340"/>
            <a:ext cx="707664" cy="230588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6995DA46-20FB-47A9-953D-8B63E2B8B30C}"/>
              </a:ext>
            </a:extLst>
          </p:cNvPr>
          <p:cNvSpPr/>
          <p:nvPr/>
        </p:nvSpPr>
        <p:spPr bwMode="auto">
          <a:xfrm>
            <a:off x="3865998" y="1577850"/>
            <a:ext cx="628017" cy="230588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62FC2B5B-4CB3-4CBF-B305-0363FD69D724}"/>
              </a:ext>
            </a:extLst>
          </p:cNvPr>
          <p:cNvSpPr/>
          <p:nvPr/>
        </p:nvSpPr>
        <p:spPr bwMode="auto">
          <a:xfrm>
            <a:off x="8222988" y="3736415"/>
            <a:ext cx="1671100" cy="441936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cxnSp>
        <p:nvCxnSpPr>
          <p:cNvPr id="21" name="Lige pilforbindelse 20">
            <a:extLst>
              <a:ext uri="{FF2B5EF4-FFF2-40B4-BE49-F238E27FC236}">
                <a16:creationId xmlns:a16="http://schemas.microsoft.com/office/drawing/2014/main" id="{9395843C-44AE-7AD6-0157-998C1DB3E4F2}"/>
              </a:ext>
            </a:extLst>
          </p:cNvPr>
          <p:cNvCxnSpPr/>
          <p:nvPr/>
        </p:nvCxnSpPr>
        <p:spPr bwMode="auto">
          <a:xfrm flipV="1">
            <a:off x="2726313" y="1787315"/>
            <a:ext cx="1058287" cy="3398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99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Lige pilforbindelse 23">
            <a:extLst>
              <a:ext uri="{FF2B5EF4-FFF2-40B4-BE49-F238E27FC236}">
                <a16:creationId xmlns:a16="http://schemas.microsoft.com/office/drawing/2014/main" id="{71EBD81F-0E84-663D-3B64-4DD5A9CEEE6B}"/>
              </a:ext>
            </a:extLst>
          </p:cNvPr>
          <p:cNvCxnSpPr/>
          <p:nvPr/>
        </p:nvCxnSpPr>
        <p:spPr bwMode="auto">
          <a:xfrm>
            <a:off x="2362682" y="3948001"/>
            <a:ext cx="2607591" cy="19979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99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kstfelt 26">
            <a:extLst>
              <a:ext uri="{FF2B5EF4-FFF2-40B4-BE49-F238E27FC236}">
                <a16:creationId xmlns:a16="http://schemas.microsoft.com/office/drawing/2014/main" id="{808E2A3D-7845-9009-446D-8CA81AFDD27C}"/>
              </a:ext>
            </a:extLst>
          </p:cNvPr>
          <p:cNvSpPr txBox="1"/>
          <p:nvPr/>
        </p:nvSpPr>
        <p:spPr>
          <a:xfrm>
            <a:off x="7798702" y="4683096"/>
            <a:ext cx="154134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32"/>
              </a:spcBef>
            </a:pPr>
            <a:r>
              <a:rPr lang="da-GL" sz="1200" dirty="0">
                <a:latin typeface="+mn-lt"/>
              </a:rPr>
              <a:t>Klik: Show </a:t>
            </a:r>
            <a:r>
              <a:rPr lang="da-GL" sz="1200" dirty="0" err="1">
                <a:latin typeface="+mn-lt"/>
              </a:rPr>
              <a:t>schedule</a:t>
            </a:r>
            <a:endParaRPr lang="da-DK" sz="1200" dirty="0" err="1">
              <a:latin typeface="+mn-lt"/>
            </a:endParaRPr>
          </a:p>
        </p:txBody>
      </p:sp>
      <p:cxnSp>
        <p:nvCxnSpPr>
          <p:cNvPr id="32" name="Lige pilforbindelse 31">
            <a:extLst>
              <a:ext uri="{FF2B5EF4-FFF2-40B4-BE49-F238E27FC236}">
                <a16:creationId xmlns:a16="http://schemas.microsoft.com/office/drawing/2014/main" id="{9E7AF9BC-D6B5-E9B9-E73E-A6958AB55447}"/>
              </a:ext>
            </a:extLst>
          </p:cNvPr>
          <p:cNvCxnSpPr/>
          <p:nvPr/>
        </p:nvCxnSpPr>
        <p:spPr bwMode="auto">
          <a:xfrm flipV="1">
            <a:off x="8021892" y="4232746"/>
            <a:ext cx="614594" cy="3465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99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Grafik 6" descr="Badge 4 med massiv udfyldning">
            <a:extLst>
              <a:ext uri="{FF2B5EF4-FFF2-40B4-BE49-F238E27FC236}">
                <a16:creationId xmlns:a16="http://schemas.microsoft.com/office/drawing/2014/main" id="{68AD7F2B-3844-A6B8-8D67-28458028761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7933" y="1616627"/>
            <a:ext cx="341376" cy="341376"/>
          </a:xfrm>
          <a:prstGeom prst="rect">
            <a:avLst/>
          </a:prstGeom>
        </p:spPr>
      </p:pic>
      <p:pic>
        <p:nvPicPr>
          <p:cNvPr id="8" name="Grafik 7" descr="Badge 5 med massiv udfyldning">
            <a:extLst>
              <a:ext uri="{FF2B5EF4-FFF2-40B4-BE49-F238E27FC236}">
                <a16:creationId xmlns:a16="http://schemas.microsoft.com/office/drawing/2014/main" id="{5F86C27A-8FF8-729E-9A9F-81923DFF89B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7933" y="2921847"/>
            <a:ext cx="355821" cy="355821"/>
          </a:xfrm>
          <a:prstGeom prst="rect">
            <a:avLst/>
          </a:prstGeom>
        </p:spPr>
      </p:pic>
      <p:pic>
        <p:nvPicPr>
          <p:cNvPr id="13" name="Grafik 12" descr="Badge 6 med massiv udfyldning">
            <a:extLst>
              <a:ext uri="{FF2B5EF4-FFF2-40B4-BE49-F238E27FC236}">
                <a16:creationId xmlns:a16="http://schemas.microsoft.com/office/drawing/2014/main" id="{410D00E3-3F85-E473-9F0B-7A8EEB4E265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66835" y="4597518"/>
            <a:ext cx="355821" cy="35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85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E8F8A-2F14-718E-B037-7A53EA12B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C9A1D8-946D-4C01-1E8B-BD7146CDB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558" y="548661"/>
            <a:ext cx="9613295" cy="608417"/>
          </a:xfrm>
        </p:spPr>
        <p:txBody>
          <a:bodyPr/>
          <a:lstStyle/>
          <a:p>
            <a:br>
              <a:rPr lang="da-GL" sz="5400" dirty="0"/>
            </a:br>
            <a:r>
              <a:rPr lang="da-GL" dirty="0"/>
              <a:t>Oversigt over ledighed – grafisk view</a:t>
            </a:r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58CEC85-5A0B-5F77-9325-6AB298F1A7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D682B264-8978-68A0-9367-3A61BABB5E2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EFF026B-01F7-4A36-A6B5-5E6CBA4ED972}" type="datetime1">
              <a:rPr lang="da-DK" smtClean="0"/>
              <a:t>28-05-2026</a:t>
            </a:fld>
            <a:endParaRPr lang="en-GB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5871A487-F89F-9F88-2144-69E58C797839}"/>
              </a:ext>
            </a:extLst>
          </p:cNvPr>
          <p:cNvSpPr/>
          <p:nvPr/>
        </p:nvSpPr>
        <p:spPr bwMode="auto">
          <a:xfrm>
            <a:off x="1066674" y="1442013"/>
            <a:ext cx="10542230" cy="4537368"/>
          </a:xfrm>
          <a:prstGeom prst="rect">
            <a:avLst/>
          </a:prstGeom>
          <a:noFill/>
          <a:ln w="19050" cap="flat" cmpd="sng" algn="ctr">
            <a:solidFill>
              <a:srgbClr val="99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AF48EB39-7428-682D-FABE-F8318BB91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82" y="1442013"/>
            <a:ext cx="762231" cy="720273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70291276-E6E5-EF5D-823D-C471B3D15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558" y="1876039"/>
            <a:ext cx="9935819" cy="3277040"/>
          </a:xfrm>
          <a:prstGeom prst="rect">
            <a:avLst/>
          </a:prstGeom>
        </p:spPr>
      </p:pic>
      <p:sp>
        <p:nvSpPr>
          <p:cNvPr id="25" name="Ellipse 24">
            <a:extLst>
              <a:ext uri="{FF2B5EF4-FFF2-40B4-BE49-F238E27FC236}">
                <a16:creationId xmlns:a16="http://schemas.microsoft.com/office/drawing/2014/main" id="{CFD254D5-F3B1-00AD-DA1A-1433E9CE4267}"/>
              </a:ext>
            </a:extLst>
          </p:cNvPr>
          <p:cNvSpPr/>
          <p:nvPr/>
        </p:nvSpPr>
        <p:spPr bwMode="auto">
          <a:xfrm>
            <a:off x="1590261" y="1876039"/>
            <a:ext cx="516834" cy="230588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1D81CEC6-39A1-F33C-5D2D-08291FE3DD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5342" y="5213756"/>
            <a:ext cx="2438740" cy="352474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9F60C598-AC69-C9BD-71EF-39439A398262}"/>
              </a:ext>
            </a:extLst>
          </p:cNvPr>
          <p:cNvSpPr/>
          <p:nvPr/>
        </p:nvSpPr>
        <p:spPr bwMode="auto">
          <a:xfrm>
            <a:off x="10590373" y="5251579"/>
            <a:ext cx="798908" cy="335526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AD80C580-E06C-1285-72EC-2327C1623419}"/>
              </a:ext>
            </a:extLst>
          </p:cNvPr>
          <p:cNvSpPr txBox="1"/>
          <p:nvPr/>
        </p:nvSpPr>
        <p:spPr>
          <a:xfrm>
            <a:off x="2142610" y="1530861"/>
            <a:ext cx="187650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GL" sz="1200" dirty="0">
                <a:latin typeface="+mn-lt"/>
              </a:rPr>
              <a:t>Vælg korrekt periode</a:t>
            </a:r>
            <a:endParaRPr lang="da-DK" sz="1200" dirty="0" err="1">
              <a:latin typeface="+mn-lt"/>
            </a:endParaRPr>
          </a:p>
        </p:txBody>
      </p:sp>
      <p:cxnSp>
        <p:nvCxnSpPr>
          <p:cNvPr id="14" name="Lige pilforbindelse 13">
            <a:extLst>
              <a:ext uri="{FF2B5EF4-FFF2-40B4-BE49-F238E27FC236}">
                <a16:creationId xmlns:a16="http://schemas.microsoft.com/office/drawing/2014/main" id="{5B23E16E-F138-530F-9955-1606D790300C}"/>
              </a:ext>
            </a:extLst>
          </p:cNvPr>
          <p:cNvCxnSpPr/>
          <p:nvPr/>
        </p:nvCxnSpPr>
        <p:spPr bwMode="auto">
          <a:xfrm flipH="1">
            <a:off x="2142610" y="1802149"/>
            <a:ext cx="186369" cy="1055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99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Lige pilforbindelse 17">
            <a:extLst>
              <a:ext uri="{FF2B5EF4-FFF2-40B4-BE49-F238E27FC236}">
                <a16:creationId xmlns:a16="http://schemas.microsoft.com/office/drawing/2014/main" id="{A023150C-09C1-20C1-CBAA-93524436725D}"/>
              </a:ext>
            </a:extLst>
          </p:cNvPr>
          <p:cNvCxnSpPr/>
          <p:nvPr/>
        </p:nvCxnSpPr>
        <p:spPr bwMode="auto">
          <a:xfrm flipV="1">
            <a:off x="10370750" y="5570529"/>
            <a:ext cx="317670" cy="2022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99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kstfelt 21">
            <a:extLst>
              <a:ext uri="{FF2B5EF4-FFF2-40B4-BE49-F238E27FC236}">
                <a16:creationId xmlns:a16="http://schemas.microsoft.com/office/drawing/2014/main" id="{FF9F5470-2A7D-D557-9B80-F538EBA9DDDC}"/>
              </a:ext>
            </a:extLst>
          </p:cNvPr>
          <p:cNvSpPr txBox="1"/>
          <p:nvPr/>
        </p:nvSpPr>
        <p:spPr>
          <a:xfrm>
            <a:off x="8806834" y="5690910"/>
            <a:ext cx="187650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GL" sz="1200" dirty="0">
                <a:latin typeface="+mn-lt"/>
              </a:rPr>
              <a:t>Vælg et tekst view</a:t>
            </a:r>
            <a:endParaRPr lang="da-DK" sz="12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979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EA7B0-D0FC-74BA-9950-A47F96DED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6A7898-E2D4-56D5-4E18-9024EB6DF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558" y="548661"/>
            <a:ext cx="9613295" cy="608417"/>
          </a:xfrm>
        </p:spPr>
        <p:txBody>
          <a:bodyPr/>
          <a:lstStyle/>
          <a:p>
            <a:br>
              <a:rPr lang="da-GL" sz="5400" dirty="0"/>
            </a:br>
            <a:r>
              <a:rPr lang="da-GL" dirty="0"/>
              <a:t>Oversigt over ledighed – tekst view</a:t>
            </a:r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5795EBE-F4C6-91B6-4702-382B3322C4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9F1CF260-C1C8-35C3-7501-A7F69AC533A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EFF026B-01F7-4A36-A6B5-5E6CBA4ED972}" type="datetime1">
              <a:rPr lang="da-DK" smtClean="0"/>
              <a:t>28-05-2026</a:t>
            </a:fld>
            <a:endParaRPr lang="en-GB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E1F5DA9D-9C90-A707-B99D-B1E43FC4D92C}"/>
              </a:ext>
            </a:extLst>
          </p:cNvPr>
          <p:cNvSpPr/>
          <p:nvPr/>
        </p:nvSpPr>
        <p:spPr bwMode="auto">
          <a:xfrm>
            <a:off x="1066674" y="1442013"/>
            <a:ext cx="10542230" cy="4537368"/>
          </a:xfrm>
          <a:prstGeom prst="rect">
            <a:avLst/>
          </a:prstGeom>
          <a:noFill/>
          <a:ln w="19050" cap="flat" cmpd="sng" algn="ctr">
            <a:solidFill>
              <a:srgbClr val="99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60E82EA-DF02-B734-DC23-851E3D554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82" y="1442013"/>
            <a:ext cx="762231" cy="720273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66C24A5A-432A-9860-D9C8-3B6151A90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447" y="2162286"/>
            <a:ext cx="10186684" cy="268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323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CB71A-13A3-D1E8-6E16-3B3002D0F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FA11F3-3914-D728-11CA-D5954A1B9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558" y="548661"/>
            <a:ext cx="9613295" cy="608417"/>
          </a:xfrm>
        </p:spPr>
        <p:txBody>
          <a:bodyPr/>
          <a:lstStyle/>
          <a:p>
            <a:br>
              <a:rPr lang="da-GL" sz="5400" dirty="0"/>
            </a:br>
            <a:r>
              <a:rPr lang="da-GL" dirty="0"/>
              <a:t>Oversigt over </a:t>
            </a:r>
            <a:r>
              <a:rPr lang="da-GL" dirty="0">
                <a:highlight>
                  <a:srgbClr val="FFFF00"/>
                </a:highlight>
              </a:rPr>
              <a:t>alle</a:t>
            </a:r>
            <a:r>
              <a:rPr lang="da-GL" dirty="0"/>
              <a:t> lokaler</a:t>
            </a:r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F0BFF58-74E3-7239-CA02-5877067C0E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EC3A4305-6FFA-8455-B0AC-E9FAD69AE7D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EFF026B-01F7-4A36-A6B5-5E6CBA4ED972}" type="datetime1">
              <a:rPr lang="da-DK" smtClean="0"/>
              <a:t>28-05-2026</a:t>
            </a:fld>
            <a:endParaRPr lang="en-GB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4FBF5543-4EDC-EA9D-D481-B30FA277E57C}"/>
              </a:ext>
            </a:extLst>
          </p:cNvPr>
          <p:cNvSpPr/>
          <p:nvPr/>
        </p:nvSpPr>
        <p:spPr bwMode="auto">
          <a:xfrm>
            <a:off x="1066674" y="1442013"/>
            <a:ext cx="10057065" cy="4084915"/>
          </a:xfrm>
          <a:prstGeom prst="rect">
            <a:avLst/>
          </a:prstGeom>
          <a:noFill/>
          <a:ln w="19050" cap="flat" cmpd="sng" algn="ctr">
            <a:solidFill>
              <a:srgbClr val="99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C644B43-A0C2-DC1D-A6CA-4C6F8BA21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82" y="1442013"/>
            <a:ext cx="762231" cy="720273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F6465E22-35F6-161F-8C8C-4E48B2AF5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7019" y="2146845"/>
            <a:ext cx="8046720" cy="3335526"/>
          </a:xfrm>
          <a:prstGeom prst="rect">
            <a:avLst/>
          </a:prstGeom>
        </p:spPr>
      </p:pic>
      <p:sp>
        <p:nvSpPr>
          <p:cNvPr id="24" name="Ellipse 23">
            <a:extLst>
              <a:ext uri="{FF2B5EF4-FFF2-40B4-BE49-F238E27FC236}">
                <a16:creationId xmlns:a16="http://schemas.microsoft.com/office/drawing/2014/main" id="{1BA54928-7E8D-CAC8-85D8-939EC0579345}"/>
              </a:ext>
            </a:extLst>
          </p:cNvPr>
          <p:cNvSpPr/>
          <p:nvPr/>
        </p:nvSpPr>
        <p:spPr bwMode="auto">
          <a:xfrm>
            <a:off x="3188477" y="3253882"/>
            <a:ext cx="628017" cy="230588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7124B54C-943E-EDA5-9306-D09B989FCE71}"/>
              </a:ext>
            </a:extLst>
          </p:cNvPr>
          <p:cNvSpPr/>
          <p:nvPr/>
        </p:nvSpPr>
        <p:spPr bwMode="auto">
          <a:xfrm>
            <a:off x="6917636" y="3814608"/>
            <a:ext cx="707664" cy="230588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5FBEC731-D53F-4106-9945-14FCF1063303}"/>
              </a:ext>
            </a:extLst>
          </p:cNvPr>
          <p:cNvSpPr/>
          <p:nvPr/>
        </p:nvSpPr>
        <p:spPr bwMode="auto">
          <a:xfrm>
            <a:off x="8110330" y="4809942"/>
            <a:ext cx="1671100" cy="441936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314AC1CE-7950-450E-5CCD-6C97C4274656}"/>
              </a:ext>
            </a:extLst>
          </p:cNvPr>
          <p:cNvSpPr txBox="1"/>
          <p:nvPr/>
        </p:nvSpPr>
        <p:spPr>
          <a:xfrm>
            <a:off x="1218849" y="2035086"/>
            <a:ext cx="176518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GL" sz="1200" dirty="0">
                <a:latin typeface="+mn-lt"/>
              </a:rPr>
              <a:t>Klik på </a:t>
            </a:r>
            <a:r>
              <a:rPr lang="da-GL" sz="1200" dirty="0" err="1">
                <a:latin typeface="+mn-lt"/>
              </a:rPr>
              <a:t>Add:Room</a:t>
            </a:r>
            <a:r>
              <a:rPr lang="da-GL" sz="1200" dirty="0">
                <a:latin typeface="+mn-lt"/>
              </a:rPr>
              <a:t> og derefter Show </a:t>
            </a:r>
            <a:r>
              <a:rPr lang="da-GL" sz="1200" dirty="0" err="1">
                <a:latin typeface="+mn-lt"/>
              </a:rPr>
              <a:t>schedule</a:t>
            </a:r>
            <a:endParaRPr lang="da-DK" sz="12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7755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80A82-BF97-9529-3EB6-7096BFBFF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D2FC57-2854-2F2A-B7CB-01D0B5B6F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558" y="548661"/>
            <a:ext cx="9613295" cy="608417"/>
          </a:xfrm>
        </p:spPr>
        <p:txBody>
          <a:bodyPr/>
          <a:lstStyle/>
          <a:p>
            <a:br>
              <a:rPr lang="da-GL" sz="5400" dirty="0"/>
            </a:br>
            <a:r>
              <a:rPr lang="da-GL" dirty="0"/>
              <a:t>Oversigt over</a:t>
            </a:r>
            <a:r>
              <a:rPr lang="da-GL" dirty="0">
                <a:highlight>
                  <a:srgbClr val="FFFF00"/>
                </a:highlight>
              </a:rPr>
              <a:t> alle </a:t>
            </a:r>
            <a:r>
              <a:rPr lang="da-GL" dirty="0"/>
              <a:t>lokaler</a:t>
            </a:r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41C4A79-5F19-27E0-4920-A8E560E534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BFDD4F6F-6E1B-2589-A3F3-2E5E238819A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EFF026B-01F7-4A36-A6B5-5E6CBA4ED972}" type="datetime1">
              <a:rPr lang="da-DK" smtClean="0"/>
              <a:t>28-05-2026</a:t>
            </a:fld>
            <a:endParaRPr lang="en-GB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95825AD3-ED17-9A91-61BE-60A144A4C73F}"/>
              </a:ext>
            </a:extLst>
          </p:cNvPr>
          <p:cNvSpPr txBox="1"/>
          <p:nvPr/>
        </p:nvSpPr>
        <p:spPr>
          <a:xfrm>
            <a:off x="-21892" y="1451490"/>
            <a:ext cx="5550010" cy="5437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spcBef>
                <a:spcPts val="432"/>
              </a:spcBef>
              <a:buFont typeface="Wingdings" panose="05000000000000000000" pitchFamily="2" charset="2"/>
              <a:buChar char="Ø"/>
            </a:pPr>
            <a:endParaRPr lang="da-GL" dirty="0">
              <a:latin typeface="+mn-lt"/>
            </a:endParaRPr>
          </a:p>
          <a:p>
            <a:pPr marL="285750" indent="-285750" algn="l">
              <a:spcBef>
                <a:spcPts val="432"/>
              </a:spcBef>
              <a:buFont typeface="Wingdings" panose="05000000000000000000" pitchFamily="2" charset="2"/>
              <a:buChar char="Ø"/>
            </a:pPr>
            <a:endParaRPr lang="da-DK" dirty="0" err="1">
              <a:latin typeface="+mn-lt"/>
            </a:endParaRPr>
          </a:p>
        </p:txBody>
      </p:sp>
      <p:pic>
        <p:nvPicPr>
          <p:cNvPr id="11" name="Grafik 10" descr="Badge 5 med massiv udfyldning">
            <a:extLst>
              <a:ext uri="{FF2B5EF4-FFF2-40B4-BE49-F238E27FC236}">
                <a16:creationId xmlns:a16="http://schemas.microsoft.com/office/drawing/2014/main" id="{EBED88E5-498E-7BB3-7D5E-BE8B0EA6B25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40024" y="1584767"/>
            <a:ext cx="355821" cy="355821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1F3DAE3F-1BA8-5B48-B783-51AB98AC1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558" y="1365813"/>
            <a:ext cx="9430280" cy="4635643"/>
          </a:xfrm>
          <a:prstGeom prst="rect">
            <a:avLst/>
          </a:prstGeom>
        </p:spPr>
      </p:pic>
      <p:cxnSp>
        <p:nvCxnSpPr>
          <p:cNvPr id="12" name="Lige pilforbindelse 11">
            <a:extLst>
              <a:ext uri="{FF2B5EF4-FFF2-40B4-BE49-F238E27FC236}">
                <a16:creationId xmlns:a16="http://schemas.microsoft.com/office/drawing/2014/main" id="{676D22AB-8585-4E25-5691-893DC29DA673}"/>
              </a:ext>
            </a:extLst>
          </p:cNvPr>
          <p:cNvCxnSpPr/>
          <p:nvPr/>
        </p:nvCxnSpPr>
        <p:spPr bwMode="auto">
          <a:xfrm>
            <a:off x="540024" y="2999430"/>
            <a:ext cx="0" cy="30020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99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kstfelt 15">
            <a:extLst>
              <a:ext uri="{FF2B5EF4-FFF2-40B4-BE49-F238E27FC236}">
                <a16:creationId xmlns:a16="http://schemas.microsoft.com/office/drawing/2014/main" id="{53DDA778-4988-9F44-9C96-8C5B75B4411C}"/>
              </a:ext>
            </a:extLst>
          </p:cNvPr>
          <p:cNvSpPr txBox="1"/>
          <p:nvPr/>
        </p:nvSpPr>
        <p:spPr>
          <a:xfrm>
            <a:off x="143933" y="2319867"/>
            <a:ext cx="96519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GL" sz="1200" dirty="0" err="1">
                <a:latin typeface="+mn-lt"/>
              </a:rPr>
              <a:t>Scroll</a:t>
            </a:r>
            <a:r>
              <a:rPr lang="da-GL" sz="1200" dirty="0">
                <a:latin typeface="+mn-lt"/>
              </a:rPr>
              <a:t> ned og alle lokaler fremkommer</a:t>
            </a:r>
            <a:endParaRPr lang="da-DK" sz="12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7342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0F1AD-76C1-F6BF-5883-CC976CC0E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F9708E-2672-247F-DBA5-B02F025F0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710" y="169857"/>
            <a:ext cx="9613295" cy="608417"/>
          </a:xfrm>
        </p:spPr>
        <p:txBody>
          <a:bodyPr/>
          <a:lstStyle/>
          <a:p>
            <a:br>
              <a:rPr lang="da-GL" sz="5400" dirty="0"/>
            </a:br>
            <a:r>
              <a:rPr lang="da-GL" dirty="0">
                <a:ea typeface="ＭＳ Ｐゴシック"/>
              </a:rPr>
              <a:t>Oversigt over alle lokaler i fremsøgte bygninger</a:t>
            </a:r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AB81AE9-0264-5EA4-0931-994DD81526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4AE8BF97-9CC6-E53F-71FF-3529700C347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EFF026B-01F7-4A36-A6B5-5E6CBA4ED972}" type="datetime1">
              <a:rPr lang="da-DK" smtClean="0"/>
              <a:t>28-05-2026</a:t>
            </a:fld>
            <a:endParaRPr lang="en-GB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A61F2043-768D-5457-2861-C7265C8AFF3E}"/>
              </a:ext>
            </a:extLst>
          </p:cNvPr>
          <p:cNvSpPr/>
          <p:nvPr/>
        </p:nvSpPr>
        <p:spPr bwMode="auto">
          <a:xfrm>
            <a:off x="1066675" y="982133"/>
            <a:ext cx="9907027" cy="5327206"/>
          </a:xfrm>
          <a:prstGeom prst="rect">
            <a:avLst/>
          </a:prstGeom>
          <a:noFill/>
          <a:ln w="19050" cap="flat" cmpd="sng" algn="ctr">
            <a:solidFill>
              <a:srgbClr val="99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07B03B9A-C16A-E89F-C8B0-67B6E4657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49" y="1111813"/>
            <a:ext cx="762231" cy="720273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56E56D32-1A91-2528-7C02-5DC1D0643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286" y="1471949"/>
            <a:ext cx="8435840" cy="4532012"/>
          </a:xfrm>
          <a:prstGeom prst="rect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E0A5A89E-7006-8D35-7C46-F777041A20FE}"/>
              </a:ext>
            </a:extLst>
          </p:cNvPr>
          <p:cNvSpPr/>
          <p:nvPr/>
        </p:nvSpPr>
        <p:spPr bwMode="auto">
          <a:xfrm>
            <a:off x="1725192" y="1761066"/>
            <a:ext cx="2855276" cy="307933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28FCF2E0-E167-505B-8CD7-2895F5203638}"/>
              </a:ext>
            </a:extLst>
          </p:cNvPr>
          <p:cNvSpPr/>
          <p:nvPr/>
        </p:nvSpPr>
        <p:spPr bwMode="auto">
          <a:xfrm>
            <a:off x="2287240" y="1465704"/>
            <a:ext cx="628017" cy="230588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cxnSp>
        <p:nvCxnSpPr>
          <p:cNvPr id="20" name="Lige pilforbindelse 19">
            <a:extLst>
              <a:ext uri="{FF2B5EF4-FFF2-40B4-BE49-F238E27FC236}">
                <a16:creationId xmlns:a16="http://schemas.microsoft.com/office/drawing/2014/main" id="{AA39E1FB-F5A5-5BA0-E956-35058C5E440A}"/>
              </a:ext>
            </a:extLst>
          </p:cNvPr>
          <p:cNvCxnSpPr/>
          <p:nvPr/>
        </p:nvCxnSpPr>
        <p:spPr bwMode="auto">
          <a:xfrm flipH="1">
            <a:off x="2815234" y="1251183"/>
            <a:ext cx="478605" cy="1768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99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kstfelt 20">
            <a:extLst>
              <a:ext uri="{FF2B5EF4-FFF2-40B4-BE49-F238E27FC236}">
                <a16:creationId xmlns:a16="http://schemas.microsoft.com/office/drawing/2014/main" id="{BD21E490-C31C-FBA3-DE8D-DFC975501401}"/>
              </a:ext>
            </a:extLst>
          </p:cNvPr>
          <p:cNvSpPr txBox="1"/>
          <p:nvPr/>
        </p:nvSpPr>
        <p:spPr>
          <a:xfrm>
            <a:off x="3378200" y="1134708"/>
            <a:ext cx="226906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GL" sz="1200" dirty="0">
                <a:latin typeface="+mn-lt"/>
              </a:rPr>
              <a:t>Fremsøg korrekt periode</a:t>
            </a:r>
            <a:endParaRPr lang="da-DK" sz="1200" dirty="0" err="1">
              <a:latin typeface="+mn-lt"/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F99E54EE-7E8E-4458-FE44-8EF2E814613D}"/>
              </a:ext>
            </a:extLst>
          </p:cNvPr>
          <p:cNvSpPr/>
          <p:nvPr/>
        </p:nvSpPr>
        <p:spPr bwMode="auto">
          <a:xfrm>
            <a:off x="8647024" y="2515262"/>
            <a:ext cx="1593153" cy="2480071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E506A42C-57E2-1DBF-BC95-C40165C90003}"/>
              </a:ext>
            </a:extLst>
          </p:cNvPr>
          <p:cNvSpPr txBox="1"/>
          <p:nvPr/>
        </p:nvSpPr>
        <p:spPr>
          <a:xfrm>
            <a:off x="9173466" y="3429000"/>
            <a:ext cx="93133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GL" dirty="0">
                <a:latin typeface="+mn-lt"/>
              </a:rPr>
              <a:t>Ledigt</a:t>
            </a:r>
            <a:endParaRPr lang="da-DK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34941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heme/theme1.xml><?xml version="1.0" encoding="utf-8"?>
<a:theme xmlns:a="http://schemas.openxmlformats.org/drawingml/2006/main" name="Blank">
  <a:themeElements>
    <a:clrScheme name="DTU">
      <a:dk1>
        <a:srgbClr val="000000"/>
      </a:dk1>
      <a:lt1>
        <a:srgbClr val="FFFFFF"/>
      </a:lt1>
      <a:dk2>
        <a:srgbClr val="990000"/>
      </a:dk2>
      <a:lt2>
        <a:srgbClr val="79238E"/>
      </a:lt2>
      <a:accent1>
        <a:srgbClr val="990000"/>
      </a:accent1>
      <a:accent2>
        <a:srgbClr val="2F3EEA"/>
      </a:accent2>
      <a:accent3>
        <a:srgbClr val="1FD082"/>
      </a:accent3>
      <a:accent4>
        <a:srgbClr val="171748"/>
      </a:accent4>
      <a:accent5>
        <a:srgbClr val="F6D04D"/>
      </a:accent5>
      <a:accent6>
        <a:srgbClr val="FC7634"/>
      </a:accent6>
      <a:hlink>
        <a:srgbClr val="2F3EEA"/>
      </a:hlink>
      <a:folHlink>
        <a:srgbClr val="990000"/>
      </a:folHlink>
    </a:clrScheme>
    <a:fontScheme name="DT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432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rgbClr val="FFFFFF"/>
            </a:solidFill>
            <a:effectLst/>
            <a:latin typeface="+mn-lt"/>
            <a:ea typeface="ＭＳ Ｐゴシック" pitchFamily="-80" charset="-128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spcBef>
            <a:spcPts val="432"/>
          </a:spcBef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TU Template 16_9 - Corporate red.pptx" id="{D8D1412A-BA71-4CA5-9027-DA5DFE963281}" vid="{DAF49E42-DF32-4990-8807-AABFE1938B7D}"/>
    </a:ext>
  </a:extLst>
</a:theme>
</file>

<file path=ppt/theme/theme2.xml><?xml version="1.0" encoding="utf-8"?>
<a:theme xmlns:a="http://schemas.openxmlformats.org/drawingml/2006/main" name="Blank">
  <a:themeElements>
    <a:clrScheme name="DTU">
      <a:dk1>
        <a:srgbClr val="000000"/>
      </a:dk1>
      <a:lt1>
        <a:srgbClr val="FFFFFF"/>
      </a:lt1>
      <a:dk2>
        <a:srgbClr val="990000"/>
      </a:dk2>
      <a:lt2>
        <a:srgbClr val="79238E"/>
      </a:lt2>
      <a:accent1>
        <a:srgbClr val="990000"/>
      </a:accent1>
      <a:accent2>
        <a:srgbClr val="2F3EEA"/>
      </a:accent2>
      <a:accent3>
        <a:srgbClr val="1FD082"/>
      </a:accent3>
      <a:accent4>
        <a:srgbClr val="171748"/>
      </a:accent4>
      <a:accent5>
        <a:srgbClr val="F6D04D"/>
      </a:accent5>
      <a:accent6>
        <a:srgbClr val="FC7634"/>
      </a:accent6>
      <a:hlink>
        <a:srgbClr val="2F3EEA"/>
      </a:hlink>
      <a:folHlink>
        <a:srgbClr val="990000"/>
      </a:folHlink>
    </a:clrScheme>
    <a:fontScheme name="DT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432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rgbClr val="FFFFFF"/>
            </a:solidFill>
            <a:effectLst/>
            <a:latin typeface="+mn-lt"/>
            <a:ea typeface="ＭＳ Ｐゴシック" pitchFamily="-80" charset="-128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spcBef>
            <a:spcPts val="432"/>
          </a:spcBef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TU Template 16_9 - Corporate red.pptx" id="{D8D1412A-BA71-4CA5-9027-DA5DFE963281}" vid="{DAF49E42-DF32-4990-8807-AABFE1938B7D}"/>
    </a:ext>
  </a:extLst>
</a:theme>
</file>

<file path=ppt/theme/theme3.xml><?xml version="1.0" encoding="utf-8"?>
<a:theme xmlns:a="http://schemas.openxmlformats.org/drawingml/2006/main" name="Blank">
  <a:themeElements>
    <a:clrScheme name="DTU">
      <a:dk1>
        <a:srgbClr val="000000"/>
      </a:dk1>
      <a:lt1>
        <a:srgbClr val="FFFFFF"/>
      </a:lt1>
      <a:dk2>
        <a:srgbClr val="990000"/>
      </a:dk2>
      <a:lt2>
        <a:srgbClr val="79238E"/>
      </a:lt2>
      <a:accent1>
        <a:srgbClr val="990000"/>
      </a:accent1>
      <a:accent2>
        <a:srgbClr val="2F3EEA"/>
      </a:accent2>
      <a:accent3>
        <a:srgbClr val="1FD082"/>
      </a:accent3>
      <a:accent4>
        <a:srgbClr val="171748"/>
      </a:accent4>
      <a:accent5>
        <a:srgbClr val="F6D04D"/>
      </a:accent5>
      <a:accent6>
        <a:srgbClr val="FC7634"/>
      </a:accent6>
      <a:hlink>
        <a:srgbClr val="2F3EEA"/>
      </a:hlink>
      <a:folHlink>
        <a:srgbClr val="990000"/>
      </a:folHlink>
    </a:clrScheme>
    <a:fontScheme name="DT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432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rgbClr val="FFFFFF"/>
            </a:solidFill>
            <a:effectLst/>
            <a:latin typeface="+mn-lt"/>
            <a:ea typeface="ＭＳ Ｐゴシック" pitchFamily="-80" charset="-128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spcBef>
            <a:spcPts val="432"/>
          </a:spcBef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TU Template 16_9 - Corporate red.pptx" id="{D8D1412A-BA71-4CA5-9027-DA5DFE963281}" vid="{DAF49E42-DF32-4990-8807-AABFE1938B7D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TemplafyTemplateConfiguration><![CDATA[{"elementsMetadata":[],"transformationConfigurations":[{"language":"{{DocumentLanguage}}","disableUpdates":false,"type":"proofingLanguage"}],"templateName":"DTU Template 16_9 - Corporate red","templateDescription":"","enableDocumentContentUpdater":true,"version":"1.2"}]]></TemplafyTemplateConfiguration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dbd22d7-78e0-41dd-b072-2b6d2eb99bab">
      <Terms xmlns="http://schemas.microsoft.com/office/infopath/2007/PartnerControls"/>
    </lcf76f155ced4ddcb4097134ff3c332f>
    <TaxCatchAll xmlns="f39b55d0-263e-46cf-9558-378c9da7a507" xsi:nil="true"/>
  </documentManagement>
</p:properties>
</file>

<file path=customXml/item3.xml><?xml version="1.0" encoding="utf-8"?>
<TemplafyFormConfiguration><![CDATA[{"formFields":[{"required":false,"type":"datePicker","name":"Date","label":"Date","helpTexts":{"prefix":"","postfix":""},"spacing":{},"fullyQualifiedName":"Date"},{"required":false,"placeholder":"","lines":0,"type":"textBox","name":"PresentationTitle","label":"Presentation title","helpTexts":{"prefix":"","postfix":""},"spacing":{},"fullyQualifiedName":"PresentationTitle"}],"formDataEntries":[]}]]></TemplafyFormConfiguration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163EB9A68DC674FAFB2251D2CAF677D" ma:contentTypeVersion="14" ma:contentTypeDescription="Opret et nyt dokument." ma:contentTypeScope="" ma:versionID="7eb633d74885a4e7bd0ebd9a9fec1547">
  <xsd:schema xmlns:xsd="http://www.w3.org/2001/XMLSchema" xmlns:xs="http://www.w3.org/2001/XMLSchema" xmlns:p="http://schemas.microsoft.com/office/2006/metadata/properties" xmlns:ns2="edbd22d7-78e0-41dd-b072-2b6d2eb99bab" xmlns:ns3="f39b55d0-263e-46cf-9558-378c9da7a507" targetNamespace="http://schemas.microsoft.com/office/2006/metadata/properties" ma:root="true" ma:fieldsID="1594647dd4d15e64861998b1fd1f569e" ns2:_="" ns3:_="">
    <xsd:import namespace="edbd22d7-78e0-41dd-b072-2b6d2eb99bab"/>
    <xsd:import namespace="f39b55d0-263e-46cf-9558-378c9da7a507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bd22d7-78e0-41dd-b072-2b6d2eb99bab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Billedmærker" ma:readOnly="false" ma:fieldId="{5cf76f15-5ced-4ddc-b409-7134ff3c332f}" ma:taxonomyMulti="true" ma:sspId="b2102423-6c9a-45d0-aa71-0069027da2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9b55d0-263e-46cf-9558-378c9da7a507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5e94784-76ee-44de-8328-9e5a70e6d717}" ma:internalName="TaxCatchAll" ma:showField="CatchAllData" ma:web="f39b55d0-263e-46cf-9558-378c9da7a5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34258C-C3E7-4029-A615-C886A240FB15}">
  <ds:schemaRefs/>
</ds:datastoreItem>
</file>

<file path=customXml/itemProps2.xml><?xml version="1.0" encoding="utf-8"?>
<ds:datastoreItem xmlns:ds="http://schemas.openxmlformats.org/officeDocument/2006/customXml" ds:itemID="{55F20C36-75B9-412C-984C-BB0C68788AE9}">
  <ds:schemaRefs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schemas.microsoft.com/office/infopath/2007/PartnerControls"/>
    <ds:schemaRef ds:uri="f39b55d0-263e-46cf-9558-378c9da7a507"/>
    <ds:schemaRef ds:uri="edbd22d7-78e0-41dd-b072-2b6d2eb99bab"/>
  </ds:schemaRefs>
</ds:datastoreItem>
</file>

<file path=customXml/itemProps3.xml><?xml version="1.0" encoding="utf-8"?>
<ds:datastoreItem xmlns:ds="http://schemas.openxmlformats.org/officeDocument/2006/customXml" ds:itemID="{43763224-B85A-4B53-A86A-261D26A71C30}">
  <ds:schemaRefs/>
</ds:datastoreItem>
</file>

<file path=customXml/itemProps4.xml><?xml version="1.0" encoding="utf-8"?>
<ds:datastoreItem xmlns:ds="http://schemas.openxmlformats.org/officeDocument/2006/customXml" ds:itemID="{FFAA86A3-D07C-4999-80B6-325F774CCE55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30C1100B-0F17-4E2E-ADDA-4D40F337BF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bd22d7-78e0-41dd-b072-2b6d2eb99bab"/>
    <ds:schemaRef ds:uri="f39b55d0-263e-46cf-9558-378c9da7a5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DTU Template 16_9 - Corporate red</Template>
  <TotalTime>717</TotalTime>
  <Words>121</Words>
  <Application>Microsoft Office PowerPoint</Application>
  <PresentationFormat>Brugerdefineret</PresentationFormat>
  <Paragraphs>35</Paragraphs>
  <Slides>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7</vt:i4>
      </vt:variant>
    </vt:vector>
  </HeadingPairs>
  <TitlesOfParts>
    <vt:vector size="15" baseType="lpstr">
      <vt:lpstr>ＭＳ Ｐゴシック</vt:lpstr>
      <vt:lpstr>Aptos</vt:lpstr>
      <vt:lpstr>Arial</vt:lpstr>
      <vt:lpstr>Verdana</vt:lpstr>
      <vt:lpstr>Wingdings</vt:lpstr>
      <vt:lpstr>Blank</vt:lpstr>
      <vt:lpstr>Blank</vt:lpstr>
      <vt:lpstr>Blank</vt:lpstr>
      <vt:lpstr> Oversigt over ledige/bookede lokaler</vt:lpstr>
      <vt:lpstr> Oversigt over lokaler i specifikke bygninger</vt:lpstr>
      <vt:lpstr> Oversigt over ledighed – grafisk view</vt:lpstr>
      <vt:lpstr> Oversigt over ledighed – tekst view</vt:lpstr>
      <vt:lpstr> Oversigt over alle lokaler</vt:lpstr>
      <vt:lpstr> Oversigt over alle lokaler</vt:lpstr>
      <vt:lpstr> Oversigt over alle lokaler i fremsøgte bygninger</vt:lpstr>
    </vt:vector>
  </TitlesOfParts>
  <Company>Technical University of Denmark - DTU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Camilla Skou</dc:creator>
  <cp:lastModifiedBy>Camilla Skou</cp:lastModifiedBy>
  <cp:revision>30</cp:revision>
  <cp:lastPrinted>2025-03-26T07:50:24Z</cp:lastPrinted>
  <dcterms:created xsi:type="dcterms:W3CDTF">2025-03-04T13:01:39Z</dcterms:created>
  <dcterms:modified xsi:type="dcterms:W3CDTF">2026-05-28T10:52:26Z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dIsCodeFreeTemplate">
    <vt:lpwstr>True</vt:lpwstr>
  </property>
  <property fmtid="{D5CDD505-2E9C-101B-9397-08002B2CF9AE}" pid="3" name="TemplafyTimeStamp">
    <vt:lpwstr>2019-06-10T12:53:59.0527961Z</vt:lpwstr>
  </property>
  <property fmtid="{D5CDD505-2E9C-101B-9397-08002B2CF9AE}" pid="4" name="ContentTypeId">
    <vt:lpwstr>0x0101006163EB9A68DC674FAFB2251D2CAF677D</vt:lpwstr>
  </property>
  <property fmtid="{D5CDD505-2E9C-101B-9397-08002B2CF9AE}" pid="5" name="MediaServiceImageTags">
    <vt:lpwstr/>
  </property>
</Properties>
</file>