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4"/>
  </p:sldMasterIdLst>
  <p:notesMasterIdLst>
    <p:notesMasterId r:id="rId18"/>
  </p:notesMasterIdLst>
  <p:handoutMasterIdLst>
    <p:handoutMasterId r:id="rId19"/>
  </p:handoutMasterIdLst>
  <p:sldIdLst>
    <p:sldId id="260" r:id="rId15"/>
    <p:sldId id="363" r:id="rId16"/>
    <p:sldId id="364" r:id="rId17"/>
  </p:sldIdLst>
  <p:sldSz cx="12190413" cy="6858000"/>
  <p:notesSz cx="6858000" cy="9144000"/>
  <p:custDataLst>
    <p:tags r:id="rId20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0000"/>
    <a:srgbClr val="000000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098" autoAdjust="0"/>
  </p:normalViewPr>
  <p:slideViewPr>
    <p:cSldViewPr showGuides="1">
      <p:cViewPr varScale="1">
        <p:scale>
          <a:sx n="98" d="100"/>
          <a:sy n="98" d="100"/>
        </p:scale>
        <p:origin x="58" y="8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7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titeltypografien i masteren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24" y="1931198"/>
            <a:ext cx="11518500" cy="3982245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21" y="682313"/>
            <a:ext cx="11518500" cy="396000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da-DK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da-DK" dirty="0"/>
              <a:t>Slide </a:t>
            </a:r>
            <a:fld id="{619F89D8-7AE3-494A-97F3-03D680869632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21" y="1085213"/>
            <a:ext cx="115185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72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titeltypografien i masteren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2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Date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700" dirty="0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  <p:sldLayoutId id="2147483678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0.xml"/><Relationship Id="rId5" Type="http://schemas.openxmlformats.org/officeDocument/2006/relationships/hyperlink" Target="https://www.inside.dtu.dk/da/medarbejder/hr-og-arbejdsmiljoe/arbejdsmiljoe/sundhed-og-motion/walk-og-talk-rute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8000" b="1" dirty="0"/>
              <a:t>Safety Moment </a:t>
            </a:r>
            <a:r>
              <a:rPr lang="en-US" sz="8000" b="1" dirty="0"/>
              <a:t/>
            </a:r>
            <a:br>
              <a:rPr lang="en-US" sz="8000" b="1" dirty="0"/>
            </a:br>
            <a:r>
              <a:rPr lang="en-US" sz="2800" b="1" dirty="0" err="1"/>
              <a:t>Sundhedsfremme</a:t>
            </a:r>
            <a:r>
              <a:rPr lang="en-US" sz="2800" b="1" dirty="0"/>
              <a:t> - the chair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21E4-1851-497D-90EE-984C711216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2071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6654" y="745291"/>
            <a:ext cx="11518500" cy="396000"/>
          </a:xfrm>
        </p:spPr>
        <p:txBody>
          <a:bodyPr/>
          <a:lstStyle/>
          <a:p>
            <a:r>
              <a:rPr lang="da-DK" dirty="0"/>
              <a:t> </a:t>
            </a:r>
          </a:p>
        </p:txBody>
      </p:sp>
      <p:pic>
        <p:nvPicPr>
          <p:cNvPr id="8" name="Whats worse for heal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0830" y="1381464"/>
            <a:ext cx="6921950" cy="3807072"/>
          </a:xfrm>
          <a:prstGeom prst="rect">
            <a:avLst/>
          </a:prstGeom>
        </p:spPr>
      </p:pic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5663895" y="2514322"/>
            <a:ext cx="854610" cy="40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defRPr sz="21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defRPr sz="21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de-DE" sz="2000" b="1" dirty="0">
                <a:latin typeface="+mn-lt"/>
              </a:rPr>
              <a:t>move</a:t>
            </a:r>
          </a:p>
        </p:txBody>
      </p:sp>
      <p:pic>
        <p:nvPicPr>
          <p:cNvPr id="10" name="Grafik 5"/>
          <p:cNvPicPr>
            <a:picLocks noGrp="1" noChangeAspect="1"/>
          </p:cNvPicPr>
          <p:nvPr>
            <p:ph sz="quarter" idx="2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9" y="1362194"/>
            <a:ext cx="207383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4686" y="332656"/>
            <a:ext cx="3340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/>
              <a:t>Safety Moment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92973" y="1005521"/>
            <a:ext cx="179645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dirty="0">
                <a:latin typeface="+mn-lt"/>
              </a:rPr>
              <a:t>FILM – THE CHAIR</a:t>
            </a:r>
          </a:p>
        </p:txBody>
      </p:sp>
    </p:spTree>
    <p:extLst>
      <p:ext uri="{BB962C8B-B14F-4D97-AF65-F5344CB8AC3E}">
        <p14:creationId xmlns:p14="http://schemas.microsoft.com/office/powerpoint/2010/main" val="27589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842633"/>
          </a:xfrm>
        </p:spPr>
        <p:txBody>
          <a:bodyPr/>
          <a:lstStyle/>
          <a:p>
            <a:r>
              <a:rPr lang="en-GB" dirty="0"/>
              <a:t>Safety Moment</a:t>
            </a:r>
            <a:br>
              <a:rPr lang="en-GB" dirty="0"/>
            </a:br>
            <a:r>
              <a:rPr lang="en-GB" sz="2000" b="0" dirty="0"/>
              <a:t>- s</a:t>
            </a:r>
            <a:r>
              <a:rPr lang="da-DK" sz="2000" b="0" dirty="0" err="1"/>
              <a:t>undhedsfremme</a:t>
            </a:r>
            <a:r>
              <a:rPr lang="da-DK" sz="2000" b="0" dirty="0"/>
              <a:t> </a:t>
            </a:r>
            <a:r>
              <a:rPr lang="en-GB" sz="2000" b="0" dirty="0"/>
              <a:t>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884" y="2276872"/>
            <a:ext cx="5504133" cy="3044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583" y="2132856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800" b="1" dirty="0">
                <a:solidFill>
                  <a:srgbClr val="323232"/>
                </a:solidFill>
                <a:latin typeface="Arial" panose="020B0604020202020204" pitchFamily="34" charset="0"/>
              </a:rPr>
              <a:t>Du kan indkalde til </a:t>
            </a:r>
            <a:r>
              <a:rPr lang="da-DK" sz="1800" b="1" dirty="0" err="1">
                <a:solidFill>
                  <a:srgbClr val="323232"/>
                </a:solidFill>
                <a:latin typeface="Arial" panose="020B0604020202020204" pitchFamily="34" charset="0"/>
              </a:rPr>
              <a:t>Walk</a:t>
            </a:r>
            <a:r>
              <a:rPr lang="da-DK" sz="1800" b="1" dirty="0">
                <a:solidFill>
                  <a:srgbClr val="323232"/>
                </a:solidFill>
                <a:latin typeface="Arial" panose="020B0604020202020204" pitchFamily="34" charset="0"/>
              </a:rPr>
              <a:t> &amp; Talk-møde via Outlook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Indkald til møde som du plejer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I stedet for at indkalde til et mødelokale, indkalder du til </a:t>
            </a:r>
            <a:r>
              <a:rPr lang="da-DK" dirty="0" err="1">
                <a:solidFill>
                  <a:srgbClr val="323232"/>
                </a:solidFill>
                <a:latin typeface="Arial" panose="020B0604020202020204" pitchFamily="34" charset="0"/>
              </a:rPr>
              <a:t>Walk</a:t>
            </a:r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 &amp; Talk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Vedhæft eller henvis evt. til ruteskemaet </a:t>
            </a:r>
            <a:r>
              <a:rPr lang="da-DK" dirty="0" err="1">
                <a:hlinkClick r:id="rId5"/>
              </a:rPr>
              <a:t>Walk</a:t>
            </a:r>
            <a:r>
              <a:rPr lang="da-DK" dirty="0">
                <a:hlinkClick r:id="rId5"/>
              </a:rPr>
              <a:t> &amp; Talk-ruter - DTU Inside</a:t>
            </a:r>
            <a:endParaRPr lang="da-DK" dirty="0"/>
          </a:p>
          <a:p>
            <a:pPr>
              <a:buFont typeface="+mj-lt"/>
              <a:buAutoNum type="arabicPeriod"/>
            </a:pPr>
            <a:endParaRPr lang="da-DK" dirty="0">
              <a:solidFill>
                <a:srgbClr val="323232"/>
              </a:solidFill>
              <a:latin typeface="Arial" panose="020B0604020202020204" pitchFamily="34" charset="0"/>
            </a:endParaRPr>
          </a:p>
          <a:p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LY1-WalknTalk-45-orange-Ly100-200  (rute A)</a:t>
            </a:r>
            <a:b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</a:br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LY1-WalknTalk-30-pink-LY100  (rute B)</a:t>
            </a:r>
            <a:b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</a:br>
            <a:r>
              <a:rPr lang="da-DK" dirty="0">
                <a:solidFill>
                  <a:srgbClr val="323232"/>
                </a:solidFill>
                <a:latin typeface="Arial" panose="020B0604020202020204" pitchFamily="34" charset="0"/>
              </a:rPr>
              <a:t>LY1-WalknTalk-35-yellow-LY200  (rute C)</a:t>
            </a:r>
            <a:endParaRPr lang="da-DK" b="0" i="0" dirty="0">
              <a:solidFill>
                <a:srgbClr val="323232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45216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B38FA3B-2246-40E5-A61A-EA1559A3CD76}" vid="{D5F764FD-A73C-4B6C-BF48-3536DEB79AD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04140473DBED4A8147D0B3F233126B" ma:contentTypeVersion="14" ma:contentTypeDescription="Opret et nyt dokument." ma:contentTypeScope="" ma:versionID="492dcf0228d42b7d440dc1a0e6b58827">
  <xsd:schema xmlns:xsd="http://www.w3.org/2001/XMLSchema" xmlns:xs="http://www.w3.org/2001/XMLSchema" xmlns:p="http://schemas.microsoft.com/office/2006/metadata/properties" xmlns:ns3="6d5176c5-17ce-4d03-a978-84a97e2ad3f0" xmlns:ns4="8f39601f-7de7-4e7c-8c9a-d0a8a7dc823f" targetNamespace="http://schemas.microsoft.com/office/2006/metadata/properties" ma:root="true" ma:fieldsID="1957af00676ac282aa911368ed73b2fb" ns3:_="" ns4:_="">
    <xsd:import namespace="6d5176c5-17ce-4d03-a978-84a97e2ad3f0"/>
    <xsd:import namespace="8f39601f-7de7-4e7c-8c9a-d0a8a7dc82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176c5-17ce-4d03-a978-84a97e2ad3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9601f-7de7-4e7c-8c9a-d0a8a7dc82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TemplafyTemplateConfiguration><![CDATA[{"elementsMetadata":[{"type":"shape","id":"2fce62a0-f28a-44e1-a519-0cbe37b25f7a","elementConfiguration":{"binding":"UserProfile.Offices.Workarea_{{DocumentLanguage}}","disableUpdates":false,"type":"text"}},{"type":"shape","id":"58465eeb-cfe0-4970-97ec-88179dc0a9c2","elementConfiguration":{"binding":"Form.Date","format":"{{DateFormats.GeneralDate}}","disableUpdates":false,"type":"date"}},{"type":"shape","id":"5020bdfb-1912-4d6d-a5c3-71b7da283692","elementConfiguration":{"binding":"Form.PresentationTitle","disableUpdates":false,"type":"text"}},{"type":"shape","id":"8d5b95d1-8a23-4044-9620-bf5e7305a170","elementConfiguration":{"binding":"UserProfile.Offices.Workarea_{{DocumentLanguage}}","disableUpdates":false,"type":"text"}},{"type":"shape","id":"79fbb3c3-dd89-47ef-91e9-e0bd2bb0942f","elementConfiguration":{"binding":"Form.Date","format":"{{DateFormats.GeneralDate}}","disableUpdates":false,"type":"date"}},{"type":"shape","id":"5e9447ba-0dff-46ec-ac33-540c046ca40a","elementConfiguration":{"binding":"Form.PresentationTitle","disableUpdates":false,"type":"text"}}],"transformationConfigurations":[{"language":"{{DocumentLanguage}}","disableUpdates":false,"type":"proofingLanguage"}],"enableDocumentContentUpdater":true,"templateName":"DTU Template 16_9 - Corporate red","templateDescription":"","version":"1.2"}]]></TemplafyTemplateConfiguration>
</file>

<file path=customXml/item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4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6003040","version":"1.2"}]]></TemplafySlideTemplateConfiguration>
</file>

<file path=customXml/item5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4Xm7d242HGo446IH5nRjQA=="},{"name":"PresentationTitle","value":"ZR/I84ubq+6CkRKNk7nn9w=="}]}]]></TemplafyFormConfiguration>
</file>

<file path=customXml/itemProps1.xml><?xml version="1.0" encoding="utf-8"?>
<ds:datastoreItem xmlns:ds="http://schemas.openxmlformats.org/officeDocument/2006/customXml" ds:itemID="{8660AB89-308F-4A34-B01B-CC1A9333F1B1}">
  <ds:schemaRefs/>
</ds:datastoreItem>
</file>

<file path=customXml/itemProps10.xml><?xml version="1.0" encoding="utf-8"?>
<ds:datastoreItem xmlns:ds="http://schemas.openxmlformats.org/officeDocument/2006/customXml" ds:itemID="{9D58CD7C-2E2D-4283-8110-514CF7888AC3}">
  <ds:schemaRefs/>
</ds:datastoreItem>
</file>

<file path=customXml/itemProps11.xml><?xml version="1.0" encoding="utf-8"?>
<ds:datastoreItem xmlns:ds="http://schemas.openxmlformats.org/officeDocument/2006/customXml" ds:itemID="{C5986E0F-E4BD-4FAF-9371-8DEFBC6641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5176c5-17ce-4d03-a978-84a97e2ad3f0"/>
    <ds:schemaRef ds:uri="8f39601f-7de7-4e7c-8c9a-d0a8a7dc82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2.xml><?xml version="1.0" encoding="utf-8"?>
<ds:datastoreItem xmlns:ds="http://schemas.openxmlformats.org/officeDocument/2006/customXml" ds:itemID="{443FA44D-76F8-4AE5-A593-2607B7ACD805}">
  <ds:schemaRefs>
    <ds:schemaRef ds:uri="http://schemas.microsoft.com/sharepoint/v3/contenttype/forms"/>
  </ds:schemaRefs>
</ds:datastoreItem>
</file>

<file path=customXml/itemProps13.xml><?xml version="1.0" encoding="utf-8"?>
<ds:datastoreItem xmlns:ds="http://schemas.openxmlformats.org/officeDocument/2006/customXml" ds:itemID="{23FF7AC6-3DF6-40AE-80E9-C6FFDC877C6F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8f39601f-7de7-4e7c-8c9a-d0a8a7dc823f"/>
    <ds:schemaRef ds:uri="6d5176c5-17ce-4d03-a978-84a97e2ad3f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34258C-C3E7-4029-A615-C886A240FB15}">
  <ds:schemaRefs/>
</ds:datastoreItem>
</file>

<file path=customXml/itemProps3.xml><?xml version="1.0" encoding="utf-8"?>
<ds:datastoreItem xmlns:ds="http://schemas.openxmlformats.org/officeDocument/2006/customXml" ds:itemID="{3FFAA622-1872-416B-8502-A3B8C56A8964}">
  <ds:schemaRefs/>
</ds:datastoreItem>
</file>

<file path=customXml/itemProps4.xml><?xml version="1.0" encoding="utf-8"?>
<ds:datastoreItem xmlns:ds="http://schemas.openxmlformats.org/officeDocument/2006/customXml" ds:itemID="{E5957E33-0059-46CE-AE7B-582F67E40B53}">
  <ds:schemaRefs/>
</ds:datastoreItem>
</file>

<file path=customXml/itemProps5.xml><?xml version="1.0" encoding="utf-8"?>
<ds:datastoreItem xmlns:ds="http://schemas.openxmlformats.org/officeDocument/2006/customXml" ds:itemID="{02E7CCCE-613B-4CED-B813-E473EA1E01B2}">
  <ds:schemaRefs/>
</ds:datastoreItem>
</file>

<file path=customXml/itemProps6.xml><?xml version="1.0" encoding="utf-8"?>
<ds:datastoreItem xmlns:ds="http://schemas.openxmlformats.org/officeDocument/2006/customXml" ds:itemID="{11FAAC39-0A3A-4CC2-A9C1-60940B78AE17}">
  <ds:schemaRefs/>
</ds:datastoreItem>
</file>

<file path=customXml/itemProps7.xml><?xml version="1.0" encoding="utf-8"?>
<ds:datastoreItem xmlns:ds="http://schemas.openxmlformats.org/officeDocument/2006/customXml" ds:itemID="{56C8BFB2-A911-4310-9D4A-421D773FAFA6}">
  <ds:schemaRefs/>
</ds:datastoreItem>
</file>

<file path=customXml/itemProps8.xml><?xml version="1.0" encoding="utf-8"?>
<ds:datastoreItem xmlns:ds="http://schemas.openxmlformats.org/officeDocument/2006/customXml" ds:itemID="{F4C08C7F-F953-44DE-ACDE-930692BDDB0F}">
  <ds:schemaRefs/>
</ds:datastoreItem>
</file>

<file path=customXml/itemProps9.xml><?xml version="1.0" encoding="utf-8"?>
<ds:datastoreItem xmlns:ds="http://schemas.openxmlformats.org/officeDocument/2006/customXml" ds:itemID="{05DC2B94-7C1B-4C14-83B0-9CD2A82C27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</TotalTime>
  <Words>90</Words>
  <Application>Microsoft Office PowerPoint</Application>
  <PresentationFormat>Custom</PresentationFormat>
  <Paragraphs>15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ＭＳ Ｐゴシック</vt:lpstr>
      <vt:lpstr>Arial</vt:lpstr>
      <vt:lpstr>Verdana</vt:lpstr>
      <vt:lpstr>Blank</vt:lpstr>
      <vt:lpstr>Safety Moment  Sundhedsfremme - the chair</vt:lpstr>
      <vt:lpstr> </vt:lpstr>
      <vt:lpstr>Safety Moment - sundhedsfremme  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Moment  - the chair</dc:title>
  <dc:creator>Simone Clauwaert</dc:creator>
  <cp:lastModifiedBy>Leif Leon Warner</cp:lastModifiedBy>
  <cp:revision>3</cp:revision>
  <dcterms:created xsi:type="dcterms:W3CDTF">2021-11-26T13:47:14Z</dcterms:created>
  <dcterms:modified xsi:type="dcterms:W3CDTF">2021-11-29T11:42:54Z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enantId">
    <vt:lpwstr>dtu</vt:lpwstr>
  </property>
  <property fmtid="{D5CDD505-2E9C-101B-9397-08002B2CF9AE}" pid="4" name="TemplafyTemplateId">
    <vt:lpwstr>636784030496976655</vt:lpwstr>
  </property>
  <property fmtid="{D5CDD505-2E9C-101B-9397-08002B2CF9AE}" pid="5" name="TemplafyUserProfileId">
    <vt:lpwstr>636838302414865013</vt:lpwstr>
  </property>
  <property fmtid="{D5CDD505-2E9C-101B-9397-08002B2CF9AE}" pid="6" name="TemplafyLanguageCode">
    <vt:lpwstr>en-GB</vt:lpwstr>
  </property>
  <property fmtid="{D5CDD505-2E9C-101B-9397-08002B2CF9AE}" pid="7" name="ContentTypeId">
    <vt:lpwstr>0x0101008204140473DBED4A8147D0B3F233126B</vt:lpwstr>
  </property>
</Properties>
</file>