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6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14"/>
    <p:sldMasterId id="2147483678" r:id="rId15"/>
    <p:sldMasterId id="2147483699" r:id="rId16"/>
    <p:sldMasterId id="2147483711" r:id="rId17"/>
    <p:sldMasterId id="2147483723" r:id="rId18"/>
    <p:sldMasterId id="2147483746" r:id="rId19"/>
  </p:sldMasterIdLst>
  <p:notesMasterIdLst>
    <p:notesMasterId r:id="rId43"/>
  </p:notesMasterIdLst>
  <p:handoutMasterIdLst>
    <p:handoutMasterId r:id="rId44"/>
  </p:handoutMasterIdLst>
  <p:sldIdLst>
    <p:sldId id="256" r:id="rId20"/>
    <p:sldId id="260" r:id="rId21"/>
    <p:sldId id="257" r:id="rId22"/>
    <p:sldId id="3859" r:id="rId23"/>
    <p:sldId id="3883" r:id="rId24"/>
    <p:sldId id="3885" r:id="rId25"/>
    <p:sldId id="3886" r:id="rId26"/>
    <p:sldId id="3887" r:id="rId27"/>
    <p:sldId id="3888" r:id="rId28"/>
    <p:sldId id="2147482522" r:id="rId29"/>
    <p:sldId id="3889" r:id="rId30"/>
    <p:sldId id="2147482521" r:id="rId31"/>
    <p:sldId id="258" r:id="rId32"/>
    <p:sldId id="259" r:id="rId33"/>
    <p:sldId id="261" r:id="rId34"/>
    <p:sldId id="264" r:id="rId35"/>
    <p:sldId id="265" r:id="rId36"/>
    <p:sldId id="2147482518" r:id="rId37"/>
    <p:sldId id="2147482524" r:id="rId38"/>
    <p:sldId id="2147482523" r:id="rId39"/>
    <p:sldId id="2147482520" r:id="rId40"/>
    <p:sldId id="2147482525" r:id="rId41"/>
    <p:sldId id="398" r:id="rId42"/>
  </p:sldIdLst>
  <p:sldSz cx="12190413" cy="6858000"/>
  <p:notesSz cx="6858000" cy="9144000"/>
  <p:custDataLst>
    <p:tags r:id="rId45"/>
  </p:custDataLst>
  <p:defaultTextStyle>
    <a:defPPr>
      <a:defRPr lang="da-DK"/>
    </a:defPPr>
    <a:lvl1pPr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90000"/>
    <a:srgbClr val="000000"/>
    <a:srgbClr val="FFCC00"/>
    <a:srgbClr val="FF6600"/>
    <a:srgbClr val="FF0000"/>
    <a:srgbClr val="FF0099"/>
    <a:srgbClr val="CC3399"/>
    <a:srgbClr val="660066"/>
    <a:srgbClr val="66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098" autoAdjust="0"/>
  </p:normalViewPr>
  <p:slideViewPr>
    <p:cSldViewPr showGuides="1">
      <p:cViewPr varScale="1">
        <p:scale>
          <a:sx n="91" d="100"/>
          <a:sy n="91" d="100"/>
        </p:scale>
        <p:origin x="370" y="53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slideMaster" Target="slideMasters/slideMaster5.xml"/><Relationship Id="rId26" Type="http://schemas.openxmlformats.org/officeDocument/2006/relationships/slide" Target="slides/slide7.xml"/><Relationship Id="rId39" Type="http://schemas.openxmlformats.org/officeDocument/2006/relationships/slide" Target="slides/slide20.xml"/><Relationship Id="rId21" Type="http://schemas.openxmlformats.org/officeDocument/2006/relationships/slide" Target="slides/slide2.xml"/><Relationship Id="rId34" Type="http://schemas.openxmlformats.org/officeDocument/2006/relationships/slide" Target="slides/slide15.xml"/><Relationship Id="rId42" Type="http://schemas.openxmlformats.org/officeDocument/2006/relationships/slide" Target="slides/slide23.xml"/><Relationship Id="rId47" Type="http://schemas.openxmlformats.org/officeDocument/2006/relationships/viewProps" Target="viewProps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3.xml"/><Relationship Id="rId29" Type="http://schemas.openxmlformats.org/officeDocument/2006/relationships/slide" Target="slides/slide10.xml"/><Relationship Id="rId11" Type="http://schemas.openxmlformats.org/officeDocument/2006/relationships/customXml" Target="../customXml/item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slide" Target="slides/slide21.xml"/><Relationship Id="rId45" Type="http://schemas.openxmlformats.org/officeDocument/2006/relationships/tags" Target="tags/tag1.xml"/><Relationship Id="rId5" Type="http://schemas.openxmlformats.org/officeDocument/2006/relationships/customXml" Target="../customXml/item5.xml"/><Relationship Id="rId15" Type="http://schemas.openxmlformats.org/officeDocument/2006/relationships/slideMaster" Target="slideMasters/slideMaster2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49" Type="http://schemas.openxmlformats.org/officeDocument/2006/relationships/tableStyles" Target="tableStyles.xml"/><Relationship Id="rId10" Type="http://schemas.openxmlformats.org/officeDocument/2006/relationships/customXml" Target="../customXml/item10.xml"/><Relationship Id="rId19" Type="http://schemas.openxmlformats.org/officeDocument/2006/relationships/slideMaster" Target="slideMasters/slideMaster6.xml"/><Relationship Id="rId31" Type="http://schemas.openxmlformats.org/officeDocument/2006/relationships/slide" Target="slides/slide12.xml"/><Relationship Id="rId44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1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customXml" Target="../customXml/item8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slideMaster" Target="slideMasters/slideMaster4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presProps" Target="presProps.xml"/><Relationship Id="rId20" Type="http://schemas.openxmlformats.org/officeDocument/2006/relationships/slide" Target="slides/slide1.xml"/><Relationship Id="rId41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491ECFBD-4A0D-4BCF-98A8-E205F44719BF}" type="slidenum">
              <a:rPr lang="da-DK" smtClean="0">
                <a:latin typeface="Arial" panose="020B0604020202020204" pitchFamily="34" charset="0"/>
              </a:rPr>
              <a:pPr/>
              <a:t>‹#›</a:t>
            </a:fld>
            <a:endParaRPr lang="da-DK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09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fld id="{C734BB09-483B-4C4B-A5A4-C02A22055B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77836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0523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Historik</a:t>
            </a:r>
          </a:p>
          <a:p>
            <a:r>
              <a:rPr lang="da-DK" dirty="0"/>
              <a:t>De første digitale og AI-kompetencer blev udviklet i 2022 af en arbejdsgruppe under det strategiske pejlemærke og digitalisering. Daværende dekan Philip Binning stod i spidsen for arbejdet, der mundede ud i 9 digitale temaer og kompetence-elementer.</a:t>
            </a:r>
          </a:p>
          <a:p>
            <a:endParaRPr lang="da-DK" dirty="0"/>
          </a:p>
          <a:p>
            <a:r>
              <a:rPr lang="da-DK" dirty="0"/>
              <a:t>DTU’s AI-gruppe blev etableret i foråret 2023, da brugen af AI og </a:t>
            </a:r>
            <a:r>
              <a:rPr lang="da-DK" dirty="0" err="1"/>
              <a:t>ChatGPT</a:t>
            </a:r>
            <a:r>
              <a:rPr lang="da-DK" dirty="0"/>
              <a:t> blev almindeligt tilgængelig. AI-gruppen gik i gang med at revidere de digitale og AI-kompetencer, som nu også skulle tage højde for brugen af kunstig intelligens.</a:t>
            </a:r>
          </a:p>
          <a:p>
            <a:r>
              <a:rPr lang="da-DK" dirty="0"/>
              <a:t>AI-gruppen </a:t>
            </a:r>
            <a:r>
              <a:rPr lang="da-DK" dirty="0" err="1"/>
              <a:t>indkredesede</a:t>
            </a:r>
            <a:r>
              <a:rPr lang="da-DK" dirty="0"/>
              <a:t> 6 digitale kompetencer, som særligt havde fokus på AI.</a:t>
            </a:r>
          </a:p>
          <a:p>
            <a:r>
              <a:rPr lang="da-DK" dirty="0"/>
              <a:t>Bemærk for sjov, at der i de oprindelige 9 kompetencer var overvejelser om nr. 7 om kunstig intelligens skulle være med </a:t>
            </a:r>
            <a:r>
              <a:rPr lang="da-DK" dirty="0">
                <a:sym typeface="Wingdings" panose="05000000000000000000" pitchFamily="2" charset="2"/>
              </a:rPr>
              <a:t></a:t>
            </a:r>
          </a:p>
          <a:p>
            <a:endParaRPr lang="da-DK" dirty="0">
              <a:sym typeface="Wingdings" panose="05000000000000000000" pitchFamily="2" charset="2"/>
            </a:endParaRPr>
          </a:p>
          <a:p>
            <a:r>
              <a:rPr lang="da-DK" dirty="0"/>
              <a:t>DTU’s </a:t>
            </a:r>
            <a:r>
              <a:rPr lang="da-DK" dirty="0" err="1"/>
              <a:t>DigitaliseringsAkademi</a:t>
            </a:r>
            <a:r>
              <a:rPr lang="da-DK" dirty="0"/>
              <a:t> blev etableret i begyndelsen af 2025. Opgaven var at integrere digitalisering i alle uddannelser. DA arbejdede også med digitale kompetencer. Arbejdet mundede ud i 5 hovedområder, som de digitale kompetencer skulle dække. </a:t>
            </a:r>
          </a:p>
          <a:p>
            <a:endParaRPr lang="da-DK" dirty="0"/>
          </a:p>
          <a:p>
            <a:r>
              <a:rPr lang="da-DK" dirty="0"/>
              <a:t>Endelig besluttede DA også at støtte sig på EU’s rammeværk, der opererer med seks hovedemner.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8514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Efter en grundig gennemgang af de digitale kompetencer som var identificeret og illustreret i de fire figurer, arbejder DA videre med 6 overordnede digitale og AI-</a:t>
            </a:r>
            <a:r>
              <a:rPr lang="da-DK" dirty="0" err="1"/>
              <a:t>teamer</a:t>
            </a:r>
            <a:r>
              <a:rPr lang="da-DK" dirty="0"/>
              <a:t> med i alt 51 læringsmål under sig.</a:t>
            </a:r>
          </a:p>
          <a:p>
            <a:r>
              <a:rPr lang="da-DK" dirty="0"/>
              <a:t>De udgør det foreløbige rammeværk for, hvilke digitale og AI-kompetencer ingeniører fra DTU som minimum skal have. </a:t>
            </a:r>
          </a:p>
          <a:p>
            <a:r>
              <a:rPr lang="da-DK" dirty="0"/>
              <a:t>Men arbejdet foregår endnu, så vi ved ikke helt om det lander på præcis disse kompetencer.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3979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Alle </a:t>
            </a:r>
            <a:r>
              <a:rPr lang="da-DK" dirty="0" err="1"/>
              <a:t>BSc</a:t>
            </a:r>
            <a:r>
              <a:rPr lang="da-DK" dirty="0"/>
              <a:t>-studielederne har udfyldt skemaet for hver deres uddannelse. </a:t>
            </a:r>
          </a:p>
          <a:p>
            <a:r>
              <a:rPr lang="da-DK" dirty="0"/>
              <a:t>De har for hver af de digitale og AI-kompetencer anført om den skal være</a:t>
            </a:r>
          </a:p>
          <a:p>
            <a:r>
              <a:rPr lang="da-DK" dirty="0"/>
              <a:t>- Obligatorisk (grøn)</a:t>
            </a:r>
          </a:p>
          <a:p>
            <a:r>
              <a:rPr lang="da-DK" dirty="0"/>
              <a:t>-Retningsspecifik (gul)</a:t>
            </a:r>
          </a:p>
          <a:p>
            <a:r>
              <a:rPr lang="da-DK" dirty="0"/>
              <a:t>-Valgfri (rød)</a:t>
            </a:r>
          </a:p>
          <a:p>
            <a:r>
              <a:rPr lang="da-DK" dirty="0"/>
              <a:t>- Udskydes til </a:t>
            </a:r>
            <a:r>
              <a:rPr lang="da-DK" dirty="0" err="1"/>
              <a:t>MSc</a:t>
            </a:r>
            <a:r>
              <a:rPr lang="da-DK" dirty="0"/>
              <a:t>-uddannelsen</a:t>
            </a:r>
          </a:p>
          <a:p>
            <a:endParaRPr lang="da-DK" dirty="0"/>
          </a:p>
          <a:p>
            <a:r>
              <a:rPr lang="da-DK" dirty="0"/>
              <a:t>Resultaterne er netop ved at blive sammenfattet.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05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4848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8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ags" Target="../tags/tag1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ags" Target="../tags/tag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ags" Target="../tags/tag1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ags" Target="../tags/tag1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ags" Target="../tags/tag15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58E75EC-EF76-589D-0066-5EFD32568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763D84D-6ED3-F4CB-D6ED-4CFB218D0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Titel</a:t>
            </a:r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CB2228E-DECD-A1FF-31EB-394A35796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27214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Dato</a:t>
            </a:r>
            <a:endParaRPr lang="en-GB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/>
              <a:t>Titel</a:t>
            </a:r>
            <a:endParaRPr lang="en-GB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178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/>
              <a:t>Dato</a:t>
            </a:r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/>
              <a:t>Titel</a:t>
            </a:r>
            <a:endParaRPr lang="en-GB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6376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Logo white"/>
          <p:cNvSpPr/>
          <p:nvPr/>
        </p:nvSpPr>
        <p:spPr>
          <a:xfrm>
            <a:off x="252230" y="252001"/>
            <a:ext cx="419995" cy="61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8" name="Title Text"/>
          <p:cNvSpPr txBox="1">
            <a:spLocks noGrp="1"/>
          </p:cNvSpPr>
          <p:nvPr>
            <p:ph type="title"/>
          </p:nvPr>
        </p:nvSpPr>
        <p:spPr>
          <a:xfrm>
            <a:off x="250086" y="3545117"/>
            <a:ext cx="10849921" cy="2706459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93000"/>
              </a:lnSpc>
              <a:defRPr sz="80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47298" y="1704976"/>
            <a:ext cx="10849920" cy="166065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SzTx/>
              <a:buNone/>
              <a:defRPr sz="3000">
                <a:solidFill>
                  <a:srgbClr val="FFFFFF"/>
                </a:solidFill>
              </a:defRPr>
            </a:lvl1pPr>
            <a:lvl2pPr marL="546000" indent="-329999">
              <a:lnSpc>
                <a:spcPct val="110000"/>
              </a:lnSpc>
              <a:spcBef>
                <a:spcPts val="0"/>
              </a:spcBef>
              <a:defRPr sz="3000">
                <a:solidFill>
                  <a:srgbClr val="FFFFFF"/>
                </a:solidFill>
              </a:defRPr>
            </a:lvl2pPr>
            <a:lvl3pPr marL="747600" indent="-330000">
              <a:lnSpc>
                <a:spcPct val="110000"/>
              </a:lnSpc>
              <a:spcBef>
                <a:spcPts val="0"/>
              </a:spcBef>
              <a:defRPr sz="3000">
                <a:solidFill>
                  <a:srgbClr val="FFFFFF"/>
                </a:solidFill>
              </a:defRPr>
            </a:lvl3pPr>
            <a:lvl4pPr marL="960000" indent="-330000">
              <a:lnSpc>
                <a:spcPct val="110000"/>
              </a:lnSpc>
              <a:spcBef>
                <a:spcPts val="0"/>
              </a:spcBef>
              <a:defRPr sz="3000">
                <a:solidFill>
                  <a:srgbClr val="FFFFFF"/>
                </a:solidFill>
              </a:defRPr>
            </a:lvl4pPr>
            <a:lvl5pPr marL="1157999" indent="-330000">
              <a:lnSpc>
                <a:spcPct val="110000"/>
              </a:lnSpc>
              <a:spcBef>
                <a:spcPts val="0"/>
              </a:spcBef>
              <a:defRPr sz="30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6244490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Text"/>
          <p:cNvSpPr txBox="1">
            <a:spLocks noGrp="1"/>
          </p:cNvSpPr>
          <p:nvPr>
            <p:ph type="title"/>
          </p:nvPr>
        </p:nvSpPr>
        <p:spPr>
          <a:xfrm>
            <a:off x="1776344" y="426126"/>
            <a:ext cx="9320873" cy="97271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4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776420" y="1706399"/>
            <a:ext cx="4414201" cy="45468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5987628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Text"/>
          <p:cNvSpPr txBox="1">
            <a:spLocks noGrp="1"/>
          </p:cNvSpPr>
          <p:nvPr>
            <p:ph type="title"/>
          </p:nvPr>
        </p:nvSpPr>
        <p:spPr>
          <a:xfrm>
            <a:off x="1776345" y="426126"/>
            <a:ext cx="6054192" cy="97271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5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776345" y="1706328"/>
            <a:ext cx="6054192" cy="454557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6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8338815" y="849734"/>
            <a:ext cx="3862722" cy="25056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57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8338815" y="3563719"/>
            <a:ext cx="3862722" cy="25056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7305607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Text"/>
          <p:cNvSpPr txBox="1">
            <a:spLocks noGrp="1"/>
          </p:cNvSpPr>
          <p:nvPr>
            <p:ph type="title"/>
          </p:nvPr>
        </p:nvSpPr>
        <p:spPr>
          <a:xfrm>
            <a:off x="4225212" y="426126"/>
            <a:ext cx="6872005" cy="97271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6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225212" y="1706328"/>
            <a:ext cx="6872005" cy="454557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7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-2" y="1314523"/>
            <a:ext cx="3711385" cy="24552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68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-2" y="3968154"/>
            <a:ext cx="3711385" cy="24552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8200300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lick to add title one line"/>
          <p:cNvSpPr txBox="1">
            <a:spLocks noGrp="1"/>
          </p:cNvSpPr>
          <p:nvPr>
            <p:ph type="title" hasCustomPrompt="1"/>
          </p:nvPr>
        </p:nvSpPr>
        <p:spPr>
          <a:xfrm>
            <a:off x="247876" y="980726"/>
            <a:ext cx="3743813" cy="4181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t>Click to add title one line</a:t>
            </a:r>
          </a:p>
        </p:txBody>
      </p:sp>
      <p:sp>
        <p:nvSpPr>
          <p:cNvPr id="7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47876" y="4407149"/>
            <a:ext cx="3743813" cy="184442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200"/>
              </a:spcBef>
              <a:defRPr sz="1200"/>
            </a:lvl1pPr>
            <a:lvl2pPr>
              <a:spcBef>
                <a:spcPts val="200"/>
              </a:spcBef>
              <a:defRPr sz="1200"/>
            </a:lvl2pPr>
            <a:lvl3pPr>
              <a:spcBef>
                <a:spcPts val="200"/>
              </a:spcBef>
              <a:defRPr sz="1200"/>
            </a:lvl3pPr>
            <a:lvl4pPr>
              <a:spcBef>
                <a:spcPts val="200"/>
              </a:spcBef>
              <a:defRPr sz="1200"/>
            </a:lvl4pPr>
            <a:lvl5pPr>
              <a:spcBef>
                <a:spcPts val="200"/>
              </a:spcBef>
              <a:defRPr sz="1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" name="Text Placehold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4226603" y="979200"/>
            <a:ext cx="3743813" cy="41776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500"/>
              </a:spcBef>
              <a:buSzTx/>
              <a:buNone/>
              <a:defRPr sz="2400" b="1"/>
            </a:lvl1pPr>
          </a:lstStyle>
          <a:p>
            <a:r>
              <a:t>Click to add title one line</a:t>
            </a:r>
          </a:p>
        </p:txBody>
      </p:sp>
      <p:sp>
        <p:nvSpPr>
          <p:cNvPr id="79" name="Text Placeholder 22"/>
          <p:cNvSpPr>
            <a:spLocks noGrp="1"/>
          </p:cNvSpPr>
          <p:nvPr>
            <p:ph type="body" sz="quarter" idx="22" hasCustomPrompt="1"/>
          </p:nvPr>
        </p:nvSpPr>
        <p:spPr>
          <a:xfrm>
            <a:off x="8205330" y="979200"/>
            <a:ext cx="3743813" cy="41776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500"/>
              </a:spcBef>
              <a:buSzTx/>
              <a:buNone/>
              <a:defRPr sz="2400" b="1"/>
            </a:lvl1pPr>
          </a:lstStyle>
          <a:p>
            <a:r>
              <a:t>Click to add title one line</a:t>
            </a:r>
          </a:p>
        </p:txBody>
      </p:sp>
      <p:sp>
        <p:nvSpPr>
          <p:cNvPr id="80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247876" y="1546282"/>
            <a:ext cx="3743813" cy="26640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81" name="Picture Placeholder 8"/>
          <p:cNvSpPr>
            <a:spLocks noGrp="1"/>
          </p:cNvSpPr>
          <p:nvPr>
            <p:ph type="pic" sz="quarter" idx="24"/>
          </p:nvPr>
        </p:nvSpPr>
        <p:spPr>
          <a:xfrm>
            <a:off x="4227002" y="1548581"/>
            <a:ext cx="3743814" cy="26640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82" name="Picture Placeholder 8"/>
          <p:cNvSpPr>
            <a:spLocks noGrp="1"/>
          </p:cNvSpPr>
          <p:nvPr>
            <p:ph type="pic" sz="quarter" idx="25"/>
          </p:nvPr>
        </p:nvSpPr>
        <p:spPr>
          <a:xfrm>
            <a:off x="8206128" y="1546282"/>
            <a:ext cx="3743814" cy="26640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8320635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itle Text"/>
          <p:cNvSpPr txBox="1">
            <a:spLocks noGrp="1"/>
          </p:cNvSpPr>
          <p:nvPr>
            <p:ph type="title"/>
          </p:nvPr>
        </p:nvSpPr>
        <p:spPr>
          <a:xfrm>
            <a:off x="1776344" y="426126"/>
            <a:ext cx="9320873" cy="97271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1775579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Background"/>
          <p:cNvSpPr/>
          <p:nvPr/>
        </p:nvSpPr>
        <p:spPr>
          <a:xfrm>
            <a:off x="0" y="0"/>
            <a:ext cx="12204326" cy="68616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/>
          <a:lstStyle/>
          <a:p>
            <a:endParaRPr sz="1600"/>
          </a:p>
        </p:txBody>
      </p:sp>
      <p:sp>
        <p:nvSpPr>
          <p:cNvPr id="106" name="Slide Number"/>
          <p:cNvSpPr txBox="1">
            <a:spLocks noGrp="1"/>
          </p:cNvSpPr>
          <p:nvPr>
            <p:ph type="sldNum" sz="quarter" idx="2"/>
          </p:nvPr>
        </p:nvSpPr>
        <p:spPr>
          <a:xfrm flipV="1">
            <a:off x="0" y="6858773"/>
            <a:ext cx="237244" cy="10772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7" name="Logo color"/>
          <p:cNvSpPr/>
          <p:nvPr/>
        </p:nvSpPr>
        <p:spPr>
          <a:xfrm>
            <a:off x="4874983" y="1651374"/>
            <a:ext cx="2390503" cy="34833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612061493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ront/Paus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Background"/>
          <p:cNvSpPr/>
          <p:nvPr/>
        </p:nvSpPr>
        <p:spPr>
          <a:xfrm>
            <a:off x="0" y="0"/>
            <a:ext cx="12204326" cy="68616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6799" tIns="46799" rIns="46799" bIns="46799"/>
          <a:lstStyle/>
          <a:p>
            <a:endParaRPr sz="1600"/>
          </a:p>
        </p:txBody>
      </p:sp>
      <p:sp>
        <p:nvSpPr>
          <p:cNvPr id="115" name="Logo color"/>
          <p:cNvSpPr/>
          <p:nvPr/>
        </p:nvSpPr>
        <p:spPr>
          <a:xfrm>
            <a:off x="4874983" y="1651374"/>
            <a:ext cx="2390503" cy="34833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16" name="Slide Number"/>
          <p:cNvSpPr txBox="1">
            <a:spLocks noGrp="1"/>
          </p:cNvSpPr>
          <p:nvPr>
            <p:ph type="sldNum" sz="quarter" idx="2"/>
          </p:nvPr>
        </p:nvSpPr>
        <p:spPr>
          <a:xfrm flipV="1">
            <a:off x="0" y="6858773"/>
            <a:ext cx="237244" cy="10772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7" name="Bottom bar"/>
          <p:cNvSpPr/>
          <p:nvPr/>
        </p:nvSpPr>
        <p:spPr>
          <a:xfrm>
            <a:off x="0" y="6541200"/>
            <a:ext cx="12204326" cy="3168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118" name="Top bar"/>
          <p:cNvSpPr/>
          <p:nvPr/>
        </p:nvSpPr>
        <p:spPr>
          <a:xfrm>
            <a:off x="0" y="-1"/>
            <a:ext cx="12204326" cy="504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</a:defRPr>
            </a:pP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284083317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6E83F-35F3-7C0A-C83E-AFDCA3467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99C46A-00A5-B620-01F4-AB9FA3E67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Titel</a:t>
            </a:r>
            <a:endParaRPr lang="da-DK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12648B-3179-ABFE-F3AA-427613837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25919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Logo white"/>
          <p:cNvSpPr/>
          <p:nvPr/>
        </p:nvSpPr>
        <p:spPr>
          <a:xfrm>
            <a:off x="252230" y="252001"/>
            <a:ext cx="419995" cy="61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26" name="Title Text"/>
          <p:cNvSpPr txBox="1">
            <a:spLocks noGrp="1"/>
          </p:cNvSpPr>
          <p:nvPr>
            <p:ph type="title"/>
          </p:nvPr>
        </p:nvSpPr>
        <p:spPr>
          <a:xfrm>
            <a:off x="250086" y="3545117"/>
            <a:ext cx="10849921" cy="2706459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93000"/>
              </a:lnSpc>
              <a:defRPr sz="80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2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47298" y="1704976"/>
            <a:ext cx="10849920" cy="166065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SzTx/>
              <a:buNone/>
              <a:defRPr sz="3000">
                <a:solidFill>
                  <a:srgbClr val="FFFFFF"/>
                </a:solidFill>
              </a:defRPr>
            </a:lvl1pPr>
            <a:lvl2pPr marL="546000" indent="-329999">
              <a:lnSpc>
                <a:spcPct val="110000"/>
              </a:lnSpc>
              <a:spcBef>
                <a:spcPts val="0"/>
              </a:spcBef>
              <a:defRPr sz="3000">
                <a:solidFill>
                  <a:srgbClr val="FFFFFF"/>
                </a:solidFill>
              </a:defRPr>
            </a:lvl2pPr>
            <a:lvl3pPr marL="747600" indent="-330000">
              <a:lnSpc>
                <a:spcPct val="110000"/>
              </a:lnSpc>
              <a:spcBef>
                <a:spcPts val="0"/>
              </a:spcBef>
              <a:defRPr sz="3000">
                <a:solidFill>
                  <a:srgbClr val="FFFFFF"/>
                </a:solidFill>
              </a:defRPr>
            </a:lvl3pPr>
            <a:lvl4pPr marL="960000" indent="-330000">
              <a:lnSpc>
                <a:spcPct val="110000"/>
              </a:lnSpc>
              <a:spcBef>
                <a:spcPts val="0"/>
              </a:spcBef>
              <a:defRPr sz="3000">
                <a:solidFill>
                  <a:srgbClr val="FFFFFF"/>
                </a:solidFill>
              </a:defRPr>
            </a:lvl4pPr>
            <a:lvl5pPr marL="1157999" indent="-330000">
              <a:lnSpc>
                <a:spcPct val="110000"/>
              </a:lnSpc>
              <a:spcBef>
                <a:spcPts val="0"/>
              </a:spcBef>
              <a:defRPr sz="30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0403322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Fro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>
            <a:spLocks noGrp="1"/>
          </p:cNvSpPr>
          <p:nvPr>
            <p:ph type="title"/>
          </p:nvPr>
        </p:nvSpPr>
        <p:spPr>
          <a:xfrm>
            <a:off x="250086" y="3545117"/>
            <a:ext cx="10849921" cy="2706459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93000"/>
              </a:lnSpc>
              <a:defRPr sz="8000"/>
            </a:lvl1pPr>
          </a:lstStyle>
          <a:p>
            <a:r>
              <a:t>Title Text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47298" y="1704976"/>
            <a:ext cx="10849920" cy="166065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SzTx/>
              <a:buNone/>
              <a:defRPr sz="3000"/>
            </a:lvl1pPr>
            <a:lvl2pPr marL="546000" indent="-329999">
              <a:lnSpc>
                <a:spcPct val="110000"/>
              </a:lnSpc>
              <a:spcBef>
                <a:spcPts val="0"/>
              </a:spcBef>
              <a:defRPr sz="3000"/>
            </a:lvl2pPr>
            <a:lvl3pPr marL="747600" indent="-330000">
              <a:lnSpc>
                <a:spcPct val="110000"/>
              </a:lnSpc>
              <a:spcBef>
                <a:spcPts val="0"/>
              </a:spcBef>
              <a:defRPr sz="3000"/>
            </a:lvl3pPr>
            <a:lvl4pPr marL="960000" indent="-330000">
              <a:lnSpc>
                <a:spcPct val="110000"/>
              </a:lnSpc>
              <a:spcBef>
                <a:spcPts val="0"/>
              </a:spcBef>
              <a:defRPr sz="3000"/>
            </a:lvl4pPr>
            <a:lvl5pPr marL="1157999" indent="-330000">
              <a:lnSpc>
                <a:spcPct val="110000"/>
              </a:lnSpc>
              <a:spcBef>
                <a:spcPts val="0"/>
              </a:spcBef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6217223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1776344" y="426126"/>
            <a:ext cx="9320873" cy="97271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idx="1"/>
          </p:nvPr>
        </p:nvSpPr>
        <p:spPr>
          <a:xfrm>
            <a:off x="1776344" y="1706328"/>
            <a:ext cx="9320873" cy="454557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6233823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itle Text"/>
          <p:cNvSpPr txBox="1">
            <a:spLocks noGrp="1"/>
          </p:cNvSpPr>
          <p:nvPr>
            <p:ph type="title"/>
          </p:nvPr>
        </p:nvSpPr>
        <p:spPr>
          <a:xfrm>
            <a:off x="1776344" y="426126"/>
            <a:ext cx="9320873" cy="97271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15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776420" y="1706399"/>
            <a:ext cx="4414201" cy="45468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7471329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itle Text"/>
          <p:cNvSpPr txBox="1">
            <a:spLocks noGrp="1"/>
          </p:cNvSpPr>
          <p:nvPr>
            <p:ph type="title"/>
          </p:nvPr>
        </p:nvSpPr>
        <p:spPr>
          <a:xfrm>
            <a:off x="1776345" y="426126"/>
            <a:ext cx="6054192" cy="97271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16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776345" y="1706328"/>
            <a:ext cx="6054192" cy="454557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4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8338815" y="849734"/>
            <a:ext cx="3862722" cy="25056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65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8338815" y="3563719"/>
            <a:ext cx="3862722" cy="25056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233489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itle Text"/>
          <p:cNvSpPr txBox="1">
            <a:spLocks noGrp="1"/>
          </p:cNvSpPr>
          <p:nvPr>
            <p:ph type="title"/>
          </p:nvPr>
        </p:nvSpPr>
        <p:spPr>
          <a:xfrm>
            <a:off x="4225212" y="426126"/>
            <a:ext cx="6872005" cy="97271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17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225212" y="1706328"/>
            <a:ext cx="6872005" cy="454557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5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-2" y="1314523"/>
            <a:ext cx="3711385" cy="24552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76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-2" y="3968154"/>
            <a:ext cx="3711385" cy="24552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1046893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lick to add title one line"/>
          <p:cNvSpPr txBox="1">
            <a:spLocks noGrp="1"/>
          </p:cNvSpPr>
          <p:nvPr>
            <p:ph type="title" hasCustomPrompt="1"/>
          </p:nvPr>
        </p:nvSpPr>
        <p:spPr>
          <a:xfrm>
            <a:off x="247876" y="980726"/>
            <a:ext cx="3743813" cy="4181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t>Click to add title one line</a:t>
            </a:r>
          </a:p>
        </p:txBody>
      </p:sp>
      <p:sp>
        <p:nvSpPr>
          <p:cNvPr id="18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47876" y="4407149"/>
            <a:ext cx="3743813" cy="184442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200"/>
              </a:spcBef>
              <a:defRPr sz="1200"/>
            </a:lvl1pPr>
            <a:lvl2pPr>
              <a:spcBef>
                <a:spcPts val="200"/>
              </a:spcBef>
              <a:defRPr sz="1200"/>
            </a:lvl2pPr>
            <a:lvl3pPr>
              <a:spcBef>
                <a:spcPts val="200"/>
              </a:spcBef>
              <a:defRPr sz="1200"/>
            </a:lvl3pPr>
            <a:lvl4pPr>
              <a:spcBef>
                <a:spcPts val="200"/>
              </a:spcBef>
              <a:defRPr sz="1200"/>
            </a:lvl4pPr>
            <a:lvl5pPr>
              <a:spcBef>
                <a:spcPts val="200"/>
              </a:spcBef>
              <a:defRPr sz="1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6" name="Text Placehold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4226603" y="979200"/>
            <a:ext cx="3743813" cy="41776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500"/>
              </a:spcBef>
              <a:buSzTx/>
              <a:buNone/>
              <a:defRPr sz="2400" b="1"/>
            </a:lvl1pPr>
          </a:lstStyle>
          <a:p>
            <a:r>
              <a:t>Click to add title one line</a:t>
            </a:r>
          </a:p>
        </p:txBody>
      </p:sp>
      <p:sp>
        <p:nvSpPr>
          <p:cNvPr id="187" name="Text Placeholder 22"/>
          <p:cNvSpPr>
            <a:spLocks noGrp="1"/>
          </p:cNvSpPr>
          <p:nvPr>
            <p:ph type="body" sz="quarter" idx="22" hasCustomPrompt="1"/>
          </p:nvPr>
        </p:nvSpPr>
        <p:spPr>
          <a:xfrm>
            <a:off x="8205330" y="979200"/>
            <a:ext cx="3743813" cy="41776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500"/>
              </a:spcBef>
              <a:buSzTx/>
              <a:buNone/>
              <a:defRPr sz="2400" b="1"/>
            </a:lvl1pPr>
          </a:lstStyle>
          <a:p>
            <a:r>
              <a:t>Click to add title one line</a:t>
            </a:r>
          </a:p>
        </p:txBody>
      </p:sp>
      <p:sp>
        <p:nvSpPr>
          <p:cNvPr id="188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247876" y="1546282"/>
            <a:ext cx="3743813" cy="26640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89" name="Picture Placeholder 8"/>
          <p:cNvSpPr>
            <a:spLocks noGrp="1"/>
          </p:cNvSpPr>
          <p:nvPr>
            <p:ph type="pic" sz="quarter" idx="24"/>
          </p:nvPr>
        </p:nvSpPr>
        <p:spPr>
          <a:xfrm>
            <a:off x="4227002" y="1548581"/>
            <a:ext cx="3743814" cy="26640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90" name="Picture Placeholder 8"/>
          <p:cNvSpPr>
            <a:spLocks noGrp="1"/>
          </p:cNvSpPr>
          <p:nvPr>
            <p:ph type="pic" sz="quarter" idx="25"/>
          </p:nvPr>
        </p:nvSpPr>
        <p:spPr>
          <a:xfrm>
            <a:off x="8206128" y="1546282"/>
            <a:ext cx="3743814" cy="26640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1091696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itle Text"/>
          <p:cNvSpPr txBox="1">
            <a:spLocks noGrp="1"/>
          </p:cNvSpPr>
          <p:nvPr>
            <p:ph type="title"/>
          </p:nvPr>
        </p:nvSpPr>
        <p:spPr>
          <a:xfrm>
            <a:off x="1776344" y="426126"/>
            <a:ext cx="9320873" cy="97271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1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5361597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553225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Background"/>
          <p:cNvSpPr/>
          <p:nvPr/>
        </p:nvSpPr>
        <p:spPr>
          <a:xfrm>
            <a:off x="0" y="0"/>
            <a:ext cx="12204326" cy="68616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/>
          <a:lstStyle/>
          <a:p>
            <a:endParaRPr sz="1600"/>
          </a:p>
        </p:txBody>
      </p:sp>
      <p:sp>
        <p:nvSpPr>
          <p:cNvPr id="214" name="Slide Number"/>
          <p:cNvSpPr txBox="1">
            <a:spLocks noGrp="1"/>
          </p:cNvSpPr>
          <p:nvPr>
            <p:ph type="sldNum" sz="quarter" idx="2"/>
          </p:nvPr>
        </p:nvSpPr>
        <p:spPr>
          <a:xfrm flipV="1">
            <a:off x="0" y="6858773"/>
            <a:ext cx="237244" cy="10772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15" name="Logo color"/>
          <p:cNvSpPr/>
          <p:nvPr/>
        </p:nvSpPr>
        <p:spPr>
          <a:xfrm>
            <a:off x="4874983" y="1651374"/>
            <a:ext cx="2390503" cy="34833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69738777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800" y="1706400"/>
            <a:ext cx="9312374" cy="454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209954EC-B8D9-8075-FC9F-D3764E46C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CCFBBF02-CCAC-D246-2188-663E067FE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Titel</a:t>
            </a:r>
            <a:endParaRPr lang="da-DK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8AD440C-0797-9C1A-F3D9-3529DA26E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87774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1117" userDrawn="1">
          <p15:clr>
            <a:srgbClr val="F26B43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Front/Paus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Background"/>
          <p:cNvSpPr/>
          <p:nvPr/>
        </p:nvSpPr>
        <p:spPr>
          <a:xfrm>
            <a:off x="0" y="0"/>
            <a:ext cx="12204326" cy="68616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6799" tIns="46799" rIns="46799" bIns="46799"/>
          <a:lstStyle/>
          <a:p>
            <a:endParaRPr sz="1600"/>
          </a:p>
        </p:txBody>
      </p:sp>
      <p:sp>
        <p:nvSpPr>
          <p:cNvPr id="223" name="Logo color"/>
          <p:cNvSpPr/>
          <p:nvPr/>
        </p:nvSpPr>
        <p:spPr>
          <a:xfrm>
            <a:off x="4874983" y="1651374"/>
            <a:ext cx="2390503" cy="34833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24" name="Slide Number"/>
          <p:cNvSpPr txBox="1">
            <a:spLocks noGrp="1"/>
          </p:cNvSpPr>
          <p:nvPr>
            <p:ph type="sldNum" sz="quarter" idx="2"/>
          </p:nvPr>
        </p:nvSpPr>
        <p:spPr>
          <a:xfrm flipV="1">
            <a:off x="0" y="6858773"/>
            <a:ext cx="237244" cy="10772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25" name="Bottom bar"/>
          <p:cNvSpPr/>
          <p:nvPr/>
        </p:nvSpPr>
        <p:spPr>
          <a:xfrm>
            <a:off x="0" y="6541200"/>
            <a:ext cx="12204326" cy="3168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226" name="Top bar"/>
          <p:cNvSpPr/>
          <p:nvPr/>
        </p:nvSpPr>
        <p:spPr>
          <a:xfrm>
            <a:off x="0" y="-1"/>
            <a:ext cx="12204326" cy="504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</a:defRPr>
            </a:pP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3754157196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2296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/>
              <a:t>Klik for at redigere titeltypografien i masteren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/>
              <a:t>Klik for at redigere undertiteltypografien i masteren</a:t>
            </a:r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5326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/>
              <a:t>Klik for at redigere titeltypografien i masteren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/>
              <a:t>Klik for at redigere undertiteltypografien i masteren</a:t>
            </a:r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33395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9216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95825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8868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5475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 dirty="0"/>
              <a:t>Click to add title one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 dirty="0"/>
              <a:t>Click to add title one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 dirty="0"/>
              <a:t>Click to add title one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00087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4916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775E03-BE23-9277-8686-60549E4E73B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711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 userDrawn="1">
          <p15:clr>
            <a:srgbClr val="F26B43"/>
          </p15:clr>
        </p15:guide>
        <p15:guide id="2" pos="3896" userDrawn="1">
          <p15:clr>
            <a:srgbClr val="F26B43"/>
          </p15:clr>
        </p15:guide>
        <p15:guide id="3" pos="4205" userDrawn="1">
          <p15:clr>
            <a:srgbClr val="F26B43"/>
          </p15:clr>
        </p15:guide>
        <p15:guide id="4" pos="6984" userDrawn="1">
          <p15:clr>
            <a:srgbClr val="F26B43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37462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27207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82707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Logo white"/>
          <p:cNvSpPr/>
          <p:nvPr/>
        </p:nvSpPr>
        <p:spPr>
          <a:xfrm>
            <a:off x="252230" y="252002"/>
            <a:ext cx="419996" cy="61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6793" tIns="46793" rIns="46793" bIns="46793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800"/>
          </a:p>
        </p:txBody>
      </p:sp>
      <p:sp>
        <p:nvSpPr>
          <p:cNvPr id="18" name="Title Text"/>
          <p:cNvSpPr txBox="1">
            <a:spLocks noGrp="1"/>
          </p:cNvSpPr>
          <p:nvPr>
            <p:ph type="title"/>
          </p:nvPr>
        </p:nvSpPr>
        <p:spPr>
          <a:xfrm>
            <a:off x="250087" y="3545118"/>
            <a:ext cx="10849921" cy="2706459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93000"/>
              </a:lnSpc>
              <a:defRPr sz="7999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47298" y="1704977"/>
            <a:ext cx="10849920" cy="166065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SzTx/>
              <a:buNone/>
              <a:defRPr sz="3000">
                <a:solidFill>
                  <a:srgbClr val="FFFFFF"/>
                </a:solidFill>
              </a:defRPr>
            </a:lvl1pPr>
            <a:lvl2pPr marL="545945" indent="-329966">
              <a:lnSpc>
                <a:spcPct val="110000"/>
              </a:lnSpc>
              <a:spcBef>
                <a:spcPts val="0"/>
              </a:spcBef>
              <a:defRPr sz="3000">
                <a:solidFill>
                  <a:srgbClr val="FFFFFF"/>
                </a:solidFill>
              </a:defRPr>
            </a:lvl2pPr>
            <a:lvl3pPr marL="747525" indent="-329967">
              <a:lnSpc>
                <a:spcPct val="110000"/>
              </a:lnSpc>
              <a:spcBef>
                <a:spcPts val="0"/>
              </a:spcBef>
              <a:defRPr sz="3000">
                <a:solidFill>
                  <a:srgbClr val="FFFFFF"/>
                </a:solidFill>
              </a:defRPr>
            </a:lvl3pPr>
            <a:lvl4pPr marL="959904" indent="-329967">
              <a:lnSpc>
                <a:spcPct val="110000"/>
              </a:lnSpc>
              <a:spcBef>
                <a:spcPts val="0"/>
              </a:spcBef>
              <a:defRPr sz="3000">
                <a:solidFill>
                  <a:srgbClr val="FFFFFF"/>
                </a:solidFill>
              </a:defRPr>
            </a:lvl4pPr>
            <a:lvl5pPr marL="1157883" indent="-329967">
              <a:lnSpc>
                <a:spcPct val="110000"/>
              </a:lnSpc>
              <a:spcBef>
                <a:spcPts val="0"/>
              </a:spcBef>
              <a:defRPr sz="30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0972447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ro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Text"/>
          <p:cNvSpPr txBox="1">
            <a:spLocks noGrp="1"/>
          </p:cNvSpPr>
          <p:nvPr>
            <p:ph type="title"/>
          </p:nvPr>
        </p:nvSpPr>
        <p:spPr>
          <a:xfrm>
            <a:off x="250087" y="3545118"/>
            <a:ext cx="10849921" cy="2706459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93000"/>
              </a:lnSpc>
              <a:defRPr sz="7999"/>
            </a:lvl1pPr>
          </a:lstStyle>
          <a:p>
            <a:r>
              <a:t>Title Text</a:t>
            </a:r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47298" y="1704977"/>
            <a:ext cx="10849920" cy="166065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SzTx/>
              <a:buNone/>
              <a:defRPr sz="3000"/>
            </a:lvl1pPr>
            <a:lvl2pPr marL="545945" indent="-329966">
              <a:lnSpc>
                <a:spcPct val="110000"/>
              </a:lnSpc>
              <a:spcBef>
                <a:spcPts val="0"/>
              </a:spcBef>
              <a:defRPr sz="3000"/>
            </a:lvl2pPr>
            <a:lvl3pPr marL="747525" indent="-329967">
              <a:lnSpc>
                <a:spcPct val="110000"/>
              </a:lnSpc>
              <a:spcBef>
                <a:spcPts val="0"/>
              </a:spcBef>
              <a:defRPr sz="3000"/>
            </a:lvl3pPr>
            <a:lvl4pPr marL="959904" indent="-329967">
              <a:lnSpc>
                <a:spcPct val="110000"/>
              </a:lnSpc>
              <a:spcBef>
                <a:spcPts val="0"/>
              </a:spcBef>
              <a:defRPr sz="3000"/>
            </a:lvl4pPr>
            <a:lvl5pPr marL="1157883" indent="-329967">
              <a:lnSpc>
                <a:spcPct val="110000"/>
              </a:lnSpc>
              <a:spcBef>
                <a:spcPts val="0"/>
              </a:spcBef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7082111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Text"/>
          <p:cNvSpPr txBox="1">
            <a:spLocks noGrp="1"/>
          </p:cNvSpPr>
          <p:nvPr>
            <p:ph type="title"/>
          </p:nvPr>
        </p:nvSpPr>
        <p:spPr>
          <a:xfrm>
            <a:off x="1776344" y="426126"/>
            <a:ext cx="9320874" cy="97271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37" name="Body Level One…"/>
          <p:cNvSpPr txBox="1">
            <a:spLocks noGrp="1"/>
          </p:cNvSpPr>
          <p:nvPr>
            <p:ph type="body" idx="1"/>
          </p:nvPr>
        </p:nvSpPr>
        <p:spPr>
          <a:xfrm>
            <a:off x="1776344" y="1706328"/>
            <a:ext cx="9320874" cy="454557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5323662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Text"/>
          <p:cNvSpPr txBox="1">
            <a:spLocks noGrp="1"/>
          </p:cNvSpPr>
          <p:nvPr>
            <p:ph type="title"/>
          </p:nvPr>
        </p:nvSpPr>
        <p:spPr>
          <a:xfrm>
            <a:off x="1776344" y="426126"/>
            <a:ext cx="9320874" cy="97271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4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776420" y="1706400"/>
            <a:ext cx="4414201" cy="45468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1946850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Text"/>
          <p:cNvSpPr txBox="1">
            <a:spLocks noGrp="1"/>
          </p:cNvSpPr>
          <p:nvPr>
            <p:ph type="title"/>
          </p:nvPr>
        </p:nvSpPr>
        <p:spPr>
          <a:xfrm>
            <a:off x="1776345" y="426126"/>
            <a:ext cx="6054192" cy="97271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5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776345" y="1706328"/>
            <a:ext cx="6054192" cy="454557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6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8338816" y="849735"/>
            <a:ext cx="3862722" cy="25056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57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8338816" y="3563720"/>
            <a:ext cx="3862722" cy="25056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2984476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Text"/>
          <p:cNvSpPr txBox="1">
            <a:spLocks noGrp="1"/>
          </p:cNvSpPr>
          <p:nvPr>
            <p:ph type="title"/>
          </p:nvPr>
        </p:nvSpPr>
        <p:spPr>
          <a:xfrm>
            <a:off x="4225213" y="426126"/>
            <a:ext cx="6872004" cy="97271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6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225213" y="1706328"/>
            <a:ext cx="6872004" cy="454557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7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-2" y="1314524"/>
            <a:ext cx="3711386" cy="24552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68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-2" y="3968155"/>
            <a:ext cx="3711386" cy="24552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4817667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lick to add title one line"/>
          <p:cNvSpPr txBox="1">
            <a:spLocks noGrp="1"/>
          </p:cNvSpPr>
          <p:nvPr>
            <p:ph type="title" hasCustomPrompt="1"/>
          </p:nvPr>
        </p:nvSpPr>
        <p:spPr>
          <a:xfrm>
            <a:off x="247876" y="980726"/>
            <a:ext cx="3743813" cy="4181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t>Click to add title one line</a:t>
            </a:r>
          </a:p>
        </p:txBody>
      </p:sp>
      <p:sp>
        <p:nvSpPr>
          <p:cNvPr id="7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47876" y="4407149"/>
            <a:ext cx="3743813" cy="184442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200"/>
              </a:spcBef>
              <a:defRPr sz="1200"/>
            </a:lvl1pPr>
            <a:lvl2pPr>
              <a:spcBef>
                <a:spcPts val="200"/>
              </a:spcBef>
              <a:defRPr sz="1200"/>
            </a:lvl2pPr>
            <a:lvl3pPr>
              <a:spcBef>
                <a:spcPts val="200"/>
              </a:spcBef>
              <a:defRPr sz="1200"/>
            </a:lvl3pPr>
            <a:lvl4pPr>
              <a:spcBef>
                <a:spcPts val="200"/>
              </a:spcBef>
              <a:defRPr sz="1200"/>
            </a:lvl4pPr>
            <a:lvl5pPr>
              <a:spcBef>
                <a:spcPts val="200"/>
              </a:spcBef>
              <a:defRPr sz="1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" name="Text Placehold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4226603" y="979200"/>
            <a:ext cx="3743813" cy="41776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500"/>
              </a:spcBef>
              <a:buSzTx/>
              <a:buNone/>
              <a:defRPr sz="2400" b="1"/>
            </a:lvl1pPr>
          </a:lstStyle>
          <a:p>
            <a:r>
              <a:t>Click to add title one line</a:t>
            </a:r>
          </a:p>
        </p:txBody>
      </p:sp>
      <p:sp>
        <p:nvSpPr>
          <p:cNvPr id="79" name="Text Placeholder 22"/>
          <p:cNvSpPr>
            <a:spLocks noGrp="1"/>
          </p:cNvSpPr>
          <p:nvPr>
            <p:ph type="body" sz="quarter" idx="22" hasCustomPrompt="1"/>
          </p:nvPr>
        </p:nvSpPr>
        <p:spPr>
          <a:xfrm>
            <a:off x="8205330" y="979200"/>
            <a:ext cx="3743813" cy="41776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500"/>
              </a:spcBef>
              <a:buSzTx/>
              <a:buNone/>
              <a:defRPr sz="2400" b="1"/>
            </a:lvl1pPr>
          </a:lstStyle>
          <a:p>
            <a:r>
              <a:t>Click to add title one line</a:t>
            </a:r>
          </a:p>
        </p:txBody>
      </p:sp>
      <p:sp>
        <p:nvSpPr>
          <p:cNvPr id="80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247876" y="1546283"/>
            <a:ext cx="3743813" cy="26640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81" name="Picture Placeholder 8"/>
          <p:cNvSpPr>
            <a:spLocks noGrp="1"/>
          </p:cNvSpPr>
          <p:nvPr>
            <p:ph type="pic" sz="quarter" idx="24"/>
          </p:nvPr>
        </p:nvSpPr>
        <p:spPr>
          <a:xfrm>
            <a:off x="4227002" y="1548582"/>
            <a:ext cx="3743814" cy="26640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82" name="Picture Placeholder 8"/>
          <p:cNvSpPr>
            <a:spLocks noGrp="1"/>
          </p:cNvSpPr>
          <p:nvPr>
            <p:ph type="pic" sz="quarter" idx="25"/>
          </p:nvPr>
        </p:nvSpPr>
        <p:spPr>
          <a:xfrm>
            <a:off x="8206129" y="1546283"/>
            <a:ext cx="3743814" cy="26640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993618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06AB93-5959-29D5-C0C8-6B37FCF5F141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670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 userDrawn="1">
          <p15:clr>
            <a:srgbClr val="F26B43"/>
          </p15:clr>
        </p15:guide>
        <p15:guide id="2" pos="5247" userDrawn="1">
          <p15:clr>
            <a:srgbClr val="F26B43"/>
          </p15:clr>
        </p15:guide>
        <p15:guide id="3" pos="1117" userDrawn="1">
          <p15:clr>
            <a:srgbClr val="F26B43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itle Text"/>
          <p:cNvSpPr txBox="1">
            <a:spLocks noGrp="1"/>
          </p:cNvSpPr>
          <p:nvPr>
            <p:ph type="title"/>
          </p:nvPr>
        </p:nvSpPr>
        <p:spPr>
          <a:xfrm>
            <a:off x="1776344" y="426126"/>
            <a:ext cx="9320874" cy="97271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6556653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7314199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Background"/>
          <p:cNvSpPr/>
          <p:nvPr/>
        </p:nvSpPr>
        <p:spPr>
          <a:xfrm>
            <a:off x="0" y="0"/>
            <a:ext cx="12204325" cy="68616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3" tIns="46793" rIns="46793" bIns="46793"/>
          <a:lstStyle/>
          <a:p>
            <a:endParaRPr sz="1800"/>
          </a:p>
        </p:txBody>
      </p:sp>
      <p:sp>
        <p:nvSpPr>
          <p:cNvPr id="106" name="Slide Number"/>
          <p:cNvSpPr txBox="1">
            <a:spLocks noGrp="1"/>
          </p:cNvSpPr>
          <p:nvPr>
            <p:ph type="sldNum" sz="quarter" idx="2"/>
          </p:nvPr>
        </p:nvSpPr>
        <p:spPr>
          <a:xfrm flipV="1">
            <a:off x="0" y="6858773"/>
            <a:ext cx="237244" cy="10772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7" name="Logo color"/>
          <p:cNvSpPr/>
          <p:nvPr/>
        </p:nvSpPr>
        <p:spPr>
          <a:xfrm>
            <a:off x="4874983" y="1651375"/>
            <a:ext cx="2390503" cy="34833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6793" tIns="46793" rIns="46793" bIns="46793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252045451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ront/Paus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Background"/>
          <p:cNvSpPr/>
          <p:nvPr/>
        </p:nvSpPr>
        <p:spPr>
          <a:xfrm>
            <a:off x="0" y="0"/>
            <a:ext cx="12204325" cy="68616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6793" tIns="46793" rIns="46793" bIns="46793"/>
          <a:lstStyle/>
          <a:p>
            <a:endParaRPr sz="1800"/>
          </a:p>
        </p:txBody>
      </p:sp>
      <p:sp>
        <p:nvSpPr>
          <p:cNvPr id="115" name="Logo color"/>
          <p:cNvSpPr/>
          <p:nvPr/>
        </p:nvSpPr>
        <p:spPr>
          <a:xfrm>
            <a:off x="4874983" y="1651375"/>
            <a:ext cx="2390503" cy="34833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3" tIns="46793" rIns="46793" bIns="46793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800"/>
          </a:p>
        </p:txBody>
      </p:sp>
      <p:sp>
        <p:nvSpPr>
          <p:cNvPr id="116" name="Slide Number"/>
          <p:cNvSpPr txBox="1">
            <a:spLocks noGrp="1"/>
          </p:cNvSpPr>
          <p:nvPr>
            <p:ph type="sldNum" sz="quarter" idx="2"/>
          </p:nvPr>
        </p:nvSpPr>
        <p:spPr>
          <a:xfrm flipV="1">
            <a:off x="0" y="6858773"/>
            <a:ext cx="237244" cy="10772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7" name="Bottom bar"/>
          <p:cNvSpPr/>
          <p:nvPr/>
        </p:nvSpPr>
        <p:spPr>
          <a:xfrm>
            <a:off x="0" y="6541201"/>
            <a:ext cx="12204325" cy="3168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3" tIns="46793" rIns="46793" bIns="46793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</a:defRPr>
            </a:pPr>
            <a:endParaRPr sz="1800"/>
          </a:p>
        </p:txBody>
      </p:sp>
      <p:sp>
        <p:nvSpPr>
          <p:cNvPr id="118" name="Top bar"/>
          <p:cNvSpPr/>
          <p:nvPr/>
        </p:nvSpPr>
        <p:spPr>
          <a:xfrm>
            <a:off x="0" y="-1"/>
            <a:ext cx="12204325" cy="504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3" tIns="46793" rIns="46793" bIns="46793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</a:defRPr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4193199980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Logo white"/>
          <p:cNvSpPr/>
          <p:nvPr/>
        </p:nvSpPr>
        <p:spPr>
          <a:xfrm>
            <a:off x="252230" y="252001"/>
            <a:ext cx="419995" cy="61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8" name="Title Text"/>
          <p:cNvSpPr txBox="1">
            <a:spLocks noGrp="1"/>
          </p:cNvSpPr>
          <p:nvPr>
            <p:ph type="title"/>
          </p:nvPr>
        </p:nvSpPr>
        <p:spPr>
          <a:xfrm>
            <a:off x="250086" y="3545117"/>
            <a:ext cx="10849921" cy="2706459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93000"/>
              </a:lnSpc>
              <a:defRPr sz="80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47298" y="1704976"/>
            <a:ext cx="10849920" cy="166065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SzTx/>
              <a:buNone/>
              <a:defRPr sz="3000">
                <a:solidFill>
                  <a:srgbClr val="FFFFFF"/>
                </a:solidFill>
              </a:defRPr>
            </a:lvl1pPr>
            <a:lvl2pPr marL="546000" indent="-329999">
              <a:lnSpc>
                <a:spcPct val="110000"/>
              </a:lnSpc>
              <a:spcBef>
                <a:spcPts val="0"/>
              </a:spcBef>
              <a:defRPr sz="3000">
                <a:solidFill>
                  <a:srgbClr val="FFFFFF"/>
                </a:solidFill>
              </a:defRPr>
            </a:lvl2pPr>
            <a:lvl3pPr marL="747600" indent="-330000">
              <a:lnSpc>
                <a:spcPct val="110000"/>
              </a:lnSpc>
              <a:spcBef>
                <a:spcPts val="0"/>
              </a:spcBef>
              <a:defRPr sz="3000">
                <a:solidFill>
                  <a:srgbClr val="FFFFFF"/>
                </a:solidFill>
              </a:defRPr>
            </a:lvl3pPr>
            <a:lvl4pPr marL="960000" indent="-330000">
              <a:lnSpc>
                <a:spcPct val="110000"/>
              </a:lnSpc>
              <a:spcBef>
                <a:spcPts val="0"/>
              </a:spcBef>
              <a:defRPr sz="3000">
                <a:solidFill>
                  <a:srgbClr val="FFFFFF"/>
                </a:solidFill>
              </a:defRPr>
            </a:lvl4pPr>
            <a:lvl5pPr marL="1157999" indent="-330000">
              <a:lnSpc>
                <a:spcPct val="110000"/>
              </a:lnSpc>
              <a:spcBef>
                <a:spcPts val="0"/>
              </a:spcBef>
              <a:defRPr sz="30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627295"/>
      </p:ext>
    </p:extLst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ro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Text"/>
          <p:cNvSpPr txBox="1">
            <a:spLocks noGrp="1"/>
          </p:cNvSpPr>
          <p:nvPr>
            <p:ph type="title"/>
          </p:nvPr>
        </p:nvSpPr>
        <p:spPr>
          <a:xfrm>
            <a:off x="250086" y="3545117"/>
            <a:ext cx="10849921" cy="2706459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93000"/>
              </a:lnSpc>
              <a:defRPr sz="8000"/>
            </a:lvl1pPr>
          </a:lstStyle>
          <a:p>
            <a:r>
              <a:t>Title Text</a:t>
            </a:r>
          </a:p>
        </p:txBody>
      </p:sp>
      <p:sp>
        <p:nvSpPr>
          <p:cNvPr id="2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47298" y="1704976"/>
            <a:ext cx="10849920" cy="166065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SzTx/>
              <a:buNone/>
              <a:defRPr sz="3000"/>
            </a:lvl1pPr>
            <a:lvl2pPr marL="546000" indent="-329999">
              <a:lnSpc>
                <a:spcPct val="110000"/>
              </a:lnSpc>
              <a:spcBef>
                <a:spcPts val="0"/>
              </a:spcBef>
              <a:defRPr sz="3000"/>
            </a:lvl2pPr>
            <a:lvl3pPr marL="747600" indent="-330000">
              <a:lnSpc>
                <a:spcPct val="110000"/>
              </a:lnSpc>
              <a:spcBef>
                <a:spcPts val="0"/>
              </a:spcBef>
              <a:defRPr sz="3000"/>
            </a:lvl3pPr>
            <a:lvl4pPr marL="960000" indent="-330000">
              <a:lnSpc>
                <a:spcPct val="110000"/>
              </a:lnSpc>
              <a:spcBef>
                <a:spcPts val="0"/>
              </a:spcBef>
              <a:defRPr sz="3000"/>
            </a:lvl4pPr>
            <a:lvl5pPr marL="1157999" indent="-330000">
              <a:lnSpc>
                <a:spcPct val="110000"/>
              </a:lnSpc>
              <a:spcBef>
                <a:spcPts val="0"/>
              </a:spcBef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436206"/>
      </p:ext>
    </p:extLst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Text"/>
          <p:cNvSpPr txBox="1">
            <a:spLocks noGrp="1"/>
          </p:cNvSpPr>
          <p:nvPr>
            <p:ph type="title"/>
          </p:nvPr>
        </p:nvSpPr>
        <p:spPr>
          <a:xfrm>
            <a:off x="1776344" y="426126"/>
            <a:ext cx="9320873" cy="97271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37" name="Body Level One…"/>
          <p:cNvSpPr txBox="1">
            <a:spLocks noGrp="1"/>
          </p:cNvSpPr>
          <p:nvPr>
            <p:ph type="body" idx="1"/>
          </p:nvPr>
        </p:nvSpPr>
        <p:spPr>
          <a:xfrm>
            <a:off x="1776344" y="1706328"/>
            <a:ext cx="9320873" cy="454557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9998275"/>
      </p:ext>
    </p:extLst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Text"/>
          <p:cNvSpPr txBox="1">
            <a:spLocks noGrp="1"/>
          </p:cNvSpPr>
          <p:nvPr>
            <p:ph type="title"/>
          </p:nvPr>
        </p:nvSpPr>
        <p:spPr>
          <a:xfrm>
            <a:off x="1776344" y="426126"/>
            <a:ext cx="9320873" cy="97271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4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776420" y="1706399"/>
            <a:ext cx="4414201" cy="45468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0880062"/>
      </p:ext>
    </p:extLst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Text"/>
          <p:cNvSpPr txBox="1">
            <a:spLocks noGrp="1"/>
          </p:cNvSpPr>
          <p:nvPr>
            <p:ph type="title"/>
          </p:nvPr>
        </p:nvSpPr>
        <p:spPr>
          <a:xfrm>
            <a:off x="1776345" y="426126"/>
            <a:ext cx="6054192" cy="97271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5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776345" y="1706328"/>
            <a:ext cx="6054192" cy="454557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6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8338815" y="849734"/>
            <a:ext cx="3862722" cy="25056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57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8338815" y="3563719"/>
            <a:ext cx="3862722" cy="25056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3131836"/>
      </p:ext>
    </p:extLst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Text"/>
          <p:cNvSpPr txBox="1">
            <a:spLocks noGrp="1"/>
          </p:cNvSpPr>
          <p:nvPr>
            <p:ph type="title"/>
          </p:nvPr>
        </p:nvSpPr>
        <p:spPr>
          <a:xfrm>
            <a:off x="4225212" y="426126"/>
            <a:ext cx="6872005" cy="97271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6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225212" y="1706328"/>
            <a:ext cx="6872005" cy="454557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7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-2" y="1314523"/>
            <a:ext cx="3711385" cy="24552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68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-2" y="3968154"/>
            <a:ext cx="3711385" cy="24552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913718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45D79-EFF9-98D6-B066-40CEED6C2E2A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562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2660" userDrawn="1">
          <p15:clr>
            <a:srgbClr val="F26B43"/>
          </p15:clr>
        </p15:guide>
        <p15:guide id="3" pos="2335" userDrawn="1">
          <p15:clr>
            <a:srgbClr val="F26B43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lick to add title one line"/>
          <p:cNvSpPr txBox="1">
            <a:spLocks noGrp="1"/>
          </p:cNvSpPr>
          <p:nvPr>
            <p:ph type="title" hasCustomPrompt="1"/>
          </p:nvPr>
        </p:nvSpPr>
        <p:spPr>
          <a:xfrm>
            <a:off x="247876" y="980726"/>
            <a:ext cx="3743813" cy="4181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t>Click to add title one line</a:t>
            </a:r>
          </a:p>
        </p:txBody>
      </p:sp>
      <p:sp>
        <p:nvSpPr>
          <p:cNvPr id="7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47876" y="4407149"/>
            <a:ext cx="3743813" cy="184442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200"/>
              </a:spcBef>
              <a:defRPr sz="1200"/>
            </a:lvl1pPr>
            <a:lvl2pPr>
              <a:spcBef>
                <a:spcPts val="200"/>
              </a:spcBef>
              <a:defRPr sz="1200"/>
            </a:lvl2pPr>
            <a:lvl3pPr>
              <a:spcBef>
                <a:spcPts val="200"/>
              </a:spcBef>
              <a:defRPr sz="1200"/>
            </a:lvl3pPr>
            <a:lvl4pPr>
              <a:spcBef>
                <a:spcPts val="200"/>
              </a:spcBef>
              <a:defRPr sz="1200"/>
            </a:lvl4pPr>
            <a:lvl5pPr>
              <a:spcBef>
                <a:spcPts val="200"/>
              </a:spcBef>
              <a:defRPr sz="1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" name="Text Placehold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4226603" y="979200"/>
            <a:ext cx="3743813" cy="41776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500"/>
              </a:spcBef>
              <a:buSzTx/>
              <a:buNone/>
              <a:defRPr sz="2400" b="1"/>
            </a:lvl1pPr>
          </a:lstStyle>
          <a:p>
            <a:r>
              <a:t>Click to add title one line</a:t>
            </a:r>
          </a:p>
        </p:txBody>
      </p:sp>
      <p:sp>
        <p:nvSpPr>
          <p:cNvPr id="79" name="Text Placeholder 22"/>
          <p:cNvSpPr>
            <a:spLocks noGrp="1"/>
          </p:cNvSpPr>
          <p:nvPr>
            <p:ph type="body" sz="quarter" idx="22" hasCustomPrompt="1"/>
          </p:nvPr>
        </p:nvSpPr>
        <p:spPr>
          <a:xfrm>
            <a:off x="8205330" y="979200"/>
            <a:ext cx="3743813" cy="41776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500"/>
              </a:spcBef>
              <a:buSzTx/>
              <a:buNone/>
              <a:defRPr sz="2400" b="1"/>
            </a:lvl1pPr>
          </a:lstStyle>
          <a:p>
            <a:r>
              <a:t>Click to add title one line</a:t>
            </a:r>
          </a:p>
        </p:txBody>
      </p:sp>
      <p:sp>
        <p:nvSpPr>
          <p:cNvPr id="80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247876" y="1546282"/>
            <a:ext cx="3743813" cy="26640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81" name="Picture Placeholder 8"/>
          <p:cNvSpPr>
            <a:spLocks noGrp="1"/>
          </p:cNvSpPr>
          <p:nvPr>
            <p:ph type="pic" sz="quarter" idx="24"/>
          </p:nvPr>
        </p:nvSpPr>
        <p:spPr>
          <a:xfrm>
            <a:off x="4227002" y="1548581"/>
            <a:ext cx="3743814" cy="26640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82" name="Picture Placeholder 8"/>
          <p:cNvSpPr>
            <a:spLocks noGrp="1"/>
          </p:cNvSpPr>
          <p:nvPr>
            <p:ph type="pic" sz="quarter" idx="25"/>
          </p:nvPr>
        </p:nvSpPr>
        <p:spPr>
          <a:xfrm>
            <a:off x="8206128" y="1546282"/>
            <a:ext cx="3743814" cy="26640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9619566"/>
      </p:ext>
    </p:extLst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itle Text"/>
          <p:cNvSpPr txBox="1">
            <a:spLocks noGrp="1"/>
          </p:cNvSpPr>
          <p:nvPr>
            <p:ph type="title"/>
          </p:nvPr>
        </p:nvSpPr>
        <p:spPr>
          <a:xfrm>
            <a:off x="1776344" y="426126"/>
            <a:ext cx="9320873" cy="97271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16949" y="6645739"/>
            <a:ext cx="237244" cy="10772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5352263"/>
      </p:ext>
    </p:extLst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6386789"/>
      </p:ext>
    </p:extLst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Background"/>
          <p:cNvSpPr/>
          <p:nvPr/>
        </p:nvSpPr>
        <p:spPr>
          <a:xfrm>
            <a:off x="0" y="0"/>
            <a:ext cx="12204326" cy="68616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/>
          <a:lstStyle/>
          <a:p>
            <a:endParaRPr sz="1600"/>
          </a:p>
        </p:txBody>
      </p:sp>
      <p:sp>
        <p:nvSpPr>
          <p:cNvPr id="106" name="Slide Number"/>
          <p:cNvSpPr txBox="1">
            <a:spLocks noGrp="1"/>
          </p:cNvSpPr>
          <p:nvPr>
            <p:ph type="sldNum" sz="quarter" idx="2"/>
          </p:nvPr>
        </p:nvSpPr>
        <p:spPr>
          <a:xfrm flipV="1">
            <a:off x="0" y="6858773"/>
            <a:ext cx="237244" cy="10772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7" name="Logo color"/>
          <p:cNvSpPr/>
          <p:nvPr/>
        </p:nvSpPr>
        <p:spPr>
          <a:xfrm>
            <a:off x="4874983" y="1651374"/>
            <a:ext cx="2390503" cy="34833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3311261029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ront/Paus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Background"/>
          <p:cNvSpPr/>
          <p:nvPr/>
        </p:nvSpPr>
        <p:spPr>
          <a:xfrm>
            <a:off x="0" y="0"/>
            <a:ext cx="12204326" cy="68616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6799" tIns="46799" rIns="46799" bIns="46799"/>
          <a:lstStyle/>
          <a:p>
            <a:endParaRPr sz="1600"/>
          </a:p>
        </p:txBody>
      </p:sp>
      <p:sp>
        <p:nvSpPr>
          <p:cNvPr id="115" name="Logo color"/>
          <p:cNvSpPr/>
          <p:nvPr/>
        </p:nvSpPr>
        <p:spPr>
          <a:xfrm>
            <a:off x="4874983" y="1651374"/>
            <a:ext cx="2390503" cy="34833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16" name="Slide Number"/>
          <p:cNvSpPr txBox="1">
            <a:spLocks noGrp="1"/>
          </p:cNvSpPr>
          <p:nvPr>
            <p:ph type="sldNum" sz="quarter" idx="2"/>
          </p:nvPr>
        </p:nvSpPr>
        <p:spPr>
          <a:xfrm flipV="1">
            <a:off x="0" y="6858773"/>
            <a:ext cx="237244" cy="10772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7" name="Bottom bar"/>
          <p:cNvSpPr/>
          <p:nvPr/>
        </p:nvSpPr>
        <p:spPr>
          <a:xfrm>
            <a:off x="0" y="6541200"/>
            <a:ext cx="12204326" cy="3168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118" name="Top bar"/>
          <p:cNvSpPr/>
          <p:nvPr/>
        </p:nvSpPr>
        <p:spPr>
          <a:xfrm>
            <a:off x="0" y="-1"/>
            <a:ext cx="12204326" cy="504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</a:defRPr>
            </a:pP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892949544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Logo color"/>
          <p:cNvSpPr/>
          <p:nvPr/>
        </p:nvSpPr>
        <p:spPr>
          <a:xfrm>
            <a:off x="252460" y="252001"/>
            <a:ext cx="420380" cy="6120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26" name="Bottom bar"/>
          <p:cNvSpPr/>
          <p:nvPr/>
        </p:nvSpPr>
        <p:spPr>
          <a:xfrm>
            <a:off x="-1" y="6541199"/>
            <a:ext cx="12215464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27" name="UserProfile.Offices.Workarea_{{DocumentLanguage}}text"/>
          <p:cNvSpPr txBox="1"/>
          <p:nvPr/>
        </p:nvSpPr>
        <p:spPr>
          <a:xfrm>
            <a:off x="1777968" y="6645737"/>
            <a:ext cx="3403273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DTU</a:t>
            </a:r>
          </a:p>
        </p:txBody>
      </p:sp>
      <p:sp>
        <p:nvSpPr>
          <p:cNvPr id="128" name="Form.Datedate"/>
          <p:cNvSpPr txBox="1"/>
          <p:nvPr/>
        </p:nvSpPr>
        <p:spPr>
          <a:xfrm>
            <a:off x="251822" y="6645737"/>
            <a:ext cx="1106030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Date</a:t>
            </a:r>
          </a:p>
        </p:txBody>
      </p:sp>
      <p:sp>
        <p:nvSpPr>
          <p:cNvPr id="129" name="Form.PresentationTitletext"/>
          <p:cNvSpPr txBox="1"/>
          <p:nvPr/>
        </p:nvSpPr>
        <p:spPr>
          <a:xfrm>
            <a:off x="5601357" y="6645737"/>
            <a:ext cx="5505985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Title</a:t>
            </a:r>
          </a:p>
        </p:txBody>
      </p:sp>
      <p:sp>
        <p:nvSpPr>
          <p:cNvPr id="130" name="Top bar"/>
          <p:cNvSpPr/>
          <p:nvPr/>
        </p:nvSpPr>
        <p:spPr>
          <a:xfrm>
            <a:off x="-1" y="-2"/>
            <a:ext cx="12215464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31" name="Logo white"/>
          <p:cNvSpPr/>
          <p:nvPr/>
        </p:nvSpPr>
        <p:spPr>
          <a:xfrm>
            <a:off x="252460" y="252001"/>
            <a:ext cx="420380" cy="6120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32" name="Title Text"/>
          <p:cNvSpPr txBox="1">
            <a:spLocks noGrp="1"/>
          </p:cNvSpPr>
          <p:nvPr>
            <p:ph type="title"/>
          </p:nvPr>
        </p:nvSpPr>
        <p:spPr>
          <a:xfrm>
            <a:off x="250313" y="3545116"/>
            <a:ext cx="10859822" cy="270646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93000"/>
              </a:lnSpc>
              <a:defRPr sz="80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47524" y="1704975"/>
            <a:ext cx="10859820" cy="16606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SzTx/>
              <a:buNone/>
              <a:defRPr sz="3000">
                <a:solidFill>
                  <a:srgbClr val="FFFFFF"/>
                </a:solidFill>
              </a:defRPr>
            </a:lvl1pPr>
            <a:lvl2pPr marL="546000" indent="-329998">
              <a:lnSpc>
                <a:spcPct val="110000"/>
              </a:lnSpc>
              <a:spcBef>
                <a:spcPts val="0"/>
              </a:spcBef>
              <a:defRPr sz="3000">
                <a:solidFill>
                  <a:srgbClr val="FFFFFF"/>
                </a:solidFill>
              </a:defRPr>
            </a:lvl2pPr>
            <a:lvl3pPr marL="747600" indent="-330000">
              <a:lnSpc>
                <a:spcPct val="110000"/>
              </a:lnSpc>
              <a:spcBef>
                <a:spcPts val="0"/>
              </a:spcBef>
              <a:defRPr sz="3000">
                <a:solidFill>
                  <a:srgbClr val="FFFFFF"/>
                </a:solidFill>
              </a:defRPr>
            </a:lvl3pPr>
            <a:lvl4pPr marL="960000" indent="-330000">
              <a:lnSpc>
                <a:spcPct val="110000"/>
              </a:lnSpc>
              <a:spcBef>
                <a:spcPts val="0"/>
              </a:spcBef>
              <a:defRPr sz="3000">
                <a:solidFill>
                  <a:srgbClr val="FFFFFF"/>
                </a:solidFill>
              </a:defRPr>
            </a:lvl4pPr>
            <a:lvl5pPr marL="1157998" indent="-330000">
              <a:lnSpc>
                <a:spcPct val="110000"/>
              </a:lnSpc>
              <a:spcBef>
                <a:spcPts val="0"/>
              </a:spcBef>
              <a:defRPr sz="30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27457" y="6645740"/>
            <a:ext cx="237244" cy="107722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9732075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Fro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Logo color"/>
          <p:cNvSpPr/>
          <p:nvPr/>
        </p:nvSpPr>
        <p:spPr>
          <a:xfrm>
            <a:off x="252460" y="252001"/>
            <a:ext cx="420380" cy="6120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42" name="Bottom bar"/>
          <p:cNvSpPr/>
          <p:nvPr/>
        </p:nvSpPr>
        <p:spPr>
          <a:xfrm>
            <a:off x="-1" y="6541199"/>
            <a:ext cx="12215464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43" name="UserProfile.Offices.Workarea_{{DocumentLanguage}}text"/>
          <p:cNvSpPr txBox="1"/>
          <p:nvPr/>
        </p:nvSpPr>
        <p:spPr>
          <a:xfrm>
            <a:off x="1777968" y="6645737"/>
            <a:ext cx="3403273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DTU</a:t>
            </a:r>
          </a:p>
        </p:txBody>
      </p:sp>
      <p:sp>
        <p:nvSpPr>
          <p:cNvPr id="144" name="Form.Datedate"/>
          <p:cNvSpPr txBox="1"/>
          <p:nvPr/>
        </p:nvSpPr>
        <p:spPr>
          <a:xfrm>
            <a:off x="251822" y="6645737"/>
            <a:ext cx="1106030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Date</a:t>
            </a:r>
          </a:p>
        </p:txBody>
      </p:sp>
      <p:sp>
        <p:nvSpPr>
          <p:cNvPr id="145" name="Form.PresentationTitletext"/>
          <p:cNvSpPr txBox="1"/>
          <p:nvPr/>
        </p:nvSpPr>
        <p:spPr>
          <a:xfrm>
            <a:off x="5601357" y="6645737"/>
            <a:ext cx="5505985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Title</a:t>
            </a:r>
          </a:p>
        </p:txBody>
      </p:sp>
      <p:sp>
        <p:nvSpPr>
          <p:cNvPr id="146" name="Top bar"/>
          <p:cNvSpPr/>
          <p:nvPr/>
        </p:nvSpPr>
        <p:spPr>
          <a:xfrm>
            <a:off x="-1" y="-2"/>
            <a:ext cx="12215464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47" name="Title Text"/>
          <p:cNvSpPr txBox="1">
            <a:spLocks noGrp="1"/>
          </p:cNvSpPr>
          <p:nvPr>
            <p:ph type="title"/>
          </p:nvPr>
        </p:nvSpPr>
        <p:spPr>
          <a:xfrm>
            <a:off x="250313" y="3545116"/>
            <a:ext cx="10859822" cy="270646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93000"/>
              </a:lnSpc>
              <a:defRPr sz="8000"/>
            </a:lvl1pPr>
          </a:lstStyle>
          <a:p>
            <a:r>
              <a:t>Title Text</a:t>
            </a:r>
          </a:p>
        </p:txBody>
      </p:sp>
      <p:sp>
        <p:nvSpPr>
          <p:cNvPr id="14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47524" y="1704975"/>
            <a:ext cx="10859820" cy="16606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SzTx/>
              <a:buNone/>
              <a:defRPr sz="3000"/>
            </a:lvl1pPr>
            <a:lvl2pPr marL="546000" indent="-329998">
              <a:lnSpc>
                <a:spcPct val="110000"/>
              </a:lnSpc>
              <a:spcBef>
                <a:spcPts val="0"/>
              </a:spcBef>
              <a:defRPr sz="3000"/>
            </a:lvl2pPr>
            <a:lvl3pPr marL="747600" indent="-330000">
              <a:lnSpc>
                <a:spcPct val="110000"/>
              </a:lnSpc>
              <a:spcBef>
                <a:spcPts val="0"/>
              </a:spcBef>
              <a:defRPr sz="3000"/>
            </a:lvl3pPr>
            <a:lvl4pPr marL="960000" indent="-330000">
              <a:lnSpc>
                <a:spcPct val="110000"/>
              </a:lnSpc>
              <a:spcBef>
                <a:spcPts val="0"/>
              </a:spcBef>
              <a:defRPr sz="3000"/>
            </a:lvl4pPr>
            <a:lvl5pPr marL="1157998" indent="-330000">
              <a:lnSpc>
                <a:spcPct val="110000"/>
              </a:lnSpc>
              <a:spcBef>
                <a:spcPts val="0"/>
              </a:spcBef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27457" y="6645740"/>
            <a:ext cx="237244" cy="107722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7923460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Logo color"/>
          <p:cNvSpPr/>
          <p:nvPr/>
        </p:nvSpPr>
        <p:spPr>
          <a:xfrm>
            <a:off x="252460" y="252001"/>
            <a:ext cx="420380" cy="6120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57" name="Bottom bar"/>
          <p:cNvSpPr/>
          <p:nvPr/>
        </p:nvSpPr>
        <p:spPr>
          <a:xfrm>
            <a:off x="-1" y="6541199"/>
            <a:ext cx="12215464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58" name="UserProfile.Offices.Workarea_{{DocumentLanguage}}text"/>
          <p:cNvSpPr txBox="1"/>
          <p:nvPr/>
        </p:nvSpPr>
        <p:spPr>
          <a:xfrm>
            <a:off x="1777968" y="6645737"/>
            <a:ext cx="3403273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DTU</a:t>
            </a:r>
          </a:p>
        </p:txBody>
      </p:sp>
      <p:sp>
        <p:nvSpPr>
          <p:cNvPr id="159" name="Form.Datedate"/>
          <p:cNvSpPr txBox="1"/>
          <p:nvPr/>
        </p:nvSpPr>
        <p:spPr>
          <a:xfrm>
            <a:off x="251822" y="6645737"/>
            <a:ext cx="1106030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Date</a:t>
            </a:r>
          </a:p>
        </p:txBody>
      </p:sp>
      <p:sp>
        <p:nvSpPr>
          <p:cNvPr id="160" name="Form.PresentationTitletext"/>
          <p:cNvSpPr txBox="1"/>
          <p:nvPr/>
        </p:nvSpPr>
        <p:spPr>
          <a:xfrm>
            <a:off x="5601357" y="6645737"/>
            <a:ext cx="5505985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Title</a:t>
            </a:r>
          </a:p>
        </p:txBody>
      </p:sp>
      <p:sp>
        <p:nvSpPr>
          <p:cNvPr id="161" name="Top bar"/>
          <p:cNvSpPr/>
          <p:nvPr/>
        </p:nvSpPr>
        <p:spPr>
          <a:xfrm>
            <a:off x="-1" y="-2"/>
            <a:ext cx="12215464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62" name="Title Text"/>
          <p:cNvSpPr txBox="1">
            <a:spLocks noGrp="1"/>
          </p:cNvSpPr>
          <p:nvPr>
            <p:ph type="title"/>
          </p:nvPr>
        </p:nvSpPr>
        <p:spPr>
          <a:xfrm>
            <a:off x="1777965" y="426126"/>
            <a:ext cx="9329379" cy="97271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163" name="Body Level One…"/>
          <p:cNvSpPr txBox="1">
            <a:spLocks noGrp="1"/>
          </p:cNvSpPr>
          <p:nvPr>
            <p:ph type="body" idx="1"/>
          </p:nvPr>
        </p:nvSpPr>
        <p:spPr>
          <a:xfrm>
            <a:off x="1777965" y="1706328"/>
            <a:ext cx="9329379" cy="4545578"/>
          </a:xfrm>
          <a:prstGeom prst="rect">
            <a:avLst/>
          </a:prstGeom>
        </p:spPr>
        <p:txBody>
          <a:bodyPr>
            <a:normAutofit/>
          </a:bodyPr>
          <a:lstStyle>
            <a:lvl5pPr marL="1025999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27457" y="6645740"/>
            <a:ext cx="237244" cy="107722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6701088"/>
      </p:ext>
    </p:extLst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Logo color"/>
          <p:cNvSpPr/>
          <p:nvPr/>
        </p:nvSpPr>
        <p:spPr>
          <a:xfrm>
            <a:off x="252460" y="252001"/>
            <a:ext cx="420380" cy="6120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72" name="Bottom bar"/>
          <p:cNvSpPr/>
          <p:nvPr/>
        </p:nvSpPr>
        <p:spPr>
          <a:xfrm>
            <a:off x="-1" y="6541199"/>
            <a:ext cx="12215464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73" name="UserProfile.Offices.Workarea_{{DocumentLanguage}}text"/>
          <p:cNvSpPr txBox="1"/>
          <p:nvPr/>
        </p:nvSpPr>
        <p:spPr>
          <a:xfrm>
            <a:off x="1777968" y="6645737"/>
            <a:ext cx="3403273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DTU</a:t>
            </a:r>
          </a:p>
        </p:txBody>
      </p:sp>
      <p:sp>
        <p:nvSpPr>
          <p:cNvPr id="174" name="Form.Datedate"/>
          <p:cNvSpPr txBox="1"/>
          <p:nvPr/>
        </p:nvSpPr>
        <p:spPr>
          <a:xfrm>
            <a:off x="251822" y="6645737"/>
            <a:ext cx="1106030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Date</a:t>
            </a:r>
          </a:p>
        </p:txBody>
      </p:sp>
      <p:sp>
        <p:nvSpPr>
          <p:cNvPr id="175" name="Form.PresentationTitletext"/>
          <p:cNvSpPr txBox="1"/>
          <p:nvPr/>
        </p:nvSpPr>
        <p:spPr>
          <a:xfrm>
            <a:off x="5601357" y="6645737"/>
            <a:ext cx="5505985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Title</a:t>
            </a:r>
          </a:p>
        </p:txBody>
      </p:sp>
      <p:sp>
        <p:nvSpPr>
          <p:cNvPr id="176" name="Top bar"/>
          <p:cNvSpPr/>
          <p:nvPr/>
        </p:nvSpPr>
        <p:spPr>
          <a:xfrm>
            <a:off x="-1" y="-2"/>
            <a:ext cx="12215464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77" name="Title Text"/>
          <p:cNvSpPr txBox="1">
            <a:spLocks noGrp="1"/>
          </p:cNvSpPr>
          <p:nvPr>
            <p:ph type="title"/>
          </p:nvPr>
        </p:nvSpPr>
        <p:spPr>
          <a:xfrm>
            <a:off x="1777965" y="426126"/>
            <a:ext cx="9329379" cy="97271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17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778041" y="1706399"/>
            <a:ext cx="4418230" cy="4546803"/>
          </a:xfrm>
          <a:prstGeom prst="rect">
            <a:avLst/>
          </a:prstGeom>
        </p:spPr>
        <p:txBody>
          <a:bodyPr>
            <a:normAutofit/>
          </a:bodyPr>
          <a:lstStyle>
            <a:lvl5pPr marL="1025999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27457" y="6645740"/>
            <a:ext cx="237244" cy="107722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2932395"/>
      </p:ext>
    </p:extLst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Logo color"/>
          <p:cNvSpPr/>
          <p:nvPr/>
        </p:nvSpPr>
        <p:spPr>
          <a:xfrm>
            <a:off x="252460" y="252001"/>
            <a:ext cx="420380" cy="6120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87" name="Bottom bar"/>
          <p:cNvSpPr/>
          <p:nvPr/>
        </p:nvSpPr>
        <p:spPr>
          <a:xfrm>
            <a:off x="-1" y="6541199"/>
            <a:ext cx="12215464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88" name="UserProfile.Offices.Workarea_{{DocumentLanguage}}text"/>
          <p:cNvSpPr txBox="1"/>
          <p:nvPr/>
        </p:nvSpPr>
        <p:spPr>
          <a:xfrm>
            <a:off x="1777968" y="6645737"/>
            <a:ext cx="3403273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DTU</a:t>
            </a:r>
          </a:p>
        </p:txBody>
      </p:sp>
      <p:sp>
        <p:nvSpPr>
          <p:cNvPr id="189" name="Form.Datedate"/>
          <p:cNvSpPr txBox="1"/>
          <p:nvPr/>
        </p:nvSpPr>
        <p:spPr>
          <a:xfrm>
            <a:off x="251822" y="6645737"/>
            <a:ext cx="1106030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Date</a:t>
            </a:r>
          </a:p>
        </p:txBody>
      </p:sp>
      <p:sp>
        <p:nvSpPr>
          <p:cNvPr id="190" name="Form.PresentationTitletext"/>
          <p:cNvSpPr txBox="1"/>
          <p:nvPr/>
        </p:nvSpPr>
        <p:spPr>
          <a:xfrm>
            <a:off x="5601357" y="6645737"/>
            <a:ext cx="5505985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Title</a:t>
            </a:r>
          </a:p>
        </p:txBody>
      </p:sp>
      <p:sp>
        <p:nvSpPr>
          <p:cNvPr id="191" name="Top bar"/>
          <p:cNvSpPr/>
          <p:nvPr/>
        </p:nvSpPr>
        <p:spPr>
          <a:xfrm>
            <a:off x="-1" y="-2"/>
            <a:ext cx="12215464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192" name="Title Text"/>
          <p:cNvSpPr txBox="1">
            <a:spLocks noGrp="1"/>
          </p:cNvSpPr>
          <p:nvPr>
            <p:ph type="title"/>
          </p:nvPr>
        </p:nvSpPr>
        <p:spPr>
          <a:xfrm>
            <a:off x="1777966" y="426126"/>
            <a:ext cx="6059717" cy="97271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19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777966" y="1706328"/>
            <a:ext cx="6059717" cy="4545578"/>
          </a:xfrm>
          <a:prstGeom prst="rect">
            <a:avLst/>
          </a:prstGeom>
        </p:spPr>
        <p:txBody>
          <a:bodyPr>
            <a:normAutofit/>
          </a:bodyPr>
          <a:lstStyle>
            <a:lvl5pPr marL="1025999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4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8346424" y="849733"/>
            <a:ext cx="3866248" cy="2505602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95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8346424" y="3563718"/>
            <a:ext cx="3866248" cy="2505602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9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27457" y="6645740"/>
            <a:ext cx="237244" cy="107722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7093560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add title one line</a:t>
            </a:r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/>
              <a:t>Click to add title one line</a:t>
            </a:r>
            <a:endParaRPr lang="en-GB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/>
              <a:t>Click to add title one line</a:t>
            </a:r>
            <a:endParaRPr lang="en-GB" dirty="0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DBA22-AE55-C68A-132F-A826D0B0C740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374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 userDrawn="1">
          <p15:clr>
            <a:srgbClr val="F26B43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Logo color"/>
          <p:cNvSpPr/>
          <p:nvPr/>
        </p:nvSpPr>
        <p:spPr>
          <a:xfrm>
            <a:off x="252460" y="252001"/>
            <a:ext cx="420380" cy="6120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04" name="Bottom bar"/>
          <p:cNvSpPr/>
          <p:nvPr/>
        </p:nvSpPr>
        <p:spPr>
          <a:xfrm>
            <a:off x="-1" y="6541199"/>
            <a:ext cx="12215464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05" name="UserProfile.Offices.Workarea_{{DocumentLanguage}}text"/>
          <p:cNvSpPr txBox="1"/>
          <p:nvPr/>
        </p:nvSpPr>
        <p:spPr>
          <a:xfrm>
            <a:off x="1777968" y="6645737"/>
            <a:ext cx="3403273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DTU</a:t>
            </a:r>
          </a:p>
        </p:txBody>
      </p:sp>
      <p:sp>
        <p:nvSpPr>
          <p:cNvPr id="206" name="Form.Datedate"/>
          <p:cNvSpPr txBox="1"/>
          <p:nvPr/>
        </p:nvSpPr>
        <p:spPr>
          <a:xfrm>
            <a:off x="251822" y="6645737"/>
            <a:ext cx="1106030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Date</a:t>
            </a:r>
          </a:p>
        </p:txBody>
      </p:sp>
      <p:sp>
        <p:nvSpPr>
          <p:cNvPr id="207" name="Form.PresentationTitletext"/>
          <p:cNvSpPr txBox="1"/>
          <p:nvPr/>
        </p:nvSpPr>
        <p:spPr>
          <a:xfrm>
            <a:off x="5601357" y="6645737"/>
            <a:ext cx="5505985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Title</a:t>
            </a:r>
          </a:p>
        </p:txBody>
      </p:sp>
      <p:sp>
        <p:nvSpPr>
          <p:cNvPr id="208" name="Top bar"/>
          <p:cNvSpPr/>
          <p:nvPr/>
        </p:nvSpPr>
        <p:spPr>
          <a:xfrm>
            <a:off x="-1" y="-2"/>
            <a:ext cx="12215464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09" name="Title Text"/>
          <p:cNvSpPr txBox="1">
            <a:spLocks noGrp="1"/>
          </p:cNvSpPr>
          <p:nvPr>
            <p:ph type="title"/>
          </p:nvPr>
        </p:nvSpPr>
        <p:spPr>
          <a:xfrm>
            <a:off x="4229067" y="426126"/>
            <a:ext cx="6878277" cy="97271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21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229067" y="1706328"/>
            <a:ext cx="6878277" cy="4545578"/>
          </a:xfrm>
          <a:prstGeom prst="rect">
            <a:avLst/>
          </a:prstGeom>
        </p:spPr>
        <p:txBody>
          <a:bodyPr>
            <a:normAutofit/>
          </a:bodyPr>
          <a:lstStyle>
            <a:lvl5pPr marL="1025999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1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-2" y="1314522"/>
            <a:ext cx="3714773" cy="2455202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212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-2" y="3968153"/>
            <a:ext cx="3714773" cy="2455202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2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27457" y="6645740"/>
            <a:ext cx="237244" cy="107722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2627632"/>
      </p:ext>
    </p:extLst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Logo color"/>
          <p:cNvSpPr/>
          <p:nvPr/>
        </p:nvSpPr>
        <p:spPr>
          <a:xfrm>
            <a:off x="252460" y="252001"/>
            <a:ext cx="420380" cy="6120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21" name="Bottom bar"/>
          <p:cNvSpPr/>
          <p:nvPr/>
        </p:nvSpPr>
        <p:spPr>
          <a:xfrm>
            <a:off x="-1" y="6541199"/>
            <a:ext cx="12215464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22" name="UserProfile.Offices.Workarea_{{DocumentLanguage}}text"/>
          <p:cNvSpPr txBox="1"/>
          <p:nvPr/>
        </p:nvSpPr>
        <p:spPr>
          <a:xfrm>
            <a:off x="1777968" y="6645737"/>
            <a:ext cx="3403273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DTU</a:t>
            </a:r>
          </a:p>
        </p:txBody>
      </p:sp>
      <p:sp>
        <p:nvSpPr>
          <p:cNvPr id="223" name="Form.Datedate"/>
          <p:cNvSpPr txBox="1"/>
          <p:nvPr/>
        </p:nvSpPr>
        <p:spPr>
          <a:xfrm>
            <a:off x="251822" y="6645737"/>
            <a:ext cx="1106030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Date</a:t>
            </a:r>
          </a:p>
        </p:txBody>
      </p:sp>
      <p:sp>
        <p:nvSpPr>
          <p:cNvPr id="224" name="Form.PresentationTitletext"/>
          <p:cNvSpPr txBox="1"/>
          <p:nvPr/>
        </p:nvSpPr>
        <p:spPr>
          <a:xfrm>
            <a:off x="5601357" y="6645737"/>
            <a:ext cx="5505985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Title</a:t>
            </a:r>
          </a:p>
        </p:txBody>
      </p:sp>
      <p:sp>
        <p:nvSpPr>
          <p:cNvPr id="225" name="Top bar"/>
          <p:cNvSpPr/>
          <p:nvPr/>
        </p:nvSpPr>
        <p:spPr>
          <a:xfrm>
            <a:off x="-1" y="-2"/>
            <a:ext cx="12215464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26" name="Click to add title one line"/>
          <p:cNvSpPr txBox="1">
            <a:spLocks noGrp="1"/>
          </p:cNvSpPr>
          <p:nvPr>
            <p:ph type="title" hasCustomPrompt="1"/>
          </p:nvPr>
        </p:nvSpPr>
        <p:spPr>
          <a:xfrm>
            <a:off x="248103" y="980726"/>
            <a:ext cx="3747229" cy="4181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t>Click to add title one line</a:t>
            </a:r>
          </a:p>
        </p:txBody>
      </p:sp>
      <p:sp>
        <p:nvSpPr>
          <p:cNvPr id="22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48103" y="4407149"/>
            <a:ext cx="3747229" cy="18444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200"/>
              </a:spcBef>
              <a:defRPr sz="1200"/>
            </a:lvl1pPr>
            <a:lvl2pPr>
              <a:spcBef>
                <a:spcPts val="200"/>
              </a:spcBef>
              <a:defRPr sz="1200"/>
            </a:lvl2pPr>
            <a:lvl3pPr>
              <a:spcBef>
                <a:spcPts val="200"/>
              </a:spcBef>
              <a:defRPr sz="1200"/>
            </a:lvl3pPr>
            <a:lvl4pPr>
              <a:spcBef>
                <a:spcPts val="200"/>
              </a:spcBef>
              <a:defRPr sz="1200"/>
            </a:lvl4pPr>
            <a:lvl5pPr marL="1025999">
              <a:spcBef>
                <a:spcPts val="200"/>
              </a:spcBef>
              <a:defRPr sz="1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8" name="Text Placehold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4230459" y="979201"/>
            <a:ext cx="3747230" cy="417769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500"/>
              </a:spcBef>
              <a:buSzTx/>
              <a:buNone/>
              <a:defRPr sz="2400" b="1"/>
            </a:lvl1pPr>
          </a:lstStyle>
          <a:p>
            <a:r>
              <a:t>Click to add title one line</a:t>
            </a:r>
          </a:p>
        </p:txBody>
      </p:sp>
      <p:sp>
        <p:nvSpPr>
          <p:cNvPr id="229" name="Text Placeholder 22"/>
          <p:cNvSpPr>
            <a:spLocks noGrp="1"/>
          </p:cNvSpPr>
          <p:nvPr>
            <p:ph type="body" sz="quarter" idx="22" hasCustomPrompt="1"/>
          </p:nvPr>
        </p:nvSpPr>
        <p:spPr>
          <a:xfrm>
            <a:off x="8212817" y="979201"/>
            <a:ext cx="3747230" cy="417769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500"/>
              </a:spcBef>
              <a:buSzTx/>
              <a:buNone/>
              <a:defRPr sz="2400" b="1"/>
            </a:lvl1pPr>
          </a:lstStyle>
          <a:p>
            <a:r>
              <a:t>Click to add title one line</a:t>
            </a:r>
          </a:p>
        </p:txBody>
      </p:sp>
      <p:sp>
        <p:nvSpPr>
          <p:cNvPr id="230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248103" y="1546281"/>
            <a:ext cx="3747229" cy="2664002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231" name="Picture Placeholder 8"/>
          <p:cNvSpPr>
            <a:spLocks noGrp="1"/>
          </p:cNvSpPr>
          <p:nvPr>
            <p:ph type="pic" sz="quarter" idx="24"/>
          </p:nvPr>
        </p:nvSpPr>
        <p:spPr>
          <a:xfrm>
            <a:off x="4230859" y="1548580"/>
            <a:ext cx="3747231" cy="2664002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232" name="Picture Placeholder 8"/>
          <p:cNvSpPr>
            <a:spLocks noGrp="1"/>
          </p:cNvSpPr>
          <p:nvPr>
            <p:ph type="pic" sz="quarter" idx="25"/>
          </p:nvPr>
        </p:nvSpPr>
        <p:spPr>
          <a:xfrm>
            <a:off x="8213615" y="1546281"/>
            <a:ext cx="3747231" cy="2664002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23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27457" y="6645740"/>
            <a:ext cx="237244" cy="107722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108018"/>
      </p:ext>
    </p:extLst>
  </p:cSld>
  <p:clrMapOvr>
    <a:masterClrMapping/>
  </p:clrMapOvr>
  <p:transition spd="med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Logo color"/>
          <p:cNvSpPr/>
          <p:nvPr/>
        </p:nvSpPr>
        <p:spPr>
          <a:xfrm>
            <a:off x="252460" y="252001"/>
            <a:ext cx="420380" cy="6120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41" name="Bottom bar"/>
          <p:cNvSpPr/>
          <p:nvPr/>
        </p:nvSpPr>
        <p:spPr>
          <a:xfrm>
            <a:off x="-1" y="6541199"/>
            <a:ext cx="12215464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42" name="UserProfile.Offices.Workarea_{{DocumentLanguage}}text"/>
          <p:cNvSpPr txBox="1"/>
          <p:nvPr/>
        </p:nvSpPr>
        <p:spPr>
          <a:xfrm>
            <a:off x="1777968" y="6645737"/>
            <a:ext cx="3403273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DTU</a:t>
            </a:r>
          </a:p>
        </p:txBody>
      </p:sp>
      <p:sp>
        <p:nvSpPr>
          <p:cNvPr id="243" name="Form.Datedate"/>
          <p:cNvSpPr txBox="1"/>
          <p:nvPr/>
        </p:nvSpPr>
        <p:spPr>
          <a:xfrm>
            <a:off x="251822" y="6645737"/>
            <a:ext cx="1106030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Date</a:t>
            </a:r>
          </a:p>
        </p:txBody>
      </p:sp>
      <p:sp>
        <p:nvSpPr>
          <p:cNvPr id="244" name="Form.PresentationTitletext"/>
          <p:cNvSpPr txBox="1"/>
          <p:nvPr/>
        </p:nvSpPr>
        <p:spPr>
          <a:xfrm>
            <a:off x="5601357" y="6645737"/>
            <a:ext cx="5505985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Title</a:t>
            </a:r>
          </a:p>
        </p:txBody>
      </p:sp>
      <p:sp>
        <p:nvSpPr>
          <p:cNvPr id="245" name="Top bar"/>
          <p:cNvSpPr/>
          <p:nvPr/>
        </p:nvSpPr>
        <p:spPr>
          <a:xfrm>
            <a:off x="-1" y="-2"/>
            <a:ext cx="12215464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46" name="Title Text"/>
          <p:cNvSpPr txBox="1">
            <a:spLocks noGrp="1"/>
          </p:cNvSpPr>
          <p:nvPr>
            <p:ph type="title"/>
          </p:nvPr>
        </p:nvSpPr>
        <p:spPr>
          <a:xfrm>
            <a:off x="1777965" y="426126"/>
            <a:ext cx="9329379" cy="97271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2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27457" y="6645740"/>
            <a:ext cx="237244" cy="107722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0836155"/>
      </p:ext>
    </p:extLst>
  </p:cSld>
  <p:clrMapOvr>
    <a:masterClrMapping/>
  </p:clrMapOvr>
  <p:transition spd="med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Logo color"/>
          <p:cNvSpPr/>
          <p:nvPr/>
        </p:nvSpPr>
        <p:spPr>
          <a:xfrm>
            <a:off x="252460" y="252001"/>
            <a:ext cx="420380" cy="6120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55" name="Bottom bar"/>
          <p:cNvSpPr/>
          <p:nvPr/>
        </p:nvSpPr>
        <p:spPr>
          <a:xfrm>
            <a:off x="-1" y="6541199"/>
            <a:ext cx="12215464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56" name="UserProfile.Offices.Workarea_{{DocumentLanguage}}text"/>
          <p:cNvSpPr txBox="1"/>
          <p:nvPr/>
        </p:nvSpPr>
        <p:spPr>
          <a:xfrm>
            <a:off x="1777968" y="6645737"/>
            <a:ext cx="3403273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DTU</a:t>
            </a:r>
          </a:p>
        </p:txBody>
      </p:sp>
      <p:sp>
        <p:nvSpPr>
          <p:cNvPr id="257" name="Form.Datedate"/>
          <p:cNvSpPr txBox="1"/>
          <p:nvPr/>
        </p:nvSpPr>
        <p:spPr>
          <a:xfrm>
            <a:off x="251822" y="6645737"/>
            <a:ext cx="1106030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Date</a:t>
            </a:r>
          </a:p>
        </p:txBody>
      </p:sp>
      <p:sp>
        <p:nvSpPr>
          <p:cNvPr id="258" name="Form.PresentationTitletext"/>
          <p:cNvSpPr txBox="1"/>
          <p:nvPr/>
        </p:nvSpPr>
        <p:spPr>
          <a:xfrm>
            <a:off x="5601357" y="6645737"/>
            <a:ext cx="5505985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Title</a:t>
            </a:r>
          </a:p>
        </p:txBody>
      </p:sp>
      <p:sp>
        <p:nvSpPr>
          <p:cNvPr id="259" name="Top bar"/>
          <p:cNvSpPr/>
          <p:nvPr/>
        </p:nvSpPr>
        <p:spPr>
          <a:xfrm>
            <a:off x="-1" y="-2"/>
            <a:ext cx="12215464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6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27457" y="6645740"/>
            <a:ext cx="237244" cy="107722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29276953"/>
      </p:ext>
    </p:extLst>
  </p:cSld>
  <p:clrMapOvr>
    <a:masterClrMapping/>
  </p:clrMapOvr>
  <p:transition spd="med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Background"/>
          <p:cNvSpPr/>
          <p:nvPr/>
        </p:nvSpPr>
        <p:spPr>
          <a:xfrm>
            <a:off x="-1" y="0"/>
            <a:ext cx="12215464" cy="68616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68" name="Logo color"/>
          <p:cNvSpPr/>
          <p:nvPr/>
        </p:nvSpPr>
        <p:spPr>
          <a:xfrm>
            <a:off x="4879432" y="1651374"/>
            <a:ext cx="2392684" cy="34833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69" name="Slide Number"/>
          <p:cNvSpPr txBox="1">
            <a:spLocks noGrp="1"/>
          </p:cNvSpPr>
          <p:nvPr>
            <p:ph type="sldNum" sz="quarter" idx="2"/>
          </p:nvPr>
        </p:nvSpPr>
        <p:spPr>
          <a:xfrm flipV="1">
            <a:off x="0" y="6858773"/>
            <a:ext cx="237244" cy="10772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7631731"/>
      </p:ext>
    </p:extLst>
  </p:cSld>
  <p:clrMapOvr>
    <a:masterClrMapping/>
  </p:clrMapOvr>
  <p:transition spd="med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Front/Paus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Logo color"/>
          <p:cNvSpPr/>
          <p:nvPr/>
        </p:nvSpPr>
        <p:spPr>
          <a:xfrm>
            <a:off x="252460" y="252001"/>
            <a:ext cx="420380" cy="6120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77" name="Bottom bar"/>
          <p:cNvSpPr/>
          <p:nvPr/>
        </p:nvSpPr>
        <p:spPr>
          <a:xfrm>
            <a:off x="-1" y="6541199"/>
            <a:ext cx="12215464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78" name="UserProfile.Offices.Workarea_{{DocumentLanguage}}text"/>
          <p:cNvSpPr txBox="1"/>
          <p:nvPr/>
        </p:nvSpPr>
        <p:spPr>
          <a:xfrm>
            <a:off x="1777968" y="6645737"/>
            <a:ext cx="3403273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DTU</a:t>
            </a:r>
          </a:p>
        </p:txBody>
      </p:sp>
      <p:sp>
        <p:nvSpPr>
          <p:cNvPr id="279" name="Form.Datedate"/>
          <p:cNvSpPr txBox="1"/>
          <p:nvPr/>
        </p:nvSpPr>
        <p:spPr>
          <a:xfrm>
            <a:off x="251822" y="6645737"/>
            <a:ext cx="1106030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Date</a:t>
            </a:r>
          </a:p>
        </p:txBody>
      </p:sp>
      <p:sp>
        <p:nvSpPr>
          <p:cNvPr id="280" name="Form.PresentationTitletext"/>
          <p:cNvSpPr txBox="1"/>
          <p:nvPr/>
        </p:nvSpPr>
        <p:spPr>
          <a:xfrm>
            <a:off x="5601357" y="6645737"/>
            <a:ext cx="5505985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700"/>
              <a:t>Title</a:t>
            </a:r>
          </a:p>
        </p:txBody>
      </p:sp>
      <p:sp>
        <p:nvSpPr>
          <p:cNvPr id="281" name="Top bar"/>
          <p:cNvSpPr/>
          <p:nvPr/>
        </p:nvSpPr>
        <p:spPr>
          <a:xfrm>
            <a:off x="-1" y="-2"/>
            <a:ext cx="12215464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82" name="Background"/>
          <p:cNvSpPr/>
          <p:nvPr/>
        </p:nvSpPr>
        <p:spPr>
          <a:xfrm>
            <a:off x="-1" y="0"/>
            <a:ext cx="12215464" cy="68616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83" name="Logo color"/>
          <p:cNvSpPr/>
          <p:nvPr/>
        </p:nvSpPr>
        <p:spPr>
          <a:xfrm>
            <a:off x="4879432" y="1651374"/>
            <a:ext cx="2392684" cy="34833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84" name="Bottom bar"/>
          <p:cNvSpPr/>
          <p:nvPr/>
        </p:nvSpPr>
        <p:spPr>
          <a:xfrm>
            <a:off x="-1" y="6541199"/>
            <a:ext cx="12215464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85" name="Top bar"/>
          <p:cNvSpPr/>
          <p:nvPr/>
        </p:nvSpPr>
        <p:spPr>
          <a:xfrm>
            <a:off x="-1" y="-2"/>
            <a:ext cx="12215464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286" name="Slide Number"/>
          <p:cNvSpPr txBox="1">
            <a:spLocks noGrp="1"/>
          </p:cNvSpPr>
          <p:nvPr>
            <p:ph type="sldNum" sz="quarter" idx="2"/>
          </p:nvPr>
        </p:nvSpPr>
        <p:spPr>
          <a:xfrm flipV="1">
            <a:off x="0" y="6858773"/>
            <a:ext cx="237244" cy="10772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0776331"/>
      </p:ext>
    </p:extLst>
  </p:cSld>
  <p:clrMapOvr>
    <a:masterClrMapping/>
  </p:clrMapOvr>
  <p:transition spd="med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title</a:t>
            </a:r>
            <a:r>
              <a:rPr lang="da-DK" noProof="0" dirty="0"/>
              <a:t>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subtitle</a:t>
            </a:r>
            <a:r>
              <a:rPr lang="da-DK" noProof="0" dirty="0"/>
              <a:t>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468326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4590919"/>
            <a:ext cx="10840028" cy="1660655"/>
          </a:xfrm>
        </p:spPr>
        <p:txBody>
          <a:bodyPr anchor="t" anchorCtr="0"/>
          <a:lstStyle>
            <a:lvl1pPr>
              <a:lnSpc>
                <a:spcPct val="93000"/>
              </a:lnSpc>
              <a:defRPr sz="14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Click to edit Master title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subtitle</a:t>
            </a:r>
            <a:r>
              <a:rPr lang="da-DK" noProof="0" dirty="0"/>
              <a:t>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8" name="Logo color">
            <a:extLst>
              <a:ext uri="{FF2B5EF4-FFF2-40B4-BE49-F238E27FC236}">
                <a16:creationId xmlns:a16="http://schemas.microsoft.com/office/drawing/2014/main" id="{EEC47D7D-D113-660B-CF83-5EFA8D095FE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606763" y="603409"/>
            <a:ext cx="1100817" cy="1605535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01856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title</a:t>
            </a:r>
            <a:r>
              <a:rPr lang="da-DK" noProof="0" dirty="0"/>
              <a:t>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subtitle</a:t>
            </a:r>
            <a:r>
              <a:rPr lang="da-DK" noProof="0" dirty="0"/>
              <a:t>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28410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d">
    <p:bg>
      <p:bgPr>
        <a:solidFill>
          <a:srgbClr val="99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168525"/>
            <a:ext cx="12190413" cy="1447200"/>
          </a:xfrm>
        </p:spPr>
        <p:txBody>
          <a:bodyPr anchor="t" anchorCtr="0"/>
          <a:lstStyle>
            <a:lvl1pPr algn="ctr">
              <a:lnSpc>
                <a:spcPct val="93000"/>
              </a:lnSpc>
              <a:defRPr sz="88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Click to edit Master title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2787" y="3615725"/>
            <a:ext cx="12193199" cy="370800"/>
          </a:xfrm>
        </p:spPr>
        <p:txBody>
          <a:bodyPr anchor="b" anchorCtr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FontTx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Click to edit Master subtitle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6" name="Logo white">
            <a:extLst>
              <a:ext uri="{FF2B5EF4-FFF2-40B4-BE49-F238E27FC236}">
                <a16:creationId xmlns:a16="http://schemas.microsoft.com/office/drawing/2014/main" id="{DA64075C-7D3F-8CBF-C3AF-94A55EC09AE6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7" name="Bottom bar">
            <a:extLst>
              <a:ext uri="{FF2B5EF4-FFF2-40B4-BE49-F238E27FC236}">
                <a16:creationId xmlns:a16="http://schemas.microsoft.com/office/drawing/2014/main" id="{E69138EB-194B-2E34-8B7D-C4EE324AA950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990000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8" name="Top bar">
            <a:extLst>
              <a:ext uri="{FF2B5EF4-FFF2-40B4-BE49-F238E27FC236}">
                <a16:creationId xmlns:a16="http://schemas.microsoft.com/office/drawing/2014/main" id="{ACB8E732-90A7-0AA9-5D00-A4D5775F6716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990000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47E2BDF2-E3E5-A315-4B16-32FAACBEEE3F}"/>
              </a:ext>
            </a:extLst>
          </p:cNvPr>
          <p:cNvSpPr txBox="1">
            <a:spLocks/>
          </p:cNvSpPr>
          <p:nvPr userDrawn="1"/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da-DK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700" b="1" kern="1200">
                <a:solidFill>
                  <a:schemeClr val="bg1"/>
                </a:solidFill>
                <a:latin typeface="+mn-lt"/>
                <a:ea typeface="ＭＳ Ｐゴシック" pitchFamily="-8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9pPr>
          </a:lstStyle>
          <a:p>
            <a:fld id="{103EA872-A674-449B-A120-B97244F8E91D}" type="slidenum">
              <a:rPr lang="da-DK" smtClean="0">
                <a:solidFill>
                  <a:srgbClr val="990000"/>
                </a:solidFill>
              </a:rPr>
              <a:pPr/>
              <a:t>‹#›</a:t>
            </a:fld>
            <a:endParaRPr lang="da-DK" dirty="0">
              <a:solidFill>
                <a:srgbClr val="990000"/>
              </a:solidFill>
            </a:endParaRPr>
          </a:p>
        </p:txBody>
      </p:sp>
      <p:sp>
        <p:nvSpPr>
          <p:cNvPr id="10" name="text" descr="{&quot;templafy&quot;:{&quot;id&quot;:&quot;2fce62a0-f28a-44e1-a519-0cbe37b25f7a&quot;}}" title="UserProfile.Offices.Workarea_{{DocumentLanguage}}">
            <a:extLst>
              <a:ext uri="{FF2B5EF4-FFF2-40B4-BE49-F238E27FC236}">
                <a16:creationId xmlns:a16="http://schemas.microsoft.com/office/drawing/2014/main" id="{FCB7DB0F-47B1-038C-53B0-9AD138551EC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rgbClr val="990000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11" name="date" descr="{&quot;templafy&quot;:{&quot;id&quot;:&quot;58465eeb-cfe0-4970-97ec-88179dc0a9c2&quot;}}" title="Form.Date">
            <a:extLst>
              <a:ext uri="{FF2B5EF4-FFF2-40B4-BE49-F238E27FC236}">
                <a16:creationId xmlns:a16="http://schemas.microsoft.com/office/drawing/2014/main" id="{B7EB6C22-C55C-E70A-0378-C377A314128B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700" b="1" i="0" u="none" strike="noStrike" cap="none" normalizeH="0" baseline="0" dirty="0">
                <a:ln>
                  <a:noFill/>
                </a:ln>
                <a:solidFill>
                  <a:srgbClr val="990000"/>
                </a:solidFill>
                <a:effectLst/>
                <a:latin typeface="+mn-lt"/>
                <a:ea typeface="ＭＳ Ｐゴシック" pitchFamily="-80" charset="-128"/>
              </a:rPr>
              <a:t>28. april 2023</a:t>
            </a:r>
          </a:p>
        </p:txBody>
      </p:sp>
      <p:sp>
        <p:nvSpPr>
          <p:cNvPr id="12" name="text" descr="{&quot;templafy&quot;:{&quot;id&quot;:&quot;5020bdfb-1912-4d6d-a5c3-71b7da283692&quot;}}" title="Form.PresentationTitle">
            <a:extLst>
              <a:ext uri="{FF2B5EF4-FFF2-40B4-BE49-F238E27FC236}">
                <a16:creationId xmlns:a16="http://schemas.microsoft.com/office/drawing/2014/main" id="{5012A28F-095F-DB6E-AD32-9772DC30A1AE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da-DK" sz="700" dirty="0">
                <a:solidFill>
                  <a:srgbClr val="990000"/>
                </a:solidFill>
                <a:latin typeface="+mn-lt"/>
              </a:rPr>
              <a:t>Facts and </a:t>
            </a:r>
            <a:r>
              <a:rPr lang="da-DK" sz="700" dirty="0" err="1">
                <a:solidFill>
                  <a:srgbClr val="990000"/>
                </a:solidFill>
                <a:latin typeface="+mn-lt"/>
              </a:rPr>
              <a:t>figures</a:t>
            </a:r>
            <a:endParaRPr lang="da-DK" sz="700" dirty="0">
              <a:solidFill>
                <a:srgbClr val="99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6714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3" orient="horz" pos="136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A33A1D-DD6A-46E6-9477-D1471332CB1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45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66233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138394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8462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800516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28685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684780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7822677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go og footers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89DCA3-C5C9-F0C4-0B9C-1549ABED4DF8}"/>
              </a:ext>
            </a:extLst>
          </p:cNvPr>
          <p:cNvSpPr/>
          <p:nvPr userDrawn="1"/>
        </p:nvSpPr>
        <p:spPr bwMode="auto">
          <a:xfrm>
            <a:off x="0" y="78036"/>
            <a:ext cx="3024336" cy="100811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602B54C-02E1-53A0-1569-A36137B3D89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 bwMode="auto">
          <a:xfrm>
            <a:off x="0" y="50800"/>
            <a:ext cx="12190413" cy="6490400"/>
          </a:xfrm>
          <a:custGeom>
            <a:avLst/>
            <a:gdLst>
              <a:gd name="connsiteX0" fmla="*/ 341301 w 12190413"/>
              <a:gd name="connsiteY0" fmla="*/ 719503 h 6490400"/>
              <a:gd name="connsiteX1" fmla="*/ 252000 w 12190413"/>
              <a:gd name="connsiteY1" fmla="*/ 766408 h 6490400"/>
              <a:gd name="connsiteX2" fmla="*/ 341301 w 12190413"/>
              <a:gd name="connsiteY2" fmla="*/ 813200 h 6490400"/>
              <a:gd name="connsiteX3" fmla="*/ 582311 w 12190413"/>
              <a:gd name="connsiteY3" fmla="*/ 813200 h 6490400"/>
              <a:gd name="connsiteX4" fmla="*/ 671611 w 12190413"/>
              <a:gd name="connsiteY4" fmla="*/ 766408 h 6490400"/>
              <a:gd name="connsiteX5" fmla="*/ 582311 w 12190413"/>
              <a:gd name="connsiteY5" fmla="*/ 719503 h 6490400"/>
              <a:gd name="connsiteX6" fmla="*/ 341301 w 12190413"/>
              <a:gd name="connsiteY6" fmla="*/ 719503 h 6490400"/>
              <a:gd name="connsiteX7" fmla="*/ 341301 w 12190413"/>
              <a:gd name="connsiteY7" fmla="*/ 603530 h 6490400"/>
              <a:gd name="connsiteX8" fmla="*/ 252000 w 12190413"/>
              <a:gd name="connsiteY8" fmla="*/ 650502 h 6490400"/>
              <a:gd name="connsiteX9" fmla="*/ 341301 w 12190413"/>
              <a:gd name="connsiteY9" fmla="*/ 697362 h 6490400"/>
              <a:gd name="connsiteX10" fmla="*/ 582311 w 12190413"/>
              <a:gd name="connsiteY10" fmla="*/ 697362 h 6490400"/>
              <a:gd name="connsiteX11" fmla="*/ 671611 w 12190413"/>
              <a:gd name="connsiteY11" fmla="*/ 650502 h 6490400"/>
              <a:gd name="connsiteX12" fmla="*/ 582311 w 12190413"/>
              <a:gd name="connsiteY12" fmla="*/ 603530 h 6490400"/>
              <a:gd name="connsiteX13" fmla="*/ 341301 w 12190413"/>
              <a:gd name="connsiteY13" fmla="*/ 603530 h 6490400"/>
              <a:gd name="connsiteX14" fmla="*/ 341301 w 12190413"/>
              <a:gd name="connsiteY14" fmla="*/ 487691 h 6490400"/>
              <a:gd name="connsiteX15" fmla="*/ 252000 w 12190413"/>
              <a:gd name="connsiteY15" fmla="*/ 534663 h 6490400"/>
              <a:gd name="connsiteX16" fmla="*/ 341301 w 12190413"/>
              <a:gd name="connsiteY16" fmla="*/ 581523 h 6490400"/>
              <a:gd name="connsiteX17" fmla="*/ 582311 w 12190413"/>
              <a:gd name="connsiteY17" fmla="*/ 581523 h 6490400"/>
              <a:gd name="connsiteX18" fmla="*/ 671611 w 12190413"/>
              <a:gd name="connsiteY18" fmla="*/ 534663 h 6490400"/>
              <a:gd name="connsiteX19" fmla="*/ 582311 w 12190413"/>
              <a:gd name="connsiteY19" fmla="*/ 487691 h 6490400"/>
              <a:gd name="connsiteX20" fmla="*/ 341301 w 12190413"/>
              <a:gd name="connsiteY20" fmla="*/ 487691 h 6490400"/>
              <a:gd name="connsiteX21" fmla="*/ 309707 w 12190413"/>
              <a:gd name="connsiteY21" fmla="*/ 227199 h 6490400"/>
              <a:gd name="connsiteX22" fmla="*/ 329316 w 12190413"/>
              <a:gd name="connsiteY22" fmla="*/ 227199 h 6490400"/>
              <a:gd name="connsiteX23" fmla="*/ 347244 w 12190413"/>
              <a:gd name="connsiteY23" fmla="*/ 233363 h 6490400"/>
              <a:gd name="connsiteX24" fmla="*/ 353967 w 12190413"/>
              <a:gd name="connsiteY24" fmla="*/ 285922 h 6490400"/>
              <a:gd name="connsiteX25" fmla="*/ 353967 w 12190413"/>
              <a:gd name="connsiteY25" fmla="*/ 338593 h 6490400"/>
              <a:gd name="connsiteX26" fmla="*/ 347244 w 12190413"/>
              <a:gd name="connsiteY26" fmla="*/ 391264 h 6490400"/>
              <a:gd name="connsiteX27" fmla="*/ 329316 w 12190413"/>
              <a:gd name="connsiteY27" fmla="*/ 397427 h 6490400"/>
              <a:gd name="connsiteX28" fmla="*/ 309707 w 12190413"/>
              <a:gd name="connsiteY28" fmla="*/ 397427 h 6490400"/>
              <a:gd name="connsiteX29" fmla="*/ 537687 w 12190413"/>
              <a:gd name="connsiteY29" fmla="*/ 201200 h 6490400"/>
              <a:gd name="connsiteX30" fmla="*/ 534212 w 12190413"/>
              <a:gd name="connsiteY30" fmla="*/ 202433 h 6490400"/>
              <a:gd name="connsiteX31" fmla="*/ 533091 w 12190413"/>
              <a:gd name="connsiteY31" fmla="*/ 205796 h 6490400"/>
              <a:gd name="connsiteX32" fmla="*/ 533091 w 12190413"/>
              <a:gd name="connsiteY32" fmla="*/ 363159 h 6490400"/>
              <a:gd name="connsiteX33" fmla="*/ 545197 w 12190413"/>
              <a:gd name="connsiteY33" fmla="*/ 410346 h 6490400"/>
              <a:gd name="connsiteX34" fmla="*/ 590594 w 12190413"/>
              <a:gd name="connsiteY34" fmla="*/ 426262 h 6490400"/>
              <a:gd name="connsiteX35" fmla="*/ 635318 w 12190413"/>
              <a:gd name="connsiteY35" fmla="*/ 410346 h 6490400"/>
              <a:gd name="connsiteX36" fmla="*/ 647984 w 12190413"/>
              <a:gd name="connsiteY36" fmla="*/ 363159 h 6490400"/>
              <a:gd name="connsiteX37" fmla="*/ 647984 w 12190413"/>
              <a:gd name="connsiteY37" fmla="*/ 205796 h 6490400"/>
              <a:gd name="connsiteX38" fmla="*/ 646752 w 12190413"/>
              <a:gd name="connsiteY38" fmla="*/ 202433 h 6490400"/>
              <a:gd name="connsiteX39" fmla="*/ 643389 w 12190413"/>
              <a:gd name="connsiteY39" fmla="*/ 201200 h 6490400"/>
              <a:gd name="connsiteX40" fmla="*/ 617272 w 12190413"/>
              <a:gd name="connsiteY40" fmla="*/ 201200 h 6490400"/>
              <a:gd name="connsiteX41" fmla="*/ 613909 w 12190413"/>
              <a:gd name="connsiteY41" fmla="*/ 202433 h 6490400"/>
              <a:gd name="connsiteX42" fmla="*/ 612676 w 12190413"/>
              <a:gd name="connsiteY42" fmla="*/ 205796 h 6490400"/>
              <a:gd name="connsiteX43" fmla="*/ 612676 w 12190413"/>
              <a:gd name="connsiteY43" fmla="*/ 363047 h 6490400"/>
              <a:gd name="connsiteX44" fmla="*/ 606062 w 12190413"/>
              <a:gd name="connsiteY44" fmla="*/ 395103 h 6490400"/>
              <a:gd name="connsiteX45" fmla="*/ 590145 w 12190413"/>
              <a:gd name="connsiteY45" fmla="*/ 401043 h 6490400"/>
              <a:gd name="connsiteX46" fmla="*/ 575013 w 12190413"/>
              <a:gd name="connsiteY46" fmla="*/ 395103 h 6490400"/>
              <a:gd name="connsiteX47" fmla="*/ 568400 w 12190413"/>
              <a:gd name="connsiteY47" fmla="*/ 363047 h 6490400"/>
              <a:gd name="connsiteX48" fmla="*/ 568400 w 12190413"/>
              <a:gd name="connsiteY48" fmla="*/ 205796 h 6490400"/>
              <a:gd name="connsiteX49" fmla="*/ 567167 w 12190413"/>
              <a:gd name="connsiteY49" fmla="*/ 202433 h 6490400"/>
              <a:gd name="connsiteX50" fmla="*/ 563692 w 12190413"/>
              <a:gd name="connsiteY50" fmla="*/ 201200 h 6490400"/>
              <a:gd name="connsiteX51" fmla="*/ 537687 w 12190413"/>
              <a:gd name="connsiteY51" fmla="*/ 201200 h 6490400"/>
              <a:gd name="connsiteX52" fmla="*/ 408728 w 12190413"/>
              <a:gd name="connsiteY52" fmla="*/ 201200 h 6490400"/>
              <a:gd name="connsiteX53" fmla="*/ 405254 w 12190413"/>
              <a:gd name="connsiteY53" fmla="*/ 202433 h 6490400"/>
              <a:gd name="connsiteX54" fmla="*/ 404021 w 12190413"/>
              <a:gd name="connsiteY54" fmla="*/ 205795 h 6490400"/>
              <a:gd name="connsiteX55" fmla="*/ 404021 w 12190413"/>
              <a:gd name="connsiteY55" fmla="*/ 224622 h 6490400"/>
              <a:gd name="connsiteX56" fmla="*/ 405254 w 12190413"/>
              <a:gd name="connsiteY56" fmla="*/ 227984 h 6490400"/>
              <a:gd name="connsiteX57" fmla="*/ 408728 w 12190413"/>
              <a:gd name="connsiteY57" fmla="*/ 229217 h 6490400"/>
              <a:gd name="connsiteX58" fmla="*/ 442124 w 12190413"/>
              <a:gd name="connsiteY58" fmla="*/ 229217 h 6490400"/>
              <a:gd name="connsiteX59" fmla="*/ 442124 w 12190413"/>
              <a:gd name="connsiteY59" fmla="*/ 418832 h 6490400"/>
              <a:gd name="connsiteX60" fmla="*/ 443357 w 12190413"/>
              <a:gd name="connsiteY60" fmla="*/ 422194 h 6490400"/>
              <a:gd name="connsiteX61" fmla="*/ 446831 w 12190413"/>
              <a:gd name="connsiteY61" fmla="*/ 423426 h 6490400"/>
              <a:gd name="connsiteX62" fmla="*/ 475296 w 12190413"/>
              <a:gd name="connsiteY62" fmla="*/ 423426 h 6490400"/>
              <a:gd name="connsiteX63" fmla="*/ 478658 w 12190413"/>
              <a:gd name="connsiteY63" fmla="*/ 422194 h 6490400"/>
              <a:gd name="connsiteX64" fmla="*/ 479890 w 12190413"/>
              <a:gd name="connsiteY64" fmla="*/ 418832 h 6490400"/>
              <a:gd name="connsiteX65" fmla="*/ 479890 w 12190413"/>
              <a:gd name="connsiteY65" fmla="*/ 229217 h 6490400"/>
              <a:gd name="connsiteX66" fmla="*/ 513398 w 12190413"/>
              <a:gd name="connsiteY66" fmla="*/ 229217 h 6490400"/>
              <a:gd name="connsiteX67" fmla="*/ 516872 w 12190413"/>
              <a:gd name="connsiteY67" fmla="*/ 227984 h 6490400"/>
              <a:gd name="connsiteX68" fmla="*/ 518105 w 12190413"/>
              <a:gd name="connsiteY68" fmla="*/ 224622 h 6490400"/>
              <a:gd name="connsiteX69" fmla="*/ 518105 w 12190413"/>
              <a:gd name="connsiteY69" fmla="*/ 205795 h 6490400"/>
              <a:gd name="connsiteX70" fmla="*/ 516872 w 12190413"/>
              <a:gd name="connsiteY70" fmla="*/ 202433 h 6490400"/>
              <a:gd name="connsiteX71" fmla="*/ 513398 w 12190413"/>
              <a:gd name="connsiteY71" fmla="*/ 201200 h 6490400"/>
              <a:gd name="connsiteX72" fmla="*/ 408728 w 12190413"/>
              <a:gd name="connsiteY72" fmla="*/ 201200 h 6490400"/>
              <a:gd name="connsiteX73" fmla="*/ 279006 w 12190413"/>
              <a:gd name="connsiteY73" fmla="*/ 201200 h 6490400"/>
              <a:gd name="connsiteX74" fmla="*/ 275644 w 12190413"/>
              <a:gd name="connsiteY74" fmla="*/ 202433 h 6490400"/>
              <a:gd name="connsiteX75" fmla="*/ 274412 w 12190413"/>
              <a:gd name="connsiteY75" fmla="*/ 205795 h 6490400"/>
              <a:gd name="connsiteX76" fmla="*/ 274412 w 12190413"/>
              <a:gd name="connsiteY76" fmla="*/ 418832 h 6490400"/>
              <a:gd name="connsiteX77" fmla="*/ 275644 w 12190413"/>
              <a:gd name="connsiteY77" fmla="*/ 422194 h 6490400"/>
              <a:gd name="connsiteX78" fmla="*/ 279006 w 12190413"/>
              <a:gd name="connsiteY78" fmla="*/ 423426 h 6490400"/>
              <a:gd name="connsiteX79" fmla="*/ 334694 w 12190413"/>
              <a:gd name="connsiteY79" fmla="*/ 423426 h 6490400"/>
              <a:gd name="connsiteX80" fmla="*/ 377609 w 12190413"/>
              <a:gd name="connsiteY80" fmla="*/ 408185 h 6490400"/>
              <a:gd name="connsiteX81" fmla="*/ 389710 w 12190413"/>
              <a:gd name="connsiteY81" fmla="*/ 336239 h 6490400"/>
              <a:gd name="connsiteX82" fmla="*/ 389710 w 12190413"/>
              <a:gd name="connsiteY82" fmla="*/ 288387 h 6490400"/>
              <a:gd name="connsiteX83" fmla="*/ 377609 w 12190413"/>
              <a:gd name="connsiteY83" fmla="*/ 216441 h 6490400"/>
              <a:gd name="connsiteX84" fmla="*/ 334694 w 12190413"/>
              <a:gd name="connsiteY84" fmla="*/ 201200 h 6490400"/>
              <a:gd name="connsiteX85" fmla="*/ 279006 w 12190413"/>
              <a:gd name="connsiteY85" fmla="*/ 201200 h 6490400"/>
              <a:gd name="connsiteX86" fmla="*/ 0 w 12190413"/>
              <a:gd name="connsiteY86" fmla="*/ 0 h 6490400"/>
              <a:gd name="connsiteX87" fmla="*/ 12190413 w 12190413"/>
              <a:gd name="connsiteY87" fmla="*/ 0 h 6490400"/>
              <a:gd name="connsiteX88" fmla="*/ 12190413 w 12190413"/>
              <a:gd name="connsiteY88" fmla="*/ 6490400 h 6490400"/>
              <a:gd name="connsiteX89" fmla="*/ 0 w 12190413"/>
              <a:gd name="connsiteY89" fmla="*/ 6490400 h 649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2190413" h="6490400">
                <a:moveTo>
                  <a:pt x="341301" y="719503"/>
                </a:moveTo>
                <a:cubicBezTo>
                  <a:pt x="252000" y="766408"/>
                  <a:pt x="252000" y="766408"/>
                  <a:pt x="252000" y="766408"/>
                </a:cubicBezTo>
                <a:cubicBezTo>
                  <a:pt x="341301" y="813200"/>
                  <a:pt x="341301" y="813200"/>
                  <a:pt x="341301" y="813200"/>
                </a:cubicBezTo>
                <a:cubicBezTo>
                  <a:pt x="456932" y="768311"/>
                  <a:pt x="466680" y="768311"/>
                  <a:pt x="582311" y="813200"/>
                </a:cubicBezTo>
                <a:cubicBezTo>
                  <a:pt x="671611" y="766408"/>
                  <a:pt x="671611" y="766408"/>
                  <a:pt x="671611" y="766408"/>
                </a:cubicBezTo>
                <a:cubicBezTo>
                  <a:pt x="582311" y="719503"/>
                  <a:pt x="582311" y="719503"/>
                  <a:pt x="582311" y="719503"/>
                </a:cubicBezTo>
                <a:cubicBezTo>
                  <a:pt x="466680" y="764505"/>
                  <a:pt x="456932" y="764505"/>
                  <a:pt x="341301" y="719503"/>
                </a:cubicBezTo>
                <a:close/>
                <a:moveTo>
                  <a:pt x="341301" y="603530"/>
                </a:moveTo>
                <a:cubicBezTo>
                  <a:pt x="252000" y="650502"/>
                  <a:pt x="252000" y="650502"/>
                  <a:pt x="252000" y="650502"/>
                </a:cubicBezTo>
                <a:cubicBezTo>
                  <a:pt x="341301" y="697362"/>
                  <a:pt x="341301" y="697362"/>
                  <a:pt x="341301" y="697362"/>
                </a:cubicBezTo>
                <a:cubicBezTo>
                  <a:pt x="456932" y="652407"/>
                  <a:pt x="466680" y="652407"/>
                  <a:pt x="582311" y="697362"/>
                </a:cubicBezTo>
                <a:cubicBezTo>
                  <a:pt x="671611" y="650502"/>
                  <a:pt x="671611" y="650502"/>
                  <a:pt x="671611" y="650502"/>
                </a:cubicBezTo>
                <a:cubicBezTo>
                  <a:pt x="582311" y="603530"/>
                  <a:pt x="582311" y="603530"/>
                  <a:pt x="582311" y="603530"/>
                </a:cubicBezTo>
                <a:cubicBezTo>
                  <a:pt x="466680" y="648596"/>
                  <a:pt x="456932" y="648596"/>
                  <a:pt x="341301" y="603530"/>
                </a:cubicBezTo>
                <a:close/>
                <a:moveTo>
                  <a:pt x="341301" y="487691"/>
                </a:moveTo>
                <a:cubicBezTo>
                  <a:pt x="252000" y="534663"/>
                  <a:pt x="252000" y="534663"/>
                  <a:pt x="252000" y="534663"/>
                </a:cubicBezTo>
                <a:cubicBezTo>
                  <a:pt x="341301" y="581523"/>
                  <a:pt x="341301" y="581523"/>
                  <a:pt x="341301" y="581523"/>
                </a:cubicBezTo>
                <a:cubicBezTo>
                  <a:pt x="456932" y="536569"/>
                  <a:pt x="466680" y="536569"/>
                  <a:pt x="582311" y="581523"/>
                </a:cubicBezTo>
                <a:cubicBezTo>
                  <a:pt x="671611" y="534663"/>
                  <a:pt x="671611" y="534663"/>
                  <a:pt x="671611" y="534663"/>
                </a:cubicBezTo>
                <a:cubicBezTo>
                  <a:pt x="582311" y="487691"/>
                  <a:pt x="582311" y="487691"/>
                  <a:pt x="582311" y="487691"/>
                </a:cubicBezTo>
                <a:cubicBezTo>
                  <a:pt x="466680" y="532757"/>
                  <a:pt x="456932" y="532757"/>
                  <a:pt x="341301" y="487691"/>
                </a:cubicBezTo>
                <a:close/>
                <a:moveTo>
                  <a:pt x="309707" y="227199"/>
                </a:moveTo>
                <a:cubicBezTo>
                  <a:pt x="329316" y="227199"/>
                  <a:pt x="329316" y="227199"/>
                  <a:pt x="329316" y="227199"/>
                </a:cubicBezTo>
                <a:cubicBezTo>
                  <a:pt x="338056" y="227199"/>
                  <a:pt x="343210" y="228544"/>
                  <a:pt x="347244" y="233363"/>
                </a:cubicBezTo>
                <a:cubicBezTo>
                  <a:pt x="353406" y="240759"/>
                  <a:pt x="353967" y="255776"/>
                  <a:pt x="353967" y="285922"/>
                </a:cubicBezTo>
                <a:cubicBezTo>
                  <a:pt x="353967" y="338593"/>
                  <a:pt x="353967" y="338593"/>
                  <a:pt x="353967" y="338593"/>
                </a:cubicBezTo>
                <a:cubicBezTo>
                  <a:pt x="353967" y="368851"/>
                  <a:pt x="353406" y="383867"/>
                  <a:pt x="347244" y="391264"/>
                </a:cubicBezTo>
                <a:cubicBezTo>
                  <a:pt x="343210" y="396082"/>
                  <a:pt x="338056" y="397427"/>
                  <a:pt x="329316" y="397427"/>
                </a:cubicBezTo>
                <a:cubicBezTo>
                  <a:pt x="309707" y="397427"/>
                  <a:pt x="309707" y="397427"/>
                  <a:pt x="309707" y="397427"/>
                </a:cubicBezTo>
                <a:close/>
                <a:moveTo>
                  <a:pt x="537687" y="201200"/>
                </a:moveTo>
                <a:cubicBezTo>
                  <a:pt x="536005" y="201200"/>
                  <a:pt x="534996" y="201648"/>
                  <a:pt x="534212" y="202433"/>
                </a:cubicBezTo>
                <a:cubicBezTo>
                  <a:pt x="533539" y="203106"/>
                  <a:pt x="533091" y="204114"/>
                  <a:pt x="533091" y="205796"/>
                </a:cubicBezTo>
                <a:cubicBezTo>
                  <a:pt x="533091" y="363159"/>
                  <a:pt x="533091" y="363159"/>
                  <a:pt x="533091" y="363159"/>
                </a:cubicBezTo>
                <a:cubicBezTo>
                  <a:pt x="533091" y="386024"/>
                  <a:pt x="536117" y="400371"/>
                  <a:pt x="545197" y="410346"/>
                </a:cubicBezTo>
                <a:cubicBezTo>
                  <a:pt x="554724" y="420770"/>
                  <a:pt x="568960" y="426262"/>
                  <a:pt x="590594" y="426262"/>
                </a:cubicBezTo>
                <a:cubicBezTo>
                  <a:pt x="612564" y="426262"/>
                  <a:pt x="626687" y="420433"/>
                  <a:pt x="635318" y="410346"/>
                </a:cubicBezTo>
                <a:cubicBezTo>
                  <a:pt x="645518" y="398465"/>
                  <a:pt x="647984" y="384343"/>
                  <a:pt x="647984" y="363159"/>
                </a:cubicBezTo>
                <a:cubicBezTo>
                  <a:pt x="647984" y="205796"/>
                  <a:pt x="647984" y="205796"/>
                  <a:pt x="647984" y="205796"/>
                </a:cubicBezTo>
                <a:cubicBezTo>
                  <a:pt x="647984" y="204114"/>
                  <a:pt x="647536" y="203106"/>
                  <a:pt x="646752" y="202433"/>
                </a:cubicBezTo>
                <a:cubicBezTo>
                  <a:pt x="646079" y="201648"/>
                  <a:pt x="645070" y="201200"/>
                  <a:pt x="643389" y="201200"/>
                </a:cubicBezTo>
                <a:cubicBezTo>
                  <a:pt x="617272" y="201200"/>
                  <a:pt x="617272" y="201200"/>
                  <a:pt x="617272" y="201200"/>
                </a:cubicBezTo>
                <a:cubicBezTo>
                  <a:pt x="615702" y="201200"/>
                  <a:pt x="614581" y="201648"/>
                  <a:pt x="613909" y="202433"/>
                </a:cubicBezTo>
                <a:cubicBezTo>
                  <a:pt x="613124" y="203106"/>
                  <a:pt x="612676" y="204114"/>
                  <a:pt x="612676" y="205796"/>
                </a:cubicBezTo>
                <a:cubicBezTo>
                  <a:pt x="612676" y="363047"/>
                  <a:pt x="612676" y="363047"/>
                  <a:pt x="612676" y="363047"/>
                </a:cubicBezTo>
                <a:cubicBezTo>
                  <a:pt x="612676" y="379523"/>
                  <a:pt x="611443" y="389274"/>
                  <a:pt x="606062" y="395103"/>
                </a:cubicBezTo>
                <a:cubicBezTo>
                  <a:pt x="602475" y="399026"/>
                  <a:pt x="597319" y="401043"/>
                  <a:pt x="590145" y="401043"/>
                </a:cubicBezTo>
                <a:cubicBezTo>
                  <a:pt x="583644" y="401043"/>
                  <a:pt x="578712" y="399250"/>
                  <a:pt x="575013" y="395103"/>
                </a:cubicBezTo>
                <a:cubicBezTo>
                  <a:pt x="569969" y="389499"/>
                  <a:pt x="568400" y="380084"/>
                  <a:pt x="568400" y="363047"/>
                </a:cubicBezTo>
                <a:cubicBezTo>
                  <a:pt x="568400" y="205796"/>
                  <a:pt x="568400" y="205796"/>
                  <a:pt x="568400" y="205796"/>
                </a:cubicBezTo>
                <a:cubicBezTo>
                  <a:pt x="568400" y="204114"/>
                  <a:pt x="567951" y="203106"/>
                  <a:pt x="567167" y="202433"/>
                </a:cubicBezTo>
                <a:cubicBezTo>
                  <a:pt x="566382" y="201648"/>
                  <a:pt x="565373" y="201200"/>
                  <a:pt x="563692" y="201200"/>
                </a:cubicBezTo>
                <a:cubicBezTo>
                  <a:pt x="537687" y="201200"/>
                  <a:pt x="537687" y="201200"/>
                  <a:pt x="537687" y="201200"/>
                </a:cubicBezTo>
                <a:close/>
                <a:moveTo>
                  <a:pt x="408728" y="201200"/>
                </a:moveTo>
                <a:cubicBezTo>
                  <a:pt x="407047" y="201200"/>
                  <a:pt x="406039" y="201648"/>
                  <a:pt x="405254" y="202433"/>
                </a:cubicBezTo>
                <a:cubicBezTo>
                  <a:pt x="404470" y="203105"/>
                  <a:pt x="404021" y="204114"/>
                  <a:pt x="404021" y="205795"/>
                </a:cubicBezTo>
                <a:cubicBezTo>
                  <a:pt x="404021" y="224622"/>
                  <a:pt x="404021" y="224622"/>
                  <a:pt x="404021" y="224622"/>
                </a:cubicBezTo>
                <a:cubicBezTo>
                  <a:pt x="404021" y="226303"/>
                  <a:pt x="404470" y="227311"/>
                  <a:pt x="405254" y="227984"/>
                </a:cubicBezTo>
                <a:cubicBezTo>
                  <a:pt x="406039" y="228768"/>
                  <a:pt x="407047" y="229217"/>
                  <a:pt x="408728" y="229217"/>
                </a:cubicBezTo>
                <a:cubicBezTo>
                  <a:pt x="442124" y="229217"/>
                  <a:pt x="442124" y="229217"/>
                  <a:pt x="442124" y="229217"/>
                </a:cubicBezTo>
                <a:cubicBezTo>
                  <a:pt x="442124" y="418832"/>
                  <a:pt x="442124" y="418832"/>
                  <a:pt x="442124" y="418832"/>
                </a:cubicBezTo>
                <a:cubicBezTo>
                  <a:pt x="442124" y="420513"/>
                  <a:pt x="442572" y="421521"/>
                  <a:pt x="443357" y="422194"/>
                </a:cubicBezTo>
                <a:cubicBezTo>
                  <a:pt x="444141" y="422978"/>
                  <a:pt x="445150" y="423426"/>
                  <a:pt x="446831" y="423426"/>
                </a:cubicBezTo>
                <a:cubicBezTo>
                  <a:pt x="475296" y="423426"/>
                  <a:pt x="475296" y="423426"/>
                  <a:pt x="475296" y="423426"/>
                </a:cubicBezTo>
                <a:cubicBezTo>
                  <a:pt x="476977" y="423426"/>
                  <a:pt x="477985" y="422978"/>
                  <a:pt x="478658" y="422194"/>
                </a:cubicBezTo>
                <a:cubicBezTo>
                  <a:pt x="479442" y="421521"/>
                  <a:pt x="479890" y="420513"/>
                  <a:pt x="479890" y="418832"/>
                </a:cubicBezTo>
                <a:cubicBezTo>
                  <a:pt x="479890" y="229217"/>
                  <a:pt x="479890" y="229217"/>
                  <a:pt x="479890" y="229217"/>
                </a:cubicBezTo>
                <a:cubicBezTo>
                  <a:pt x="513398" y="229217"/>
                  <a:pt x="513398" y="229217"/>
                  <a:pt x="513398" y="229217"/>
                </a:cubicBezTo>
                <a:cubicBezTo>
                  <a:pt x="515079" y="229217"/>
                  <a:pt x="516088" y="228768"/>
                  <a:pt x="516872" y="227984"/>
                </a:cubicBezTo>
                <a:cubicBezTo>
                  <a:pt x="517545" y="227311"/>
                  <a:pt x="518105" y="226303"/>
                  <a:pt x="518105" y="224622"/>
                </a:cubicBezTo>
                <a:cubicBezTo>
                  <a:pt x="518105" y="205795"/>
                  <a:pt x="518105" y="205795"/>
                  <a:pt x="518105" y="205795"/>
                </a:cubicBezTo>
                <a:cubicBezTo>
                  <a:pt x="518105" y="204114"/>
                  <a:pt x="517545" y="203105"/>
                  <a:pt x="516872" y="202433"/>
                </a:cubicBezTo>
                <a:cubicBezTo>
                  <a:pt x="516088" y="201648"/>
                  <a:pt x="515079" y="201200"/>
                  <a:pt x="513398" y="201200"/>
                </a:cubicBezTo>
                <a:cubicBezTo>
                  <a:pt x="408728" y="201200"/>
                  <a:pt x="408728" y="201200"/>
                  <a:pt x="408728" y="201200"/>
                </a:cubicBezTo>
                <a:close/>
                <a:moveTo>
                  <a:pt x="279006" y="201200"/>
                </a:moveTo>
                <a:cubicBezTo>
                  <a:pt x="277325" y="201200"/>
                  <a:pt x="276317" y="201648"/>
                  <a:pt x="275644" y="202433"/>
                </a:cubicBezTo>
                <a:cubicBezTo>
                  <a:pt x="274860" y="203105"/>
                  <a:pt x="274412" y="204114"/>
                  <a:pt x="274412" y="205795"/>
                </a:cubicBezTo>
                <a:cubicBezTo>
                  <a:pt x="274412" y="418832"/>
                  <a:pt x="274412" y="418832"/>
                  <a:pt x="274412" y="418832"/>
                </a:cubicBezTo>
                <a:cubicBezTo>
                  <a:pt x="274412" y="420513"/>
                  <a:pt x="274860" y="421521"/>
                  <a:pt x="275644" y="422194"/>
                </a:cubicBezTo>
                <a:cubicBezTo>
                  <a:pt x="276317" y="422978"/>
                  <a:pt x="277325" y="423426"/>
                  <a:pt x="279006" y="423426"/>
                </a:cubicBezTo>
                <a:cubicBezTo>
                  <a:pt x="334694" y="423426"/>
                  <a:pt x="334694" y="423426"/>
                  <a:pt x="334694" y="423426"/>
                </a:cubicBezTo>
                <a:cubicBezTo>
                  <a:pt x="356320" y="423426"/>
                  <a:pt x="369542" y="418496"/>
                  <a:pt x="377609" y="408185"/>
                </a:cubicBezTo>
                <a:cubicBezTo>
                  <a:pt x="389374" y="394065"/>
                  <a:pt x="389710" y="371204"/>
                  <a:pt x="389710" y="336239"/>
                </a:cubicBezTo>
                <a:cubicBezTo>
                  <a:pt x="389710" y="288387"/>
                  <a:pt x="389710" y="288387"/>
                  <a:pt x="389710" y="288387"/>
                </a:cubicBezTo>
                <a:cubicBezTo>
                  <a:pt x="389710" y="253423"/>
                  <a:pt x="389374" y="230561"/>
                  <a:pt x="377609" y="216441"/>
                </a:cubicBezTo>
                <a:cubicBezTo>
                  <a:pt x="369542" y="206131"/>
                  <a:pt x="356320" y="201200"/>
                  <a:pt x="334694" y="201200"/>
                </a:cubicBezTo>
                <a:cubicBezTo>
                  <a:pt x="279006" y="201200"/>
                  <a:pt x="279006" y="201200"/>
                  <a:pt x="279006" y="201200"/>
                </a:cubicBezTo>
                <a:close/>
                <a:moveTo>
                  <a:pt x="0" y="0"/>
                </a:moveTo>
                <a:lnTo>
                  <a:pt x="12190413" y="0"/>
                </a:lnTo>
                <a:lnTo>
                  <a:pt x="12190413" y="6490400"/>
                </a:lnTo>
                <a:lnTo>
                  <a:pt x="0" y="64904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wrap="square">
            <a:noAutofit/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3767281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ogo og footers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AC63531-9C28-1500-E960-6BEFD1796E25}"/>
              </a:ext>
            </a:extLst>
          </p:cNvPr>
          <p:cNvSpPr/>
          <p:nvPr userDrawn="1"/>
        </p:nvSpPr>
        <p:spPr bwMode="auto">
          <a:xfrm>
            <a:off x="0" y="78036"/>
            <a:ext cx="3024336" cy="1008112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602B54C-02E1-53A0-1569-A36137B3D89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 bwMode="auto">
          <a:xfrm>
            <a:off x="0" y="50800"/>
            <a:ext cx="12190413" cy="6490400"/>
          </a:xfrm>
          <a:custGeom>
            <a:avLst/>
            <a:gdLst>
              <a:gd name="connsiteX0" fmla="*/ 341301 w 12190413"/>
              <a:gd name="connsiteY0" fmla="*/ 719503 h 6490400"/>
              <a:gd name="connsiteX1" fmla="*/ 252000 w 12190413"/>
              <a:gd name="connsiteY1" fmla="*/ 766408 h 6490400"/>
              <a:gd name="connsiteX2" fmla="*/ 341301 w 12190413"/>
              <a:gd name="connsiteY2" fmla="*/ 813200 h 6490400"/>
              <a:gd name="connsiteX3" fmla="*/ 582311 w 12190413"/>
              <a:gd name="connsiteY3" fmla="*/ 813200 h 6490400"/>
              <a:gd name="connsiteX4" fmla="*/ 671611 w 12190413"/>
              <a:gd name="connsiteY4" fmla="*/ 766408 h 6490400"/>
              <a:gd name="connsiteX5" fmla="*/ 582311 w 12190413"/>
              <a:gd name="connsiteY5" fmla="*/ 719503 h 6490400"/>
              <a:gd name="connsiteX6" fmla="*/ 341301 w 12190413"/>
              <a:gd name="connsiteY6" fmla="*/ 719503 h 6490400"/>
              <a:gd name="connsiteX7" fmla="*/ 341301 w 12190413"/>
              <a:gd name="connsiteY7" fmla="*/ 603530 h 6490400"/>
              <a:gd name="connsiteX8" fmla="*/ 252000 w 12190413"/>
              <a:gd name="connsiteY8" fmla="*/ 650502 h 6490400"/>
              <a:gd name="connsiteX9" fmla="*/ 341301 w 12190413"/>
              <a:gd name="connsiteY9" fmla="*/ 697362 h 6490400"/>
              <a:gd name="connsiteX10" fmla="*/ 582311 w 12190413"/>
              <a:gd name="connsiteY10" fmla="*/ 697362 h 6490400"/>
              <a:gd name="connsiteX11" fmla="*/ 671611 w 12190413"/>
              <a:gd name="connsiteY11" fmla="*/ 650502 h 6490400"/>
              <a:gd name="connsiteX12" fmla="*/ 582311 w 12190413"/>
              <a:gd name="connsiteY12" fmla="*/ 603530 h 6490400"/>
              <a:gd name="connsiteX13" fmla="*/ 341301 w 12190413"/>
              <a:gd name="connsiteY13" fmla="*/ 603530 h 6490400"/>
              <a:gd name="connsiteX14" fmla="*/ 341301 w 12190413"/>
              <a:gd name="connsiteY14" fmla="*/ 487691 h 6490400"/>
              <a:gd name="connsiteX15" fmla="*/ 252000 w 12190413"/>
              <a:gd name="connsiteY15" fmla="*/ 534663 h 6490400"/>
              <a:gd name="connsiteX16" fmla="*/ 341301 w 12190413"/>
              <a:gd name="connsiteY16" fmla="*/ 581523 h 6490400"/>
              <a:gd name="connsiteX17" fmla="*/ 582311 w 12190413"/>
              <a:gd name="connsiteY17" fmla="*/ 581523 h 6490400"/>
              <a:gd name="connsiteX18" fmla="*/ 671611 w 12190413"/>
              <a:gd name="connsiteY18" fmla="*/ 534663 h 6490400"/>
              <a:gd name="connsiteX19" fmla="*/ 582311 w 12190413"/>
              <a:gd name="connsiteY19" fmla="*/ 487691 h 6490400"/>
              <a:gd name="connsiteX20" fmla="*/ 341301 w 12190413"/>
              <a:gd name="connsiteY20" fmla="*/ 487691 h 6490400"/>
              <a:gd name="connsiteX21" fmla="*/ 309707 w 12190413"/>
              <a:gd name="connsiteY21" fmla="*/ 227199 h 6490400"/>
              <a:gd name="connsiteX22" fmla="*/ 329316 w 12190413"/>
              <a:gd name="connsiteY22" fmla="*/ 227199 h 6490400"/>
              <a:gd name="connsiteX23" fmla="*/ 347244 w 12190413"/>
              <a:gd name="connsiteY23" fmla="*/ 233363 h 6490400"/>
              <a:gd name="connsiteX24" fmla="*/ 353967 w 12190413"/>
              <a:gd name="connsiteY24" fmla="*/ 285922 h 6490400"/>
              <a:gd name="connsiteX25" fmla="*/ 353967 w 12190413"/>
              <a:gd name="connsiteY25" fmla="*/ 338593 h 6490400"/>
              <a:gd name="connsiteX26" fmla="*/ 347244 w 12190413"/>
              <a:gd name="connsiteY26" fmla="*/ 391264 h 6490400"/>
              <a:gd name="connsiteX27" fmla="*/ 329316 w 12190413"/>
              <a:gd name="connsiteY27" fmla="*/ 397427 h 6490400"/>
              <a:gd name="connsiteX28" fmla="*/ 309707 w 12190413"/>
              <a:gd name="connsiteY28" fmla="*/ 397427 h 6490400"/>
              <a:gd name="connsiteX29" fmla="*/ 537687 w 12190413"/>
              <a:gd name="connsiteY29" fmla="*/ 201200 h 6490400"/>
              <a:gd name="connsiteX30" fmla="*/ 534212 w 12190413"/>
              <a:gd name="connsiteY30" fmla="*/ 202433 h 6490400"/>
              <a:gd name="connsiteX31" fmla="*/ 533091 w 12190413"/>
              <a:gd name="connsiteY31" fmla="*/ 205796 h 6490400"/>
              <a:gd name="connsiteX32" fmla="*/ 533091 w 12190413"/>
              <a:gd name="connsiteY32" fmla="*/ 363159 h 6490400"/>
              <a:gd name="connsiteX33" fmla="*/ 545197 w 12190413"/>
              <a:gd name="connsiteY33" fmla="*/ 410346 h 6490400"/>
              <a:gd name="connsiteX34" fmla="*/ 590594 w 12190413"/>
              <a:gd name="connsiteY34" fmla="*/ 426262 h 6490400"/>
              <a:gd name="connsiteX35" fmla="*/ 635318 w 12190413"/>
              <a:gd name="connsiteY35" fmla="*/ 410346 h 6490400"/>
              <a:gd name="connsiteX36" fmla="*/ 647984 w 12190413"/>
              <a:gd name="connsiteY36" fmla="*/ 363159 h 6490400"/>
              <a:gd name="connsiteX37" fmla="*/ 647984 w 12190413"/>
              <a:gd name="connsiteY37" fmla="*/ 205796 h 6490400"/>
              <a:gd name="connsiteX38" fmla="*/ 646752 w 12190413"/>
              <a:gd name="connsiteY38" fmla="*/ 202433 h 6490400"/>
              <a:gd name="connsiteX39" fmla="*/ 643389 w 12190413"/>
              <a:gd name="connsiteY39" fmla="*/ 201200 h 6490400"/>
              <a:gd name="connsiteX40" fmla="*/ 617272 w 12190413"/>
              <a:gd name="connsiteY40" fmla="*/ 201200 h 6490400"/>
              <a:gd name="connsiteX41" fmla="*/ 613909 w 12190413"/>
              <a:gd name="connsiteY41" fmla="*/ 202433 h 6490400"/>
              <a:gd name="connsiteX42" fmla="*/ 612676 w 12190413"/>
              <a:gd name="connsiteY42" fmla="*/ 205796 h 6490400"/>
              <a:gd name="connsiteX43" fmla="*/ 612676 w 12190413"/>
              <a:gd name="connsiteY43" fmla="*/ 363047 h 6490400"/>
              <a:gd name="connsiteX44" fmla="*/ 606062 w 12190413"/>
              <a:gd name="connsiteY44" fmla="*/ 395103 h 6490400"/>
              <a:gd name="connsiteX45" fmla="*/ 590145 w 12190413"/>
              <a:gd name="connsiteY45" fmla="*/ 401043 h 6490400"/>
              <a:gd name="connsiteX46" fmla="*/ 575013 w 12190413"/>
              <a:gd name="connsiteY46" fmla="*/ 395103 h 6490400"/>
              <a:gd name="connsiteX47" fmla="*/ 568400 w 12190413"/>
              <a:gd name="connsiteY47" fmla="*/ 363047 h 6490400"/>
              <a:gd name="connsiteX48" fmla="*/ 568400 w 12190413"/>
              <a:gd name="connsiteY48" fmla="*/ 205796 h 6490400"/>
              <a:gd name="connsiteX49" fmla="*/ 567167 w 12190413"/>
              <a:gd name="connsiteY49" fmla="*/ 202433 h 6490400"/>
              <a:gd name="connsiteX50" fmla="*/ 563692 w 12190413"/>
              <a:gd name="connsiteY50" fmla="*/ 201200 h 6490400"/>
              <a:gd name="connsiteX51" fmla="*/ 537687 w 12190413"/>
              <a:gd name="connsiteY51" fmla="*/ 201200 h 6490400"/>
              <a:gd name="connsiteX52" fmla="*/ 408728 w 12190413"/>
              <a:gd name="connsiteY52" fmla="*/ 201200 h 6490400"/>
              <a:gd name="connsiteX53" fmla="*/ 405254 w 12190413"/>
              <a:gd name="connsiteY53" fmla="*/ 202433 h 6490400"/>
              <a:gd name="connsiteX54" fmla="*/ 404021 w 12190413"/>
              <a:gd name="connsiteY54" fmla="*/ 205795 h 6490400"/>
              <a:gd name="connsiteX55" fmla="*/ 404021 w 12190413"/>
              <a:gd name="connsiteY55" fmla="*/ 224622 h 6490400"/>
              <a:gd name="connsiteX56" fmla="*/ 405254 w 12190413"/>
              <a:gd name="connsiteY56" fmla="*/ 227984 h 6490400"/>
              <a:gd name="connsiteX57" fmla="*/ 408728 w 12190413"/>
              <a:gd name="connsiteY57" fmla="*/ 229217 h 6490400"/>
              <a:gd name="connsiteX58" fmla="*/ 442124 w 12190413"/>
              <a:gd name="connsiteY58" fmla="*/ 229217 h 6490400"/>
              <a:gd name="connsiteX59" fmla="*/ 442124 w 12190413"/>
              <a:gd name="connsiteY59" fmla="*/ 418832 h 6490400"/>
              <a:gd name="connsiteX60" fmla="*/ 443357 w 12190413"/>
              <a:gd name="connsiteY60" fmla="*/ 422194 h 6490400"/>
              <a:gd name="connsiteX61" fmla="*/ 446831 w 12190413"/>
              <a:gd name="connsiteY61" fmla="*/ 423426 h 6490400"/>
              <a:gd name="connsiteX62" fmla="*/ 475296 w 12190413"/>
              <a:gd name="connsiteY62" fmla="*/ 423426 h 6490400"/>
              <a:gd name="connsiteX63" fmla="*/ 478658 w 12190413"/>
              <a:gd name="connsiteY63" fmla="*/ 422194 h 6490400"/>
              <a:gd name="connsiteX64" fmla="*/ 479890 w 12190413"/>
              <a:gd name="connsiteY64" fmla="*/ 418832 h 6490400"/>
              <a:gd name="connsiteX65" fmla="*/ 479890 w 12190413"/>
              <a:gd name="connsiteY65" fmla="*/ 229217 h 6490400"/>
              <a:gd name="connsiteX66" fmla="*/ 513398 w 12190413"/>
              <a:gd name="connsiteY66" fmla="*/ 229217 h 6490400"/>
              <a:gd name="connsiteX67" fmla="*/ 516872 w 12190413"/>
              <a:gd name="connsiteY67" fmla="*/ 227984 h 6490400"/>
              <a:gd name="connsiteX68" fmla="*/ 518105 w 12190413"/>
              <a:gd name="connsiteY68" fmla="*/ 224622 h 6490400"/>
              <a:gd name="connsiteX69" fmla="*/ 518105 w 12190413"/>
              <a:gd name="connsiteY69" fmla="*/ 205795 h 6490400"/>
              <a:gd name="connsiteX70" fmla="*/ 516872 w 12190413"/>
              <a:gd name="connsiteY70" fmla="*/ 202433 h 6490400"/>
              <a:gd name="connsiteX71" fmla="*/ 513398 w 12190413"/>
              <a:gd name="connsiteY71" fmla="*/ 201200 h 6490400"/>
              <a:gd name="connsiteX72" fmla="*/ 408728 w 12190413"/>
              <a:gd name="connsiteY72" fmla="*/ 201200 h 6490400"/>
              <a:gd name="connsiteX73" fmla="*/ 279006 w 12190413"/>
              <a:gd name="connsiteY73" fmla="*/ 201200 h 6490400"/>
              <a:gd name="connsiteX74" fmla="*/ 275644 w 12190413"/>
              <a:gd name="connsiteY74" fmla="*/ 202433 h 6490400"/>
              <a:gd name="connsiteX75" fmla="*/ 274412 w 12190413"/>
              <a:gd name="connsiteY75" fmla="*/ 205795 h 6490400"/>
              <a:gd name="connsiteX76" fmla="*/ 274412 w 12190413"/>
              <a:gd name="connsiteY76" fmla="*/ 418832 h 6490400"/>
              <a:gd name="connsiteX77" fmla="*/ 275644 w 12190413"/>
              <a:gd name="connsiteY77" fmla="*/ 422194 h 6490400"/>
              <a:gd name="connsiteX78" fmla="*/ 279006 w 12190413"/>
              <a:gd name="connsiteY78" fmla="*/ 423426 h 6490400"/>
              <a:gd name="connsiteX79" fmla="*/ 334694 w 12190413"/>
              <a:gd name="connsiteY79" fmla="*/ 423426 h 6490400"/>
              <a:gd name="connsiteX80" fmla="*/ 377609 w 12190413"/>
              <a:gd name="connsiteY80" fmla="*/ 408185 h 6490400"/>
              <a:gd name="connsiteX81" fmla="*/ 389710 w 12190413"/>
              <a:gd name="connsiteY81" fmla="*/ 336239 h 6490400"/>
              <a:gd name="connsiteX82" fmla="*/ 389710 w 12190413"/>
              <a:gd name="connsiteY82" fmla="*/ 288387 h 6490400"/>
              <a:gd name="connsiteX83" fmla="*/ 377609 w 12190413"/>
              <a:gd name="connsiteY83" fmla="*/ 216441 h 6490400"/>
              <a:gd name="connsiteX84" fmla="*/ 334694 w 12190413"/>
              <a:gd name="connsiteY84" fmla="*/ 201200 h 6490400"/>
              <a:gd name="connsiteX85" fmla="*/ 279006 w 12190413"/>
              <a:gd name="connsiteY85" fmla="*/ 201200 h 6490400"/>
              <a:gd name="connsiteX86" fmla="*/ 0 w 12190413"/>
              <a:gd name="connsiteY86" fmla="*/ 0 h 6490400"/>
              <a:gd name="connsiteX87" fmla="*/ 12190413 w 12190413"/>
              <a:gd name="connsiteY87" fmla="*/ 0 h 6490400"/>
              <a:gd name="connsiteX88" fmla="*/ 12190413 w 12190413"/>
              <a:gd name="connsiteY88" fmla="*/ 6490400 h 6490400"/>
              <a:gd name="connsiteX89" fmla="*/ 0 w 12190413"/>
              <a:gd name="connsiteY89" fmla="*/ 6490400 h 649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2190413" h="6490400">
                <a:moveTo>
                  <a:pt x="341301" y="719503"/>
                </a:moveTo>
                <a:cubicBezTo>
                  <a:pt x="252000" y="766408"/>
                  <a:pt x="252000" y="766408"/>
                  <a:pt x="252000" y="766408"/>
                </a:cubicBezTo>
                <a:cubicBezTo>
                  <a:pt x="341301" y="813200"/>
                  <a:pt x="341301" y="813200"/>
                  <a:pt x="341301" y="813200"/>
                </a:cubicBezTo>
                <a:cubicBezTo>
                  <a:pt x="456932" y="768311"/>
                  <a:pt x="466680" y="768311"/>
                  <a:pt x="582311" y="813200"/>
                </a:cubicBezTo>
                <a:cubicBezTo>
                  <a:pt x="671611" y="766408"/>
                  <a:pt x="671611" y="766408"/>
                  <a:pt x="671611" y="766408"/>
                </a:cubicBezTo>
                <a:cubicBezTo>
                  <a:pt x="582311" y="719503"/>
                  <a:pt x="582311" y="719503"/>
                  <a:pt x="582311" y="719503"/>
                </a:cubicBezTo>
                <a:cubicBezTo>
                  <a:pt x="466680" y="764505"/>
                  <a:pt x="456932" y="764505"/>
                  <a:pt x="341301" y="719503"/>
                </a:cubicBezTo>
                <a:close/>
                <a:moveTo>
                  <a:pt x="341301" y="603530"/>
                </a:moveTo>
                <a:cubicBezTo>
                  <a:pt x="252000" y="650502"/>
                  <a:pt x="252000" y="650502"/>
                  <a:pt x="252000" y="650502"/>
                </a:cubicBezTo>
                <a:cubicBezTo>
                  <a:pt x="341301" y="697362"/>
                  <a:pt x="341301" y="697362"/>
                  <a:pt x="341301" y="697362"/>
                </a:cubicBezTo>
                <a:cubicBezTo>
                  <a:pt x="456932" y="652407"/>
                  <a:pt x="466680" y="652407"/>
                  <a:pt x="582311" y="697362"/>
                </a:cubicBezTo>
                <a:cubicBezTo>
                  <a:pt x="671611" y="650502"/>
                  <a:pt x="671611" y="650502"/>
                  <a:pt x="671611" y="650502"/>
                </a:cubicBezTo>
                <a:cubicBezTo>
                  <a:pt x="582311" y="603530"/>
                  <a:pt x="582311" y="603530"/>
                  <a:pt x="582311" y="603530"/>
                </a:cubicBezTo>
                <a:cubicBezTo>
                  <a:pt x="466680" y="648596"/>
                  <a:pt x="456932" y="648596"/>
                  <a:pt x="341301" y="603530"/>
                </a:cubicBezTo>
                <a:close/>
                <a:moveTo>
                  <a:pt x="341301" y="487691"/>
                </a:moveTo>
                <a:cubicBezTo>
                  <a:pt x="252000" y="534663"/>
                  <a:pt x="252000" y="534663"/>
                  <a:pt x="252000" y="534663"/>
                </a:cubicBezTo>
                <a:cubicBezTo>
                  <a:pt x="341301" y="581523"/>
                  <a:pt x="341301" y="581523"/>
                  <a:pt x="341301" y="581523"/>
                </a:cubicBezTo>
                <a:cubicBezTo>
                  <a:pt x="456932" y="536569"/>
                  <a:pt x="466680" y="536569"/>
                  <a:pt x="582311" y="581523"/>
                </a:cubicBezTo>
                <a:cubicBezTo>
                  <a:pt x="671611" y="534663"/>
                  <a:pt x="671611" y="534663"/>
                  <a:pt x="671611" y="534663"/>
                </a:cubicBezTo>
                <a:cubicBezTo>
                  <a:pt x="582311" y="487691"/>
                  <a:pt x="582311" y="487691"/>
                  <a:pt x="582311" y="487691"/>
                </a:cubicBezTo>
                <a:cubicBezTo>
                  <a:pt x="466680" y="532757"/>
                  <a:pt x="456932" y="532757"/>
                  <a:pt x="341301" y="487691"/>
                </a:cubicBezTo>
                <a:close/>
                <a:moveTo>
                  <a:pt x="309707" y="227199"/>
                </a:moveTo>
                <a:cubicBezTo>
                  <a:pt x="329316" y="227199"/>
                  <a:pt x="329316" y="227199"/>
                  <a:pt x="329316" y="227199"/>
                </a:cubicBezTo>
                <a:cubicBezTo>
                  <a:pt x="338056" y="227199"/>
                  <a:pt x="343210" y="228544"/>
                  <a:pt x="347244" y="233363"/>
                </a:cubicBezTo>
                <a:cubicBezTo>
                  <a:pt x="353406" y="240759"/>
                  <a:pt x="353967" y="255776"/>
                  <a:pt x="353967" y="285922"/>
                </a:cubicBezTo>
                <a:cubicBezTo>
                  <a:pt x="353967" y="338593"/>
                  <a:pt x="353967" y="338593"/>
                  <a:pt x="353967" y="338593"/>
                </a:cubicBezTo>
                <a:cubicBezTo>
                  <a:pt x="353967" y="368851"/>
                  <a:pt x="353406" y="383867"/>
                  <a:pt x="347244" y="391264"/>
                </a:cubicBezTo>
                <a:cubicBezTo>
                  <a:pt x="343210" y="396082"/>
                  <a:pt x="338056" y="397427"/>
                  <a:pt x="329316" y="397427"/>
                </a:cubicBezTo>
                <a:cubicBezTo>
                  <a:pt x="309707" y="397427"/>
                  <a:pt x="309707" y="397427"/>
                  <a:pt x="309707" y="397427"/>
                </a:cubicBezTo>
                <a:close/>
                <a:moveTo>
                  <a:pt x="537687" y="201200"/>
                </a:moveTo>
                <a:cubicBezTo>
                  <a:pt x="536005" y="201200"/>
                  <a:pt x="534996" y="201648"/>
                  <a:pt x="534212" y="202433"/>
                </a:cubicBezTo>
                <a:cubicBezTo>
                  <a:pt x="533539" y="203106"/>
                  <a:pt x="533091" y="204114"/>
                  <a:pt x="533091" y="205796"/>
                </a:cubicBezTo>
                <a:cubicBezTo>
                  <a:pt x="533091" y="363159"/>
                  <a:pt x="533091" y="363159"/>
                  <a:pt x="533091" y="363159"/>
                </a:cubicBezTo>
                <a:cubicBezTo>
                  <a:pt x="533091" y="386024"/>
                  <a:pt x="536117" y="400371"/>
                  <a:pt x="545197" y="410346"/>
                </a:cubicBezTo>
                <a:cubicBezTo>
                  <a:pt x="554724" y="420770"/>
                  <a:pt x="568960" y="426262"/>
                  <a:pt x="590594" y="426262"/>
                </a:cubicBezTo>
                <a:cubicBezTo>
                  <a:pt x="612564" y="426262"/>
                  <a:pt x="626687" y="420433"/>
                  <a:pt x="635318" y="410346"/>
                </a:cubicBezTo>
                <a:cubicBezTo>
                  <a:pt x="645518" y="398465"/>
                  <a:pt x="647984" y="384343"/>
                  <a:pt x="647984" y="363159"/>
                </a:cubicBezTo>
                <a:cubicBezTo>
                  <a:pt x="647984" y="205796"/>
                  <a:pt x="647984" y="205796"/>
                  <a:pt x="647984" y="205796"/>
                </a:cubicBezTo>
                <a:cubicBezTo>
                  <a:pt x="647984" y="204114"/>
                  <a:pt x="647536" y="203106"/>
                  <a:pt x="646752" y="202433"/>
                </a:cubicBezTo>
                <a:cubicBezTo>
                  <a:pt x="646079" y="201648"/>
                  <a:pt x="645070" y="201200"/>
                  <a:pt x="643389" y="201200"/>
                </a:cubicBezTo>
                <a:cubicBezTo>
                  <a:pt x="617272" y="201200"/>
                  <a:pt x="617272" y="201200"/>
                  <a:pt x="617272" y="201200"/>
                </a:cubicBezTo>
                <a:cubicBezTo>
                  <a:pt x="615702" y="201200"/>
                  <a:pt x="614581" y="201648"/>
                  <a:pt x="613909" y="202433"/>
                </a:cubicBezTo>
                <a:cubicBezTo>
                  <a:pt x="613124" y="203106"/>
                  <a:pt x="612676" y="204114"/>
                  <a:pt x="612676" y="205796"/>
                </a:cubicBezTo>
                <a:cubicBezTo>
                  <a:pt x="612676" y="363047"/>
                  <a:pt x="612676" y="363047"/>
                  <a:pt x="612676" y="363047"/>
                </a:cubicBezTo>
                <a:cubicBezTo>
                  <a:pt x="612676" y="379523"/>
                  <a:pt x="611443" y="389274"/>
                  <a:pt x="606062" y="395103"/>
                </a:cubicBezTo>
                <a:cubicBezTo>
                  <a:pt x="602475" y="399026"/>
                  <a:pt x="597319" y="401043"/>
                  <a:pt x="590145" y="401043"/>
                </a:cubicBezTo>
                <a:cubicBezTo>
                  <a:pt x="583644" y="401043"/>
                  <a:pt x="578712" y="399250"/>
                  <a:pt x="575013" y="395103"/>
                </a:cubicBezTo>
                <a:cubicBezTo>
                  <a:pt x="569969" y="389499"/>
                  <a:pt x="568400" y="380084"/>
                  <a:pt x="568400" y="363047"/>
                </a:cubicBezTo>
                <a:cubicBezTo>
                  <a:pt x="568400" y="205796"/>
                  <a:pt x="568400" y="205796"/>
                  <a:pt x="568400" y="205796"/>
                </a:cubicBezTo>
                <a:cubicBezTo>
                  <a:pt x="568400" y="204114"/>
                  <a:pt x="567951" y="203106"/>
                  <a:pt x="567167" y="202433"/>
                </a:cubicBezTo>
                <a:cubicBezTo>
                  <a:pt x="566382" y="201648"/>
                  <a:pt x="565373" y="201200"/>
                  <a:pt x="563692" y="201200"/>
                </a:cubicBezTo>
                <a:cubicBezTo>
                  <a:pt x="537687" y="201200"/>
                  <a:pt x="537687" y="201200"/>
                  <a:pt x="537687" y="201200"/>
                </a:cubicBezTo>
                <a:close/>
                <a:moveTo>
                  <a:pt x="408728" y="201200"/>
                </a:moveTo>
                <a:cubicBezTo>
                  <a:pt x="407047" y="201200"/>
                  <a:pt x="406039" y="201648"/>
                  <a:pt x="405254" y="202433"/>
                </a:cubicBezTo>
                <a:cubicBezTo>
                  <a:pt x="404470" y="203105"/>
                  <a:pt x="404021" y="204114"/>
                  <a:pt x="404021" y="205795"/>
                </a:cubicBezTo>
                <a:cubicBezTo>
                  <a:pt x="404021" y="224622"/>
                  <a:pt x="404021" y="224622"/>
                  <a:pt x="404021" y="224622"/>
                </a:cubicBezTo>
                <a:cubicBezTo>
                  <a:pt x="404021" y="226303"/>
                  <a:pt x="404470" y="227311"/>
                  <a:pt x="405254" y="227984"/>
                </a:cubicBezTo>
                <a:cubicBezTo>
                  <a:pt x="406039" y="228768"/>
                  <a:pt x="407047" y="229217"/>
                  <a:pt x="408728" y="229217"/>
                </a:cubicBezTo>
                <a:cubicBezTo>
                  <a:pt x="442124" y="229217"/>
                  <a:pt x="442124" y="229217"/>
                  <a:pt x="442124" y="229217"/>
                </a:cubicBezTo>
                <a:cubicBezTo>
                  <a:pt x="442124" y="418832"/>
                  <a:pt x="442124" y="418832"/>
                  <a:pt x="442124" y="418832"/>
                </a:cubicBezTo>
                <a:cubicBezTo>
                  <a:pt x="442124" y="420513"/>
                  <a:pt x="442572" y="421521"/>
                  <a:pt x="443357" y="422194"/>
                </a:cubicBezTo>
                <a:cubicBezTo>
                  <a:pt x="444141" y="422978"/>
                  <a:pt x="445150" y="423426"/>
                  <a:pt x="446831" y="423426"/>
                </a:cubicBezTo>
                <a:cubicBezTo>
                  <a:pt x="475296" y="423426"/>
                  <a:pt x="475296" y="423426"/>
                  <a:pt x="475296" y="423426"/>
                </a:cubicBezTo>
                <a:cubicBezTo>
                  <a:pt x="476977" y="423426"/>
                  <a:pt x="477985" y="422978"/>
                  <a:pt x="478658" y="422194"/>
                </a:cubicBezTo>
                <a:cubicBezTo>
                  <a:pt x="479442" y="421521"/>
                  <a:pt x="479890" y="420513"/>
                  <a:pt x="479890" y="418832"/>
                </a:cubicBezTo>
                <a:cubicBezTo>
                  <a:pt x="479890" y="229217"/>
                  <a:pt x="479890" y="229217"/>
                  <a:pt x="479890" y="229217"/>
                </a:cubicBezTo>
                <a:cubicBezTo>
                  <a:pt x="513398" y="229217"/>
                  <a:pt x="513398" y="229217"/>
                  <a:pt x="513398" y="229217"/>
                </a:cubicBezTo>
                <a:cubicBezTo>
                  <a:pt x="515079" y="229217"/>
                  <a:pt x="516088" y="228768"/>
                  <a:pt x="516872" y="227984"/>
                </a:cubicBezTo>
                <a:cubicBezTo>
                  <a:pt x="517545" y="227311"/>
                  <a:pt x="518105" y="226303"/>
                  <a:pt x="518105" y="224622"/>
                </a:cubicBezTo>
                <a:cubicBezTo>
                  <a:pt x="518105" y="205795"/>
                  <a:pt x="518105" y="205795"/>
                  <a:pt x="518105" y="205795"/>
                </a:cubicBezTo>
                <a:cubicBezTo>
                  <a:pt x="518105" y="204114"/>
                  <a:pt x="517545" y="203105"/>
                  <a:pt x="516872" y="202433"/>
                </a:cubicBezTo>
                <a:cubicBezTo>
                  <a:pt x="516088" y="201648"/>
                  <a:pt x="515079" y="201200"/>
                  <a:pt x="513398" y="201200"/>
                </a:cubicBezTo>
                <a:cubicBezTo>
                  <a:pt x="408728" y="201200"/>
                  <a:pt x="408728" y="201200"/>
                  <a:pt x="408728" y="201200"/>
                </a:cubicBezTo>
                <a:close/>
                <a:moveTo>
                  <a:pt x="279006" y="201200"/>
                </a:moveTo>
                <a:cubicBezTo>
                  <a:pt x="277325" y="201200"/>
                  <a:pt x="276317" y="201648"/>
                  <a:pt x="275644" y="202433"/>
                </a:cubicBezTo>
                <a:cubicBezTo>
                  <a:pt x="274860" y="203105"/>
                  <a:pt x="274412" y="204114"/>
                  <a:pt x="274412" y="205795"/>
                </a:cubicBezTo>
                <a:cubicBezTo>
                  <a:pt x="274412" y="418832"/>
                  <a:pt x="274412" y="418832"/>
                  <a:pt x="274412" y="418832"/>
                </a:cubicBezTo>
                <a:cubicBezTo>
                  <a:pt x="274412" y="420513"/>
                  <a:pt x="274860" y="421521"/>
                  <a:pt x="275644" y="422194"/>
                </a:cubicBezTo>
                <a:cubicBezTo>
                  <a:pt x="276317" y="422978"/>
                  <a:pt x="277325" y="423426"/>
                  <a:pt x="279006" y="423426"/>
                </a:cubicBezTo>
                <a:cubicBezTo>
                  <a:pt x="334694" y="423426"/>
                  <a:pt x="334694" y="423426"/>
                  <a:pt x="334694" y="423426"/>
                </a:cubicBezTo>
                <a:cubicBezTo>
                  <a:pt x="356320" y="423426"/>
                  <a:pt x="369542" y="418496"/>
                  <a:pt x="377609" y="408185"/>
                </a:cubicBezTo>
                <a:cubicBezTo>
                  <a:pt x="389374" y="394065"/>
                  <a:pt x="389710" y="371204"/>
                  <a:pt x="389710" y="336239"/>
                </a:cubicBezTo>
                <a:cubicBezTo>
                  <a:pt x="389710" y="288387"/>
                  <a:pt x="389710" y="288387"/>
                  <a:pt x="389710" y="288387"/>
                </a:cubicBezTo>
                <a:cubicBezTo>
                  <a:pt x="389710" y="253423"/>
                  <a:pt x="389374" y="230561"/>
                  <a:pt x="377609" y="216441"/>
                </a:cubicBezTo>
                <a:cubicBezTo>
                  <a:pt x="369542" y="206131"/>
                  <a:pt x="356320" y="201200"/>
                  <a:pt x="334694" y="201200"/>
                </a:cubicBezTo>
                <a:cubicBezTo>
                  <a:pt x="279006" y="201200"/>
                  <a:pt x="279006" y="201200"/>
                  <a:pt x="279006" y="201200"/>
                </a:cubicBezTo>
                <a:close/>
                <a:moveTo>
                  <a:pt x="0" y="0"/>
                </a:moveTo>
                <a:lnTo>
                  <a:pt x="12190413" y="0"/>
                </a:lnTo>
                <a:lnTo>
                  <a:pt x="12190413" y="6490400"/>
                </a:lnTo>
                <a:lnTo>
                  <a:pt x="0" y="649040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9289778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62709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E183DE-20D3-DB32-ED9D-43A02E676CA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26470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812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377475B-5857-2DB3-E0B1-B8017D807B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auto">
          <a:xfrm>
            <a:off x="0" y="0"/>
            <a:ext cx="12198153" cy="6858000"/>
          </a:xfrm>
          <a:custGeom>
            <a:avLst/>
            <a:gdLst>
              <a:gd name="connsiteX0" fmla="*/ 5378816 w 12198153"/>
              <a:gd name="connsiteY0" fmla="*/ 4601427 h 6858000"/>
              <a:gd name="connsiteX1" fmla="*/ 4870539 w 12198153"/>
              <a:gd name="connsiteY1" fmla="*/ 4868396 h 6858000"/>
              <a:gd name="connsiteX2" fmla="*/ 5378816 w 12198153"/>
              <a:gd name="connsiteY2" fmla="*/ 5134727 h 6858000"/>
              <a:gd name="connsiteX3" fmla="*/ 6750586 w 12198153"/>
              <a:gd name="connsiteY3" fmla="*/ 5134727 h 6858000"/>
              <a:gd name="connsiteX4" fmla="*/ 7258862 w 12198153"/>
              <a:gd name="connsiteY4" fmla="*/ 4868396 h 6858000"/>
              <a:gd name="connsiteX5" fmla="*/ 6750586 w 12198153"/>
              <a:gd name="connsiteY5" fmla="*/ 4601427 h 6858000"/>
              <a:gd name="connsiteX6" fmla="*/ 5378816 w 12198153"/>
              <a:gd name="connsiteY6" fmla="*/ 4601427 h 6858000"/>
              <a:gd name="connsiteX7" fmla="*/ 5378816 w 12198153"/>
              <a:gd name="connsiteY7" fmla="*/ 3941334 h 6858000"/>
              <a:gd name="connsiteX8" fmla="*/ 4870539 w 12198153"/>
              <a:gd name="connsiteY8" fmla="*/ 4208688 h 6858000"/>
              <a:gd name="connsiteX9" fmla="*/ 5378816 w 12198153"/>
              <a:gd name="connsiteY9" fmla="*/ 4475403 h 6858000"/>
              <a:gd name="connsiteX10" fmla="*/ 6750586 w 12198153"/>
              <a:gd name="connsiteY10" fmla="*/ 4475403 h 6858000"/>
              <a:gd name="connsiteX11" fmla="*/ 7258862 w 12198153"/>
              <a:gd name="connsiteY11" fmla="*/ 4208688 h 6858000"/>
              <a:gd name="connsiteX12" fmla="*/ 6750586 w 12198153"/>
              <a:gd name="connsiteY12" fmla="*/ 3941334 h 6858000"/>
              <a:gd name="connsiteX13" fmla="*/ 5378816 w 12198153"/>
              <a:gd name="connsiteY13" fmla="*/ 3941334 h 6858000"/>
              <a:gd name="connsiteX14" fmla="*/ 5378816 w 12198153"/>
              <a:gd name="connsiteY14" fmla="*/ 3282010 h 6858000"/>
              <a:gd name="connsiteX15" fmla="*/ 4870539 w 12198153"/>
              <a:gd name="connsiteY15" fmla="*/ 3549363 h 6858000"/>
              <a:gd name="connsiteX16" fmla="*/ 5378816 w 12198153"/>
              <a:gd name="connsiteY16" fmla="*/ 3816078 h 6858000"/>
              <a:gd name="connsiteX17" fmla="*/ 6750586 w 12198153"/>
              <a:gd name="connsiteY17" fmla="*/ 3816078 h 6858000"/>
              <a:gd name="connsiteX18" fmla="*/ 7258862 w 12198153"/>
              <a:gd name="connsiteY18" fmla="*/ 3549363 h 6858000"/>
              <a:gd name="connsiteX19" fmla="*/ 6750586 w 12198153"/>
              <a:gd name="connsiteY19" fmla="*/ 3282010 h 6858000"/>
              <a:gd name="connsiteX20" fmla="*/ 5378816 w 12198153"/>
              <a:gd name="connsiteY20" fmla="*/ 3282010 h 6858000"/>
              <a:gd name="connsiteX21" fmla="*/ 5198995 w 12198153"/>
              <a:gd name="connsiteY21" fmla="*/ 1799355 h 6858000"/>
              <a:gd name="connsiteX22" fmla="*/ 5310602 w 12198153"/>
              <a:gd name="connsiteY22" fmla="*/ 1799355 h 6858000"/>
              <a:gd name="connsiteX23" fmla="*/ 5412642 w 12198153"/>
              <a:gd name="connsiteY23" fmla="*/ 1834436 h 6858000"/>
              <a:gd name="connsiteX24" fmla="*/ 5450908 w 12198153"/>
              <a:gd name="connsiteY24" fmla="*/ 2133588 h 6858000"/>
              <a:gd name="connsiteX25" fmla="*/ 5450908 w 12198153"/>
              <a:gd name="connsiteY25" fmla="*/ 2433378 h 6858000"/>
              <a:gd name="connsiteX26" fmla="*/ 5412642 w 12198153"/>
              <a:gd name="connsiteY26" fmla="*/ 2733168 h 6858000"/>
              <a:gd name="connsiteX27" fmla="*/ 5310602 w 12198153"/>
              <a:gd name="connsiteY27" fmla="*/ 2768250 h 6858000"/>
              <a:gd name="connsiteX28" fmla="*/ 5198995 w 12198153"/>
              <a:gd name="connsiteY28" fmla="*/ 2768250 h 6858000"/>
              <a:gd name="connsiteX29" fmla="*/ 6496597 w 12198153"/>
              <a:gd name="connsiteY29" fmla="*/ 1651373 h 6858000"/>
              <a:gd name="connsiteX30" fmla="*/ 6476819 w 12198153"/>
              <a:gd name="connsiteY30" fmla="*/ 1658391 h 6858000"/>
              <a:gd name="connsiteX31" fmla="*/ 6470439 w 12198153"/>
              <a:gd name="connsiteY31" fmla="*/ 1677529 h 6858000"/>
              <a:gd name="connsiteX32" fmla="*/ 6470439 w 12198153"/>
              <a:gd name="connsiteY32" fmla="*/ 2573205 h 6858000"/>
              <a:gd name="connsiteX33" fmla="*/ 6539342 w 12198153"/>
              <a:gd name="connsiteY33" fmla="*/ 2841780 h 6858000"/>
              <a:gd name="connsiteX34" fmla="*/ 6797731 w 12198153"/>
              <a:gd name="connsiteY34" fmla="*/ 2932369 h 6858000"/>
              <a:gd name="connsiteX35" fmla="*/ 7052291 w 12198153"/>
              <a:gd name="connsiteY35" fmla="*/ 2841780 h 6858000"/>
              <a:gd name="connsiteX36" fmla="*/ 7124384 w 12198153"/>
              <a:gd name="connsiteY36" fmla="*/ 2573205 h 6858000"/>
              <a:gd name="connsiteX37" fmla="*/ 7124384 w 12198153"/>
              <a:gd name="connsiteY37" fmla="*/ 1677529 h 6858000"/>
              <a:gd name="connsiteX38" fmla="*/ 7117366 w 12198153"/>
              <a:gd name="connsiteY38" fmla="*/ 1658391 h 6858000"/>
              <a:gd name="connsiteX39" fmla="*/ 7098227 w 12198153"/>
              <a:gd name="connsiteY39" fmla="*/ 1651373 h 6858000"/>
              <a:gd name="connsiteX40" fmla="*/ 6949574 w 12198153"/>
              <a:gd name="connsiteY40" fmla="*/ 1651373 h 6858000"/>
              <a:gd name="connsiteX41" fmla="*/ 6930434 w 12198153"/>
              <a:gd name="connsiteY41" fmla="*/ 1658391 h 6858000"/>
              <a:gd name="connsiteX42" fmla="*/ 6923416 w 12198153"/>
              <a:gd name="connsiteY42" fmla="*/ 1677529 h 6858000"/>
              <a:gd name="connsiteX43" fmla="*/ 6923416 w 12198153"/>
              <a:gd name="connsiteY43" fmla="*/ 2572567 h 6858000"/>
              <a:gd name="connsiteX44" fmla="*/ 6885774 w 12198153"/>
              <a:gd name="connsiteY44" fmla="*/ 2755020 h 6858000"/>
              <a:gd name="connsiteX45" fmla="*/ 6795179 w 12198153"/>
              <a:gd name="connsiteY45" fmla="*/ 2788831 h 6858000"/>
              <a:gd name="connsiteX46" fmla="*/ 6709049 w 12198153"/>
              <a:gd name="connsiteY46" fmla="*/ 2755020 h 6858000"/>
              <a:gd name="connsiteX47" fmla="*/ 6671408 w 12198153"/>
              <a:gd name="connsiteY47" fmla="*/ 2572567 h 6858000"/>
              <a:gd name="connsiteX48" fmla="*/ 6671408 w 12198153"/>
              <a:gd name="connsiteY48" fmla="*/ 1677529 h 6858000"/>
              <a:gd name="connsiteX49" fmla="*/ 6664390 w 12198153"/>
              <a:gd name="connsiteY49" fmla="*/ 1658391 h 6858000"/>
              <a:gd name="connsiteX50" fmla="*/ 6644611 w 12198153"/>
              <a:gd name="connsiteY50" fmla="*/ 1651373 h 6858000"/>
              <a:gd name="connsiteX51" fmla="*/ 6496597 w 12198153"/>
              <a:gd name="connsiteY51" fmla="*/ 1651373 h 6858000"/>
              <a:gd name="connsiteX52" fmla="*/ 5762597 w 12198153"/>
              <a:gd name="connsiteY52" fmla="*/ 1651373 h 6858000"/>
              <a:gd name="connsiteX53" fmla="*/ 5742823 w 12198153"/>
              <a:gd name="connsiteY53" fmla="*/ 1658390 h 6858000"/>
              <a:gd name="connsiteX54" fmla="*/ 5735807 w 12198153"/>
              <a:gd name="connsiteY54" fmla="*/ 1677525 h 6858000"/>
              <a:gd name="connsiteX55" fmla="*/ 5735807 w 12198153"/>
              <a:gd name="connsiteY55" fmla="*/ 1784684 h 6858000"/>
              <a:gd name="connsiteX56" fmla="*/ 5742823 w 12198153"/>
              <a:gd name="connsiteY56" fmla="*/ 1803820 h 6858000"/>
              <a:gd name="connsiteX57" fmla="*/ 5762597 w 12198153"/>
              <a:gd name="connsiteY57" fmla="*/ 1810836 h 6858000"/>
              <a:gd name="connsiteX58" fmla="*/ 5952677 w 12198153"/>
              <a:gd name="connsiteY58" fmla="*/ 1810836 h 6858000"/>
              <a:gd name="connsiteX59" fmla="*/ 5952677 w 12198153"/>
              <a:gd name="connsiteY59" fmla="*/ 2890079 h 6858000"/>
              <a:gd name="connsiteX60" fmla="*/ 5959694 w 12198153"/>
              <a:gd name="connsiteY60" fmla="*/ 2909215 h 6858000"/>
              <a:gd name="connsiteX61" fmla="*/ 5979467 w 12198153"/>
              <a:gd name="connsiteY61" fmla="*/ 2916231 h 6858000"/>
              <a:gd name="connsiteX62" fmla="*/ 6141482 w 12198153"/>
              <a:gd name="connsiteY62" fmla="*/ 2916231 h 6858000"/>
              <a:gd name="connsiteX63" fmla="*/ 6160617 w 12198153"/>
              <a:gd name="connsiteY63" fmla="*/ 2909215 h 6858000"/>
              <a:gd name="connsiteX64" fmla="*/ 6167634 w 12198153"/>
              <a:gd name="connsiteY64" fmla="*/ 2890079 h 6858000"/>
              <a:gd name="connsiteX65" fmla="*/ 6167634 w 12198153"/>
              <a:gd name="connsiteY65" fmla="*/ 1810836 h 6858000"/>
              <a:gd name="connsiteX66" fmla="*/ 6358352 w 12198153"/>
              <a:gd name="connsiteY66" fmla="*/ 1810836 h 6858000"/>
              <a:gd name="connsiteX67" fmla="*/ 6378125 w 12198153"/>
              <a:gd name="connsiteY67" fmla="*/ 1803820 h 6858000"/>
              <a:gd name="connsiteX68" fmla="*/ 6385142 w 12198153"/>
              <a:gd name="connsiteY68" fmla="*/ 1784684 h 6858000"/>
              <a:gd name="connsiteX69" fmla="*/ 6385142 w 12198153"/>
              <a:gd name="connsiteY69" fmla="*/ 1677525 h 6858000"/>
              <a:gd name="connsiteX70" fmla="*/ 6378125 w 12198153"/>
              <a:gd name="connsiteY70" fmla="*/ 1658390 h 6858000"/>
              <a:gd name="connsiteX71" fmla="*/ 6358352 w 12198153"/>
              <a:gd name="connsiteY71" fmla="*/ 1651373 h 6858000"/>
              <a:gd name="connsiteX72" fmla="*/ 5762597 w 12198153"/>
              <a:gd name="connsiteY72" fmla="*/ 1651373 h 6858000"/>
              <a:gd name="connsiteX73" fmla="*/ 5024250 w 12198153"/>
              <a:gd name="connsiteY73" fmla="*/ 1651373 h 6858000"/>
              <a:gd name="connsiteX74" fmla="*/ 5005116 w 12198153"/>
              <a:gd name="connsiteY74" fmla="*/ 1658390 h 6858000"/>
              <a:gd name="connsiteX75" fmla="*/ 4998101 w 12198153"/>
              <a:gd name="connsiteY75" fmla="*/ 1677525 h 6858000"/>
              <a:gd name="connsiteX76" fmla="*/ 4998101 w 12198153"/>
              <a:gd name="connsiteY76" fmla="*/ 2890079 h 6858000"/>
              <a:gd name="connsiteX77" fmla="*/ 5005116 w 12198153"/>
              <a:gd name="connsiteY77" fmla="*/ 2909215 h 6858000"/>
              <a:gd name="connsiteX78" fmla="*/ 5024250 w 12198153"/>
              <a:gd name="connsiteY78" fmla="*/ 2916231 h 6858000"/>
              <a:gd name="connsiteX79" fmla="*/ 5341214 w 12198153"/>
              <a:gd name="connsiteY79" fmla="*/ 2916231 h 6858000"/>
              <a:gd name="connsiteX80" fmla="*/ 5585474 w 12198153"/>
              <a:gd name="connsiteY80" fmla="*/ 2829483 h 6858000"/>
              <a:gd name="connsiteX81" fmla="*/ 5654352 w 12198153"/>
              <a:gd name="connsiteY81" fmla="*/ 2419984 h 6858000"/>
              <a:gd name="connsiteX82" fmla="*/ 5654352 w 12198153"/>
              <a:gd name="connsiteY82" fmla="*/ 2147621 h 6858000"/>
              <a:gd name="connsiteX83" fmla="*/ 5585474 w 12198153"/>
              <a:gd name="connsiteY83" fmla="*/ 1738121 h 6858000"/>
              <a:gd name="connsiteX84" fmla="*/ 5341214 w 12198153"/>
              <a:gd name="connsiteY84" fmla="*/ 1651373 h 6858000"/>
              <a:gd name="connsiteX85" fmla="*/ 5024250 w 12198153"/>
              <a:gd name="connsiteY85" fmla="*/ 1651373 h 6858000"/>
              <a:gd name="connsiteX86" fmla="*/ 0 w 12198153"/>
              <a:gd name="connsiteY86" fmla="*/ 0 h 6858000"/>
              <a:gd name="connsiteX87" fmla="*/ 12198153 w 12198153"/>
              <a:gd name="connsiteY87" fmla="*/ 0 h 6858000"/>
              <a:gd name="connsiteX88" fmla="*/ 12198153 w 12198153"/>
              <a:gd name="connsiteY88" fmla="*/ 6858000 h 6858000"/>
              <a:gd name="connsiteX89" fmla="*/ 0 w 12198153"/>
              <a:gd name="connsiteY8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2198153" h="6858000">
                <a:moveTo>
                  <a:pt x="5378816" y="4601427"/>
                </a:moveTo>
                <a:cubicBezTo>
                  <a:pt x="4870539" y="4868396"/>
                  <a:pt x="4870539" y="4868396"/>
                  <a:pt x="4870539" y="4868396"/>
                </a:cubicBezTo>
                <a:cubicBezTo>
                  <a:pt x="5378816" y="5134727"/>
                  <a:pt x="5378816" y="5134727"/>
                  <a:pt x="5378816" y="5134727"/>
                </a:cubicBezTo>
                <a:cubicBezTo>
                  <a:pt x="6036959" y="4879228"/>
                  <a:pt x="6092442" y="4879228"/>
                  <a:pt x="6750586" y="5134727"/>
                </a:cubicBezTo>
                <a:cubicBezTo>
                  <a:pt x="7258862" y="4868396"/>
                  <a:pt x="7258862" y="4868396"/>
                  <a:pt x="7258862" y="4868396"/>
                </a:cubicBezTo>
                <a:cubicBezTo>
                  <a:pt x="6750586" y="4601427"/>
                  <a:pt x="6750586" y="4601427"/>
                  <a:pt x="6750586" y="4601427"/>
                </a:cubicBezTo>
                <a:cubicBezTo>
                  <a:pt x="6092442" y="4857564"/>
                  <a:pt x="6036959" y="4857564"/>
                  <a:pt x="5378816" y="4601427"/>
                </a:cubicBezTo>
                <a:close/>
                <a:moveTo>
                  <a:pt x="5378816" y="3941334"/>
                </a:moveTo>
                <a:cubicBezTo>
                  <a:pt x="4870539" y="4208688"/>
                  <a:pt x="4870539" y="4208688"/>
                  <a:pt x="4870539" y="4208688"/>
                </a:cubicBezTo>
                <a:cubicBezTo>
                  <a:pt x="5378816" y="4475403"/>
                  <a:pt x="5378816" y="4475403"/>
                  <a:pt x="5378816" y="4475403"/>
                </a:cubicBezTo>
                <a:cubicBezTo>
                  <a:pt x="6036959" y="4219535"/>
                  <a:pt x="6092442" y="4219535"/>
                  <a:pt x="6750586" y="4475403"/>
                </a:cubicBezTo>
                <a:cubicBezTo>
                  <a:pt x="7258862" y="4208688"/>
                  <a:pt x="7258862" y="4208688"/>
                  <a:pt x="7258862" y="4208688"/>
                </a:cubicBezTo>
                <a:cubicBezTo>
                  <a:pt x="6750586" y="3941334"/>
                  <a:pt x="6750586" y="3941334"/>
                  <a:pt x="6750586" y="3941334"/>
                </a:cubicBezTo>
                <a:cubicBezTo>
                  <a:pt x="6092442" y="4197840"/>
                  <a:pt x="6036959" y="4197840"/>
                  <a:pt x="5378816" y="3941334"/>
                </a:cubicBezTo>
                <a:close/>
                <a:moveTo>
                  <a:pt x="5378816" y="3282010"/>
                </a:moveTo>
                <a:cubicBezTo>
                  <a:pt x="4870539" y="3549363"/>
                  <a:pt x="4870539" y="3549363"/>
                  <a:pt x="4870539" y="3549363"/>
                </a:cubicBezTo>
                <a:cubicBezTo>
                  <a:pt x="5378816" y="3816078"/>
                  <a:pt x="5378816" y="3816078"/>
                  <a:pt x="5378816" y="3816078"/>
                </a:cubicBezTo>
                <a:cubicBezTo>
                  <a:pt x="6036959" y="3560211"/>
                  <a:pt x="6092442" y="3560211"/>
                  <a:pt x="6750586" y="3816078"/>
                </a:cubicBezTo>
                <a:cubicBezTo>
                  <a:pt x="7258862" y="3549363"/>
                  <a:pt x="7258862" y="3549363"/>
                  <a:pt x="7258862" y="3549363"/>
                </a:cubicBezTo>
                <a:cubicBezTo>
                  <a:pt x="6750586" y="3282010"/>
                  <a:pt x="6750586" y="3282010"/>
                  <a:pt x="6750586" y="3282010"/>
                </a:cubicBezTo>
                <a:cubicBezTo>
                  <a:pt x="6092442" y="3538516"/>
                  <a:pt x="6036959" y="3538516"/>
                  <a:pt x="5378816" y="3282010"/>
                </a:cubicBezTo>
                <a:close/>
                <a:moveTo>
                  <a:pt x="5198995" y="1799355"/>
                </a:moveTo>
                <a:cubicBezTo>
                  <a:pt x="5310602" y="1799355"/>
                  <a:pt x="5310602" y="1799355"/>
                  <a:pt x="5310602" y="1799355"/>
                </a:cubicBezTo>
                <a:cubicBezTo>
                  <a:pt x="5360347" y="1799355"/>
                  <a:pt x="5389683" y="1807009"/>
                  <a:pt x="5412642" y="1834436"/>
                </a:cubicBezTo>
                <a:cubicBezTo>
                  <a:pt x="5447719" y="1876535"/>
                  <a:pt x="5450908" y="1962007"/>
                  <a:pt x="5450908" y="2133588"/>
                </a:cubicBezTo>
                <a:cubicBezTo>
                  <a:pt x="5450908" y="2433378"/>
                  <a:pt x="5450908" y="2433378"/>
                  <a:pt x="5450908" y="2433378"/>
                </a:cubicBezTo>
                <a:cubicBezTo>
                  <a:pt x="5450908" y="2605598"/>
                  <a:pt x="5447719" y="2691070"/>
                  <a:pt x="5412642" y="2733168"/>
                </a:cubicBezTo>
                <a:cubicBezTo>
                  <a:pt x="5389683" y="2760596"/>
                  <a:pt x="5360347" y="2768250"/>
                  <a:pt x="5310602" y="2768250"/>
                </a:cubicBezTo>
                <a:cubicBezTo>
                  <a:pt x="5198995" y="2768250"/>
                  <a:pt x="5198995" y="2768250"/>
                  <a:pt x="5198995" y="2768250"/>
                </a:cubicBezTo>
                <a:close/>
                <a:moveTo>
                  <a:pt x="6496597" y="1651373"/>
                </a:moveTo>
                <a:cubicBezTo>
                  <a:pt x="6487027" y="1651373"/>
                  <a:pt x="6481285" y="1653925"/>
                  <a:pt x="6476819" y="1658391"/>
                </a:cubicBezTo>
                <a:cubicBezTo>
                  <a:pt x="6472991" y="1662219"/>
                  <a:pt x="6470439" y="1667960"/>
                  <a:pt x="6470439" y="1677529"/>
                </a:cubicBezTo>
                <a:cubicBezTo>
                  <a:pt x="6470439" y="2573205"/>
                  <a:pt x="6470439" y="2573205"/>
                  <a:pt x="6470439" y="2573205"/>
                </a:cubicBezTo>
                <a:cubicBezTo>
                  <a:pt x="6470439" y="2703346"/>
                  <a:pt x="6487665" y="2785003"/>
                  <a:pt x="6539342" y="2841780"/>
                </a:cubicBezTo>
                <a:cubicBezTo>
                  <a:pt x="6593572" y="2901109"/>
                  <a:pt x="6674598" y="2932369"/>
                  <a:pt x="6797731" y="2932369"/>
                </a:cubicBezTo>
                <a:cubicBezTo>
                  <a:pt x="6922778" y="2932369"/>
                  <a:pt x="7003165" y="2899195"/>
                  <a:pt x="7052291" y="2841780"/>
                </a:cubicBezTo>
                <a:cubicBezTo>
                  <a:pt x="7110348" y="2774158"/>
                  <a:pt x="7124384" y="2693777"/>
                  <a:pt x="7124384" y="2573205"/>
                </a:cubicBezTo>
                <a:cubicBezTo>
                  <a:pt x="7124384" y="1677529"/>
                  <a:pt x="7124384" y="1677529"/>
                  <a:pt x="7124384" y="1677529"/>
                </a:cubicBezTo>
                <a:cubicBezTo>
                  <a:pt x="7124384" y="1667960"/>
                  <a:pt x="7121832" y="1662219"/>
                  <a:pt x="7117366" y="1658391"/>
                </a:cubicBezTo>
                <a:cubicBezTo>
                  <a:pt x="7113538" y="1653925"/>
                  <a:pt x="7107796" y="1651373"/>
                  <a:pt x="7098227" y="1651373"/>
                </a:cubicBezTo>
                <a:cubicBezTo>
                  <a:pt x="6949574" y="1651373"/>
                  <a:pt x="6949574" y="1651373"/>
                  <a:pt x="6949574" y="1651373"/>
                </a:cubicBezTo>
                <a:cubicBezTo>
                  <a:pt x="6940642" y="1651373"/>
                  <a:pt x="6934262" y="1653925"/>
                  <a:pt x="6930434" y="1658391"/>
                </a:cubicBezTo>
                <a:cubicBezTo>
                  <a:pt x="6925968" y="1662219"/>
                  <a:pt x="6923416" y="1667960"/>
                  <a:pt x="6923416" y="1677529"/>
                </a:cubicBezTo>
                <a:cubicBezTo>
                  <a:pt x="6923416" y="2572567"/>
                  <a:pt x="6923416" y="2572567"/>
                  <a:pt x="6923416" y="2572567"/>
                </a:cubicBezTo>
                <a:cubicBezTo>
                  <a:pt x="6923416" y="2666345"/>
                  <a:pt x="6916398" y="2721847"/>
                  <a:pt x="6885774" y="2755020"/>
                </a:cubicBezTo>
                <a:cubicBezTo>
                  <a:pt x="6865358" y="2777348"/>
                  <a:pt x="6836010" y="2788831"/>
                  <a:pt x="6795179" y="2788831"/>
                </a:cubicBezTo>
                <a:cubicBezTo>
                  <a:pt x="6758175" y="2788831"/>
                  <a:pt x="6730103" y="2778624"/>
                  <a:pt x="6709049" y="2755020"/>
                </a:cubicBezTo>
                <a:cubicBezTo>
                  <a:pt x="6680339" y="2723122"/>
                  <a:pt x="6671408" y="2669535"/>
                  <a:pt x="6671408" y="2572567"/>
                </a:cubicBezTo>
                <a:cubicBezTo>
                  <a:pt x="6671408" y="1677529"/>
                  <a:pt x="6671408" y="1677529"/>
                  <a:pt x="6671408" y="1677529"/>
                </a:cubicBezTo>
                <a:cubicBezTo>
                  <a:pt x="6671408" y="1667960"/>
                  <a:pt x="6668856" y="1662219"/>
                  <a:pt x="6664390" y="1658391"/>
                </a:cubicBezTo>
                <a:cubicBezTo>
                  <a:pt x="6659924" y="1653925"/>
                  <a:pt x="6654182" y="1651373"/>
                  <a:pt x="6644611" y="1651373"/>
                </a:cubicBezTo>
                <a:cubicBezTo>
                  <a:pt x="6496597" y="1651373"/>
                  <a:pt x="6496597" y="1651373"/>
                  <a:pt x="6496597" y="1651373"/>
                </a:cubicBezTo>
                <a:close/>
                <a:moveTo>
                  <a:pt x="5762597" y="1651373"/>
                </a:moveTo>
                <a:cubicBezTo>
                  <a:pt x="5753029" y="1651373"/>
                  <a:pt x="5747288" y="1653925"/>
                  <a:pt x="5742823" y="1658390"/>
                </a:cubicBezTo>
                <a:cubicBezTo>
                  <a:pt x="5738358" y="1662217"/>
                  <a:pt x="5735807" y="1667958"/>
                  <a:pt x="5735807" y="1677525"/>
                </a:cubicBezTo>
                <a:cubicBezTo>
                  <a:pt x="5735807" y="1784684"/>
                  <a:pt x="5735807" y="1784684"/>
                  <a:pt x="5735807" y="1784684"/>
                </a:cubicBezTo>
                <a:cubicBezTo>
                  <a:pt x="5735807" y="1794252"/>
                  <a:pt x="5738358" y="1799993"/>
                  <a:pt x="5742823" y="1803820"/>
                </a:cubicBezTo>
                <a:cubicBezTo>
                  <a:pt x="5747288" y="1808285"/>
                  <a:pt x="5753029" y="1810836"/>
                  <a:pt x="5762597" y="1810836"/>
                </a:cubicBezTo>
                <a:cubicBezTo>
                  <a:pt x="5952677" y="1810836"/>
                  <a:pt x="5952677" y="1810836"/>
                  <a:pt x="5952677" y="1810836"/>
                </a:cubicBezTo>
                <a:cubicBezTo>
                  <a:pt x="5952677" y="2890079"/>
                  <a:pt x="5952677" y="2890079"/>
                  <a:pt x="5952677" y="2890079"/>
                </a:cubicBezTo>
                <a:cubicBezTo>
                  <a:pt x="5952677" y="2899647"/>
                  <a:pt x="5955229" y="2905388"/>
                  <a:pt x="5959694" y="2909215"/>
                </a:cubicBezTo>
                <a:cubicBezTo>
                  <a:pt x="5964158" y="2913680"/>
                  <a:pt x="5969899" y="2916231"/>
                  <a:pt x="5979467" y="2916231"/>
                </a:cubicBezTo>
                <a:cubicBezTo>
                  <a:pt x="6141482" y="2916231"/>
                  <a:pt x="6141482" y="2916231"/>
                  <a:pt x="6141482" y="2916231"/>
                </a:cubicBezTo>
                <a:cubicBezTo>
                  <a:pt x="6151050" y="2916231"/>
                  <a:pt x="6156790" y="2913680"/>
                  <a:pt x="6160617" y="2909215"/>
                </a:cubicBezTo>
                <a:cubicBezTo>
                  <a:pt x="6165082" y="2905388"/>
                  <a:pt x="6167634" y="2899647"/>
                  <a:pt x="6167634" y="2890079"/>
                </a:cubicBezTo>
                <a:cubicBezTo>
                  <a:pt x="6167634" y="1810836"/>
                  <a:pt x="6167634" y="1810836"/>
                  <a:pt x="6167634" y="1810836"/>
                </a:cubicBezTo>
                <a:cubicBezTo>
                  <a:pt x="6358352" y="1810836"/>
                  <a:pt x="6358352" y="1810836"/>
                  <a:pt x="6358352" y="1810836"/>
                </a:cubicBezTo>
                <a:cubicBezTo>
                  <a:pt x="6367920" y="1810836"/>
                  <a:pt x="6373660" y="1808285"/>
                  <a:pt x="6378125" y="1803820"/>
                </a:cubicBezTo>
                <a:cubicBezTo>
                  <a:pt x="6381953" y="1799993"/>
                  <a:pt x="6385142" y="1794252"/>
                  <a:pt x="6385142" y="1784684"/>
                </a:cubicBezTo>
                <a:cubicBezTo>
                  <a:pt x="6385142" y="1677525"/>
                  <a:pt x="6385142" y="1677525"/>
                  <a:pt x="6385142" y="1677525"/>
                </a:cubicBezTo>
                <a:cubicBezTo>
                  <a:pt x="6385142" y="1667958"/>
                  <a:pt x="6381953" y="1662217"/>
                  <a:pt x="6378125" y="1658390"/>
                </a:cubicBezTo>
                <a:cubicBezTo>
                  <a:pt x="6373660" y="1653925"/>
                  <a:pt x="6367920" y="1651373"/>
                  <a:pt x="6358352" y="1651373"/>
                </a:cubicBezTo>
                <a:cubicBezTo>
                  <a:pt x="5762597" y="1651373"/>
                  <a:pt x="5762597" y="1651373"/>
                  <a:pt x="5762597" y="1651373"/>
                </a:cubicBezTo>
                <a:close/>
                <a:moveTo>
                  <a:pt x="5024250" y="1651373"/>
                </a:moveTo>
                <a:cubicBezTo>
                  <a:pt x="5014683" y="1651373"/>
                  <a:pt x="5008943" y="1653925"/>
                  <a:pt x="5005116" y="1658390"/>
                </a:cubicBezTo>
                <a:cubicBezTo>
                  <a:pt x="5000652" y="1662217"/>
                  <a:pt x="4998101" y="1667958"/>
                  <a:pt x="4998101" y="1677525"/>
                </a:cubicBezTo>
                <a:cubicBezTo>
                  <a:pt x="4998101" y="2890079"/>
                  <a:pt x="4998101" y="2890079"/>
                  <a:pt x="4998101" y="2890079"/>
                </a:cubicBezTo>
                <a:cubicBezTo>
                  <a:pt x="4998101" y="2899647"/>
                  <a:pt x="5000652" y="2905388"/>
                  <a:pt x="5005116" y="2909215"/>
                </a:cubicBezTo>
                <a:cubicBezTo>
                  <a:pt x="5008943" y="2913680"/>
                  <a:pt x="5014683" y="2916231"/>
                  <a:pt x="5024250" y="2916231"/>
                </a:cubicBezTo>
                <a:cubicBezTo>
                  <a:pt x="5341214" y="2916231"/>
                  <a:pt x="5341214" y="2916231"/>
                  <a:pt x="5341214" y="2916231"/>
                </a:cubicBezTo>
                <a:cubicBezTo>
                  <a:pt x="5464301" y="2916231"/>
                  <a:pt x="5539556" y="2888166"/>
                  <a:pt x="5585474" y="2829483"/>
                </a:cubicBezTo>
                <a:cubicBezTo>
                  <a:pt x="5652439" y="2749114"/>
                  <a:pt x="5654352" y="2618993"/>
                  <a:pt x="5654352" y="2419984"/>
                </a:cubicBezTo>
                <a:cubicBezTo>
                  <a:pt x="5654352" y="2147621"/>
                  <a:pt x="5654352" y="2147621"/>
                  <a:pt x="5654352" y="2147621"/>
                </a:cubicBezTo>
                <a:cubicBezTo>
                  <a:pt x="5654352" y="1948612"/>
                  <a:pt x="5652439" y="1818490"/>
                  <a:pt x="5585474" y="1738121"/>
                </a:cubicBezTo>
                <a:cubicBezTo>
                  <a:pt x="5539556" y="1679439"/>
                  <a:pt x="5464301" y="1651373"/>
                  <a:pt x="5341214" y="1651373"/>
                </a:cubicBezTo>
                <a:cubicBezTo>
                  <a:pt x="5024250" y="1651373"/>
                  <a:pt x="5024250" y="1651373"/>
                  <a:pt x="5024250" y="1651373"/>
                </a:cubicBezTo>
                <a:close/>
                <a:moveTo>
                  <a:pt x="0" y="0"/>
                </a:moveTo>
                <a:lnTo>
                  <a:pt x="12198153" y="0"/>
                </a:lnTo>
                <a:lnTo>
                  <a:pt x="12198153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wrap="square">
            <a:noAutofit/>
          </a:bodyPr>
          <a:lstStyle/>
          <a:p>
            <a:endParaRPr lang="da-DK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452764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tags" Target="../tags/tag6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74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73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7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18" Type="http://schemas.openxmlformats.org/officeDocument/2006/relationships/tags" Target="../tags/tag10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77.xml"/><Relationship Id="rId16" Type="http://schemas.openxmlformats.org/officeDocument/2006/relationships/slideLayout" Target="../slideLayouts/slideLayout91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5590800" y="6541200"/>
            <a:ext cx="54972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spcBef>
                <a:spcPts val="0"/>
              </a:spcBef>
              <a:defRPr sz="7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a-DK"/>
              <a:t>Titel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da-DK" dirty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3676" name="text" descr="{&quot;templafy&quot;:{&quot;type&quot;:&quot;text&quot;,&quot;binding&quot;:&quot;UserProfile.Offices.Workarea_{{DocumentLanguage}}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type&quot;:&quot;date&quot;,&quot;binding&quot;:&quot;Form.Date&quot;,&quot;format&quot;:&quot;{{DateFormats.GeneralDate}}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7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  <a:ea typeface="ＭＳ Ｐゴシック" pitchFamily="-80" charset="-128"/>
            </a:endParaRPr>
          </a:p>
        </p:txBody>
      </p:sp>
      <p:sp>
        <p:nvSpPr>
          <p:cNvPr id="7" name="text" descr="{&quot;templafy&quot;:{&quot;binding&quot;:&quot;Form.PresentationTitle&quot;,&quot;type&quot;:&quot;text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da-DK" sz="7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14E9AE0-170F-0C2B-DFF5-DC7F65F4B1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000" y="6541200"/>
            <a:ext cx="1105200" cy="316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1" r:id="rId2"/>
    <p:sldLayoutId id="2147483664" r:id="rId3"/>
    <p:sldLayoutId id="2147483677" r:id="rId4"/>
    <p:sldLayoutId id="2147483672" r:id="rId5"/>
    <p:sldLayoutId id="2147483673" r:id="rId6"/>
    <p:sldLayoutId id="2147483676" r:id="rId7"/>
    <p:sldLayoutId id="2147483666" r:id="rId8"/>
    <p:sldLayoutId id="2147483667" r:id="rId9"/>
    <p:sldLayoutId id="2147483668" r:id="rId10"/>
    <p:sldLayoutId id="2147483669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 userDrawn="1">
          <p15:clr>
            <a:srgbClr val="F26B43"/>
          </p15:clr>
        </p15:guide>
        <p15:guide id="4" orient="horz" pos="881" userDrawn="1">
          <p15:clr>
            <a:srgbClr val="F26B43"/>
          </p15:clr>
        </p15:guide>
        <p15:guide id="5" orient="horz" pos="1074" userDrawn="1">
          <p15:clr>
            <a:srgbClr val="F26B43"/>
          </p15:clr>
        </p15:guide>
        <p15:guide id="6" orient="horz" pos="393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go color"/>
          <p:cNvSpPr/>
          <p:nvPr/>
        </p:nvSpPr>
        <p:spPr>
          <a:xfrm>
            <a:off x="252230" y="252001"/>
            <a:ext cx="419995" cy="61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3" name="Bottom bar"/>
          <p:cNvSpPr/>
          <p:nvPr/>
        </p:nvSpPr>
        <p:spPr>
          <a:xfrm>
            <a:off x="0" y="6541200"/>
            <a:ext cx="12204326" cy="3168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4" name="UserProfile.Offices.Workarea_{{DocumentLanguage}}text"/>
          <p:cNvSpPr txBox="1"/>
          <p:nvPr/>
        </p:nvSpPr>
        <p:spPr>
          <a:xfrm>
            <a:off x="1776344" y="6645738"/>
            <a:ext cx="3400172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</a:defRPr>
            </a:lvl1pPr>
          </a:lstStyle>
          <a:p>
            <a:r>
              <a:rPr sz="700"/>
              <a:t>DTU</a:t>
            </a:r>
          </a:p>
        </p:txBody>
      </p:sp>
      <p:sp>
        <p:nvSpPr>
          <p:cNvPr id="5" name="Form.Datedate"/>
          <p:cNvSpPr txBox="1"/>
          <p:nvPr/>
        </p:nvSpPr>
        <p:spPr>
          <a:xfrm>
            <a:off x="251592" y="6645738"/>
            <a:ext cx="1105022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</a:defRPr>
            </a:lvl1pPr>
          </a:lstStyle>
          <a:p>
            <a:r>
              <a:rPr sz="700"/>
              <a:t>Date</a:t>
            </a:r>
          </a:p>
        </p:txBody>
      </p:sp>
      <p:sp>
        <p:nvSpPr>
          <p:cNvPr id="6" name="Form.PresentationTitletext"/>
          <p:cNvSpPr txBox="1"/>
          <p:nvPr/>
        </p:nvSpPr>
        <p:spPr>
          <a:xfrm>
            <a:off x="5596251" y="6645738"/>
            <a:ext cx="5500965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</a:defRPr>
            </a:lvl1pPr>
          </a:lstStyle>
          <a:p>
            <a:r>
              <a:rPr sz="700"/>
              <a:t>Title</a:t>
            </a:r>
          </a:p>
        </p:txBody>
      </p:sp>
      <p:sp>
        <p:nvSpPr>
          <p:cNvPr id="7" name="Top bar"/>
          <p:cNvSpPr/>
          <p:nvPr/>
        </p:nvSpPr>
        <p:spPr>
          <a:xfrm>
            <a:off x="0" y="-1"/>
            <a:ext cx="12204326" cy="504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16949" y="6645739"/>
            <a:ext cx="237244" cy="10772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>
              <a:spcBef>
                <a:spcPts val="400"/>
              </a:spcBef>
              <a:defRPr sz="7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" name="Title Text"/>
          <p:cNvSpPr txBox="1">
            <a:spLocks noGrp="1"/>
          </p:cNvSpPr>
          <p:nvPr>
            <p:ph type="title"/>
          </p:nvPr>
        </p:nvSpPr>
        <p:spPr>
          <a:xfrm>
            <a:off x="609521" y="0"/>
            <a:ext cx="10971372" cy="141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b"/>
          <a:lstStyle/>
          <a:p>
            <a:r>
              <a:t>Title Text</a:t>
            </a:r>
          </a:p>
        </p:txBody>
      </p:sp>
      <p:sp>
        <p:nvSpPr>
          <p:cNvPr id="10" name="Body Level One…"/>
          <p:cNvSpPr txBox="1">
            <a:spLocks noGrp="1"/>
          </p:cNvSpPr>
          <p:nvPr>
            <p:ph type="body" idx="1"/>
          </p:nvPr>
        </p:nvSpPr>
        <p:spPr>
          <a:xfrm>
            <a:off x="609521" y="1600200"/>
            <a:ext cx="10971372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67443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198000" marR="0" indent="-198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414000" marR="0" indent="-198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–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615600" marR="0" indent="-198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828000" marR="0" indent="-198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–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1025999" marR="0" indent="-198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1025999" marR="0" indent="-198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1025999" marR="0" indent="-198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1025999" marR="0" indent="-198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1025999" marR="0" indent="-198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113676" name="text" descr="{&quot;templafy&quot;:{&quot;id&quot;:&quot;2fce62a0-f28a-44e1-a519-0cbe37b25f7a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en-GB" sz="700" b="1" dirty="0">
                <a:solidFill>
                  <a:schemeClr val="bg1"/>
                </a:solidFill>
                <a:latin typeface="+mn-lt"/>
              </a:rPr>
              <a:t>DTU</a:t>
            </a:r>
          </a:p>
        </p:txBody>
      </p:sp>
      <p:sp>
        <p:nvSpPr>
          <p:cNvPr id="5" name="date" descr="{&quot;templafy&quot;:{&quot;id&quot;:&quot;58465eeb-cfe0-4970-97ec-88179dc0a9c2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Date</a:t>
            </a:r>
          </a:p>
        </p:txBody>
      </p:sp>
      <p:sp>
        <p:nvSpPr>
          <p:cNvPr id="7" name="text" descr="{&quot;templafy&quot;:{&quot;id&quot;:&quot;5020bdfb-1912-4d6d-a5c3-71b7da283692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en-GB" sz="700" dirty="0">
                <a:solidFill>
                  <a:schemeClr val="bg1"/>
                </a:solidFill>
                <a:latin typeface="+mn-lt"/>
              </a:rPr>
              <a:t>Title</a:t>
            </a: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1903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go color"/>
          <p:cNvSpPr/>
          <p:nvPr/>
        </p:nvSpPr>
        <p:spPr>
          <a:xfrm>
            <a:off x="252230" y="252002"/>
            <a:ext cx="419996" cy="61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3" tIns="46793" rIns="46793" bIns="46793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800"/>
          </a:p>
        </p:txBody>
      </p:sp>
      <p:sp>
        <p:nvSpPr>
          <p:cNvPr id="3" name="Bottom bar"/>
          <p:cNvSpPr/>
          <p:nvPr/>
        </p:nvSpPr>
        <p:spPr>
          <a:xfrm>
            <a:off x="0" y="6541201"/>
            <a:ext cx="12204325" cy="3168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3" tIns="46793" rIns="46793" bIns="46793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</a:defRPr>
            </a:pPr>
            <a:endParaRPr sz="1800"/>
          </a:p>
        </p:txBody>
      </p:sp>
      <p:sp>
        <p:nvSpPr>
          <p:cNvPr id="4" name="UserProfile.Offices.Workarea_{{DocumentLanguage}}text"/>
          <p:cNvSpPr txBox="1"/>
          <p:nvPr/>
        </p:nvSpPr>
        <p:spPr>
          <a:xfrm>
            <a:off x="1776346" y="6645738"/>
            <a:ext cx="3400170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</a:defRPr>
            </a:lvl1pPr>
          </a:lstStyle>
          <a:p>
            <a:r>
              <a:rPr sz="700"/>
              <a:t>DTU</a:t>
            </a:r>
          </a:p>
        </p:txBody>
      </p:sp>
      <p:sp>
        <p:nvSpPr>
          <p:cNvPr id="5" name="Form.Datedate"/>
          <p:cNvSpPr txBox="1"/>
          <p:nvPr/>
        </p:nvSpPr>
        <p:spPr>
          <a:xfrm>
            <a:off x="251592" y="6645738"/>
            <a:ext cx="1105022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</a:defRPr>
            </a:lvl1pPr>
          </a:lstStyle>
          <a:p>
            <a:r>
              <a:rPr sz="700"/>
              <a:t>Date</a:t>
            </a:r>
          </a:p>
        </p:txBody>
      </p:sp>
      <p:sp>
        <p:nvSpPr>
          <p:cNvPr id="6" name="Form.PresentationTitletext"/>
          <p:cNvSpPr txBox="1"/>
          <p:nvPr/>
        </p:nvSpPr>
        <p:spPr>
          <a:xfrm>
            <a:off x="5596251" y="6645738"/>
            <a:ext cx="5500965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</a:defRPr>
            </a:lvl1pPr>
          </a:lstStyle>
          <a:p>
            <a:r>
              <a:rPr sz="700"/>
              <a:t>Title</a:t>
            </a:r>
          </a:p>
        </p:txBody>
      </p:sp>
      <p:sp>
        <p:nvSpPr>
          <p:cNvPr id="7" name="Top bar"/>
          <p:cNvSpPr/>
          <p:nvPr/>
        </p:nvSpPr>
        <p:spPr>
          <a:xfrm>
            <a:off x="0" y="-1"/>
            <a:ext cx="12204325" cy="504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3" tIns="46793" rIns="46793" bIns="46793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</a:defRPr>
            </a:pPr>
            <a:endParaRPr sz="1800"/>
          </a:p>
        </p:txBody>
      </p:sp>
      <p:sp>
        <p:nvSpPr>
          <p:cNvPr id="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16950" y="6645739"/>
            <a:ext cx="237244" cy="10772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>
              <a:spcBef>
                <a:spcPts val="400"/>
              </a:spcBef>
              <a:defRPr sz="7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" name="Title Text"/>
          <p:cNvSpPr txBox="1">
            <a:spLocks noGrp="1"/>
          </p:cNvSpPr>
          <p:nvPr>
            <p:ph type="title"/>
          </p:nvPr>
        </p:nvSpPr>
        <p:spPr>
          <a:xfrm>
            <a:off x="609521" y="0"/>
            <a:ext cx="10971372" cy="141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b"/>
          <a:lstStyle/>
          <a:p>
            <a:r>
              <a:t>Title Text</a:t>
            </a:r>
          </a:p>
        </p:txBody>
      </p:sp>
      <p:sp>
        <p:nvSpPr>
          <p:cNvPr id="10" name="Body Level One…"/>
          <p:cNvSpPr txBox="1">
            <a:spLocks noGrp="1"/>
          </p:cNvSpPr>
          <p:nvPr>
            <p:ph type="body" idx="1"/>
          </p:nvPr>
        </p:nvSpPr>
        <p:spPr>
          <a:xfrm>
            <a:off x="609521" y="1600200"/>
            <a:ext cx="10971372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87195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ransition spd="med"/>
  <p:txStyles>
    <p:titleStyle>
      <a:lvl1pPr marL="0" marR="0" indent="0" algn="l" defTabSz="9143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3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3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3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3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154" algn="l" defTabSz="9143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309" algn="l" defTabSz="9143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463" algn="l" defTabSz="9143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617" algn="l" defTabSz="91430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197980" marR="0" indent="-197980" algn="l" defTabSz="914309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413959" marR="0" indent="-197980" algn="l" defTabSz="914309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–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615538" marR="0" indent="-197980" algn="l" defTabSz="914309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827917" marR="0" indent="-197980" algn="l" defTabSz="914309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–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1025896" marR="0" indent="-197980" algn="l" defTabSz="914309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1025896" marR="0" indent="-197980" algn="l" defTabSz="914309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1025896" marR="0" indent="-197980" algn="l" defTabSz="914309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1025896" marR="0" indent="-197980" algn="l" defTabSz="914309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1025896" marR="0" indent="-197980" algn="l" defTabSz="914309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l" defTabSz="914309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154" algn="l" defTabSz="914309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309" algn="l" defTabSz="914309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463" algn="l" defTabSz="914309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617" algn="l" defTabSz="914309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5771" algn="l" defTabSz="914309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2926" algn="l" defTabSz="914309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080" algn="l" defTabSz="914309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234" algn="l" defTabSz="914309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go color"/>
          <p:cNvSpPr/>
          <p:nvPr/>
        </p:nvSpPr>
        <p:spPr>
          <a:xfrm>
            <a:off x="252230" y="252001"/>
            <a:ext cx="419995" cy="61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sz="1600"/>
          </a:p>
        </p:txBody>
      </p:sp>
      <p:sp>
        <p:nvSpPr>
          <p:cNvPr id="3" name="Bottom bar"/>
          <p:cNvSpPr/>
          <p:nvPr/>
        </p:nvSpPr>
        <p:spPr>
          <a:xfrm>
            <a:off x="0" y="6541200"/>
            <a:ext cx="12204326" cy="3168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4" name="UserProfile.Offices.Workarea_{{DocumentLanguage}}text"/>
          <p:cNvSpPr txBox="1"/>
          <p:nvPr/>
        </p:nvSpPr>
        <p:spPr>
          <a:xfrm>
            <a:off x="1776344" y="6645738"/>
            <a:ext cx="3400172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</a:defRPr>
            </a:lvl1pPr>
          </a:lstStyle>
          <a:p>
            <a:r>
              <a:rPr sz="700"/>
              <a:t>DTU</a:t>
            </a:r>
          </a:p>
        </p:txBody>
      </p:sp>
      <p:sp>
        <p:nvSpPr>
          <p:cNvPr id="5" name="Form.Datedate"/>
          <p:cNvSpPr txBox="1"/>
          <p:nvPr/>
        </p:nvSpPr>
        <p:spPr>
          <a:xfrm>
            <a:off x="251592" y="6645738"/>
            <a:ext cx="1105022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</a:defRPr>
            </a:lvl1pPr>
          </a:lstStyle>
          <a:p>
            <a:r>
              <a:rPr sz="700"/>
              <a:t>Date</a:t>
            </a:r>
          </a:p>
        </p:txBody>
      </p:sp>
      <p:sp>
        <p:nvSpPr>
          <p:cNvPr id="6" name="Form.PresentationTitletext"/>
          <p:cNvSpPr txBox="1"/>
          <p:nvPr/>
        </p:nvSpPr>
        <p:spPr>
          <a:xfrm>
            <a:off x="5596251" y="6645738"/>
            <a:ext cx="5500965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</a:defRPr>
            </a:lvl1pPr>
          </a:lstStyle>
          <a:p>
            <a:r>
              <a:rPr sz="700"/>
              <a:t>Title</a:t>
            </a:r>
          </a:p>
        </p:txBody>
      </p:sp>
      <p:sp>
        <p:nvSpPr>
          <p:cNvPr id="7" name="Top bar"/>
          <p:cNvSpPr/>
          <p:nvPr/>
        </p:nvSpPr>
        <p:spPr>
          <a:xfrm>
            <a:off x="0" y="-1"/>
            <a:ext cx="12204326" cy="504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9" tIns="46799" rIns="46799" bIns="46799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16949" y="6645739"/>
            <a:ext cx="237244" cy="10772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>
              <a:spcBef>
                <a:spcPts val="400"/>
              </a:spcBef>
              <a:defRPr sz="7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" name="Title Text"/>
          <p:cNvSpPr txBox="1">
            <a:spLocks noGrp="1"/>
          </p:cNvSpPr>
          <p:nvPr>
            <p:ph type="title"/>
          </p:nvPr>
        </p:nvSpPr>
        <p:spPr>
          <a:xfrm>
            <a:off x="609521" y="0"/>
            <a:ext cx="10971372" cy="141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b"/>
          <a:lstStyle/>
          <a:p>
            <a:r>
              <a:t>Title Text</a:t>
            </a:r>
          </a:p>
        </p:txBody>
      </p:sp>
      <p:sp>
        <p:nvSpPr>
          <p:cNvPr id="10" name="Body Level One…"/>
          <p:cNvSpPr txBox="1">
            <a:spLocks noGrp="1"/>
          </p:cNvSpPr>
          <p:nvPr>
            <p:ph type="body" idx="1"/>
          </p:nvPr>
        </p:nvSpPr>
        <p:spPr>
          <a:xfrm>
            <a:off x="609521" y="1600200"/>
            <a:ext cx="10971372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731289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  <p:sldLayoutId id="2147483741" r:id="rId18"/>
    <p:sldLayoutId id="2147483742" r:id="rId19"/>
    <p:sldLayoutId id="2147483743" r:id="rId20"/>
    <p:sldLayoutId id="2147483744" r:id="rId21"/>
    <p:sldLayoutId id="2147483745" r:id="rId22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198000" marR="0" indent="-198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414000" marR="0" indent="-198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–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615600" marR="0" indent="-198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828000" marR="0" indent="-198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–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1025999" marR="0" indent="-198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1025999" marR="0" indent="-198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1025999" marR="0" indent="-198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1025999" marR="0" indent="-198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1025999" marR="0" indent="-198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8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13676" name="text" descr="{&quot;templafy&quot;:{&quot;id&quot;:&quot;2fce62a0-f28a-44e1-a519-0cbe37b25f7a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id&quot;:&quot;58465eeb-cfe0-4970-97ec-88179dc0a9c2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06. Juni 2024</a:t>
            </a:r>
          </a:p>
        </p:txBody>
      </p:sp>
      <p:sp>
        <p:nvSpPr>
          <p:cNvPr id="7" name="text" descr="{&quot;templafy&quot;:{&quot;id&quot;:&quot;5020bdfb-1912-4d6d-a5c3-71b7da283692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da-DK" sz="700" dirty="0">
                <a:solidFill>
                  <a:schemeClr val="bg1"/>
                </a:solidFill>
                <a:latin typeface="+mn-lt"/>
              </a:rPr>
              <a:t>Facts &amp; </a:t>
            </a:r>
            <a:r>
              <a:rPr lang="da-DK" sz="700" dirty="0" err="1">
                <a:solidFill>
                  <a:schemeClr val="bg1"/>
                </a:solidFill>
                <a:latin typeface="+mn-lt"/>
              </a:rPr>
              <a:t>Figures</a:t>
            </a:r>
            <a:endParaRPr lang="da-DK" sz="7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805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customXml" Target="../../customXml/item4.xml"/><Relationship Id="rId1" Type="http://schemas.openxmlformats.org/officeDocument/2006/relationships/customXml" Target="../../customXml/item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10.xml"/><Relationship Id="rId1" Type="http://schemas.openxmlformats.org/officeDocument/2006/relationships/customXml" Target="../../customXml/item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6.xml"/><Relationship Id="rId2" Type="http://schemas.openxmlformats.org/officeDocument/2006/relationships/customXml" Target="../../customXml/item13.xml"/><Relationship Id="rId1" Type="http://schemas.openxmlformats.org/officeDocument/2006/relationships/customXml" Target="../../customXml/item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3.xml"/><Relationship Id="rId1" Type="http://schemas.openxmlformats.org/officeDocument/2006/relationships/customXml" Target="../../customXml/item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13EF6E-BC23-40A0-80D4-1EBE64DCC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773079-109A-B151-8254-21CB5885C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1D1B73-873D-9679-0388-B2EF9D9F9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</p:spTree>
    <p:custDataLst>
      <p:custData r:id="rId1"/>
      <p:custData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9C758-0A26-BD4F-68E3-3F7245351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C26789-DDB6-B048-1041-0DBC21CF5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38" y="-63996"/>
            <a:ext cx="9312374" cy="972716"/>
          </a:xfrm>
        </p:spPr>
        <p:txBody>
          <a:bodyPr/>
          <a:lstStyle/>
          <a:p>
            <a:r>
              <a:rPr lang="da-DK" dirty="0"/>
              <a:t>Spørgsmål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040D6F7-53A0-0D74-0029-D8E9BD281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638" y="1156211"/>
            <a:ext cx="9312374" cy="4545578"/>
          </a:xfrm>
        </p:spPr>
        <p:txBody>
          <a:bodyPr/>
          <a:lstStyle/>
          <a:p>
            <a:pPr marL="0" indent="0">
              <a:buNone/>
            </a:pPr>
            <a:endParaRPr lang="da-DK" i="1" dirty="0"/>
          </a:p>
          <a:p>
            <a:r>
              <a:rPr lang="da-DK" sz="2400" b="1" dirty="0"/>
              <a:t>I hvilken grad, skal de digitale og AI-kompetencer indgå i jeres uddannelser?</a:t>
            </a:r>
          </a:p>
          <a:p>
            <a:endParaRPr lang="da-DK" sz="2400" b="1" dirty="0"/>
          </a:p>
          <a:p>
            <a:r>
              <a:rPr lang="da-DK" sz="2400" b="1" dirty="0"/>
              <a:t>Hvordan forholder I jer til det nu</a:t>
            </a:r>
          </a:p>
          <a:p>
            <a:endParaRPr lang="da-DK" sz="2400" b="1" dirty="0"/>
          </a:p>
          <a:p>
            <a:r>
              <a:rPr lang="da-DK" sz="2400" b="1" dirty="0"/>
              <a:t>Har I læringsmål brug af AI?</a:t>
            </a:r>
          </a:p>
          <a:p>
            <a:endParaRPr lang="da-DK" sz="2400" b="1" dirty="0"/>
          </a:p>
          <a:p>
            <a:r>
              <a:rPr lang="da-DK" sz="2400" b="1" dirty="0"/>
              <a:t>Er der stor efterspørgsmål på kurser om AI eller på at anvende AI i jeres fagkurser?</a:t>
            </a:r>
          </a:p>
          <a:p>
            <a:endParaRPr lang="da-DK" sz="2400" b="1" dirty="0"/>
          </a:p>
          <a:p>
            <a:endParaRPr lang="da-DK" sz="2400" b="1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17D9410-29FA-0000-FA30-81A887F86D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3050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694322-0155-27E8-7AAA-0509A9F02D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Eksamensformer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7561012-BCEC-A22E-0419-E36B0B3DDD4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7284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8E483A-CD72-8E61-3486-611D1AE3E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630" y="44624"/>
            <a:ext cx="9320873" cy="972718"/>
          </a:xfrm>
        </p:spPr>
        <p:txBody>
          <a:bodyPr/>
          <a:lstStyle/>
          <a:p>
            <a:r>
              <a:rPr lang="da-DK" dirty="0"/>
              <a:t>Eksamensformer i en AI-tid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C8FFE0DF-8251-9DF5-74C1-C3F1D17A2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0630" y="1484784"/>
            <a:ext cx="9320873" cy="4545578"/>
          </a:xfrm>
        </p:spPr>
        <p:txBody>
          <a:bodyPr/>
          <a:lstStyle/>
          <a:p>
            <a:r>
              <a:rPr lang="da-DK" dirty="0"/>
              <a:t>Analyse og forarbejde ved Per Bækgaard, </a:t>
            </a:r>
            <a:r>
              <a:rPr lang="da-DK" dirty="0" err="1"/>
              <a:t>forperson</a:t>
            </a:r>
            <a:r>
              <a:rPr lang="da-DK" dirty="0"/>
              <a:t> for DTU’s AI-gruppe</a:t>
            </a:r>
            <a:br>
              <a:rPr lang="da-DK" dirty="0"/>
            </a:br>
            <a:r>
              <a:rPr lang="da-DK" i="1" dirty="0"/>
              <a:t>Slides herfra vises</a:t>
            </a:r>
          </a:p>
          <a:p>
            <a:endParaRPr lang="da-DK" dirty="0"/>
          </a:p>
          <a:p>
            <a:r>
              <a:rPr lang="da-DK" dirty="0"/>
              <a:t>Udgangspunkt i de eksisterede eksamensformer og deres anvendelse</a:t>
            </a:r>
          </a:p>
          <a:p>
            <a:endParaRPr lang="da-DK" dirty="0"/>
          </a:p>
          <a:p>
            <a:r>
              <a:rPr lang="da-DK" dirty="0"/>
              <a:t>Indsamling af viden fra </a:t>
            </a:r>
            <a:br>
              <a:rPr lang="da-DK" dirty="0"/>
            </a:br>
            <a:r>
              <a:rPr lang="da-DK" dirty="0"/>
              <a:t>- Et bredt og repræsentativt udvalg undervisere </a:t>
            </a:r>
            <a:br>
              <a:rPr lang="da-DK" dirty="0"/>
            </a:br>
            <a:r>
              <a:rPr lang="da-DK" dirty="0"/>
              <a:t>- Alle kollegiale fora et bredt udvalg undervisere </a:t>
            </a:r>
            <a:br>
              <a:rPr lang="da-DK" dirty="0"/>
            </a:br>
            <a:r>
              <a:rPr lang="da-DK" dirty="0"/>
              <a:t>- DTU’s Aftagerpanel</a:t>
            </a:r>
          </a:p>
          <a:p>
            <a:endParaRPr lang="da-DK" dirty="0"/>
          </a:p>
          <a:p>
            <a:endParaRPr lang="da-DK" dirty="0"/>
          </a:p>
        </p:txBody>
      </p:sp>
      <p:pic>
        <p:nvPicPr>
          <p:cNvPr id="7" name="Billede 6" descr="Et billede, der indeholder stol, indendørs, tøj, forhal/koncertsal/sal&#10;&#10;AI-genereret indhold kan være ukorrekt.">
            <a:extLst>
              <a:ext uri="{FF2B5EF4-FFF2-40B4-BE49-F238E27FC236}">
                <a16:creationId xmlns:a16="http://schemas.microsoft.com/office/drawing/2014/main" id="{59756FEF-09B0-9129-B0CA-8F327632C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970" y="2636912"/>
            <a:ext cx="4782868" cy="3761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46492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Assumption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Assumptions</a:t>
            </a:r>
          </a:p>
        </p:txBody>
      </p:sp>
      <p:sp>
        <p:nvSpPr>
          <p:cNvPr id="307" name="Intended or not, summative assessments (exams) has multiple outcomes…"/>
          <p:cNvSpPr txBox="1">
            <a:spLocks noGrp="1"/>
          </p:cNvSpPr>
          <p:nvPr>
            <p:ph type="body" idx="1"/>
          </p:nvPr>
        </p:nvSpPr>
        <p:spPr>
          <a:xfrm>
            <a:off x="1780357" y="1706399"/>
            <a:ext cx="9312227" cy="4546801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Intended or not, </a:t>
            </a:r>
            <a:r>
              <a:rPr i="1"/>
              <a:t>summative</a:t>
            </a:r>
            <a:r>
              <a:t> assessments (exams) has multiple outcomes</a:t>
            </a:r>
          </a:p>
          <a:p>
            <a:pPr lvl="1">
              <a:buChar char="•"/>
            </a:pPr>
            <a:r>
              <a:t>Validate students’ performance</a:t>
            </a:r>
          </a:p>
          <a:p>
            <a:pPr lvl="1">
              <a:buChar char="•"/>
            </a:pPr>
            <a:r>
              <a:t>Motivate students to learn (the “washback” effect) </a:t>
            </a:r>
          </a:p>
          <a:p>
            <a:pPr marL="0" indent="0">
              <a:buSzTx/>
              <a:buNone/>
            </a:pPr>
            <a:endParaRPr/>
          </a:p>
          <a:p>
            <a:pPr marL="0" indent="0">
              <a:buSzTx/>
              <a:buNone/>
            </a:pPr>
            <a:r>
              <a:t>DTU wants to validate both</a:t>
            </a:r>
          </a:p>
          <a:p>
            <a:pPr lvl="1">
              <a:buChar char="•"/>
            </a:pPr>
            <a:r>
              <a:t>Internalized knowledge: Memory recall and basic conceptual understanding</a:t>
            </a:r>
          </a:p>
          <a:p>
            <a:pPr lvl="1">
              <a:buChar char="•"/>
            </a:pPr>
            <a:r>
              <a:t>Augmented performance: Applied competencies and literacy of tools and information</a:t>
            </a:r>
          </a:p>
          <a:p>
            <a:pPr marL="0" indent="0">
              <a:buSzTx/>
              <a:buNone/>
            </a:pPr>
            <a:endParaRPr/>
          </a:p>
          <a:p>
            <a:pPr marL="0" indent="0">
              <a:buSzTx/>
              <a:buNone/>
            </a:pPr>
            <a:r>
              <a:t>DTU wants a high degree of constructive alignment between</a:t>
            </a:r>
          </a:p>
          <a:p>
            <a:pPr lvl="1">
              <a:buChar char="•"/>
            </a:pPr>
            <a:r>
              <a:t>Teaching</a:t>
            </a:r>
          </a:p>
          <a:p>
            <a:pPr lvl="1">
              <a:buChar char="•"/>
            </a:pPr>
            <a:r>
              <a:t>Exercises and reports</a:t>
            </a:r>
          </a:p>
          <a:p>
            <a:pPr lvl="1">
              <a:buChar char="•"/>
            </a:pPr>
            <a:r>
              <a:t>Exams</a:t>
            </a:r>
          </a:p>
          <a:p>
            <a:pPr lvl="1">
              <a:buChar char="•"/>
            </a:pPr>
            <a:r>
              <a:t>Workplace use (industrial and research)</a:t>
            </a:r>
          </a:p>
        </p:txBody>
      </p:sp>
      <p:sp>
        <p:nvSpPr>
          <p:cNvPr id="3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22505" y="6645739"/>
            <a:ext cx="49694" cy="1077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7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Arial"/>
              <a:sym typeface="Arial"/>
            </a:endParaRP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Two major modes of assessment exists generall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Two major modes of assessment exists generally</a:t>
            </a:r>
          </a:p>
        </p:txBody>
      </p:sp>
      <p:sp>
        <p:nvSpPr>
          <p:cNvPr id="311" name="Closed-Aid Assessment…"/>
          <p:cNvSpPr txBox="1">
            <a:spLocks noGrp="1"/>
          </p:cNvSpPr>
          <p:nvPr>
            <p:ph type="body" sz="half" idx="1"/>
          </p:nvPr>
        </p:nvSpPr>
        <p:spPr>
          <a:xfrm>
            <a:off x="929822" y="1706399"/>
            <a:ext cx="4887551" cy="4546801"/>
          </a:xfrm>
          <a:prstGeom prst="rect">
            <a:avLst/>
          </a:prstGeom>
          <a:solidFill>
            <a:srgbClr val="DDDDDD"/>
          </a:solidFill>
          <a:ln w="50800">
            <a:solidFill>
              <a:srgbClr val="DDDDDD"/>
            </a:solidFill>
          </a:ln>
        </p:spPr>
        <p:txBody>
          <a:bodyPr/>
          <a:lstStyle/>
          <a:p>
            <a:pPr marL="0" indent="0">
              <a:buSzTx/>
              <a:buNone/>
              <a:defRPr sz="1500" b="1"/>
            </a:pPr>
            <a:r>
              <a:t>Closed-Aid Assessment</a:t>
            </a:r>
          </a:p>
          <a:p>
            <a:pPr marL="0" indent="0">
              <a:buSzTx/>
              <a:buNone/>
              <a:defRPr sz="1500" i="1"/>
            </a:pPr>
            <a:r>
              <a:t>Students work without external resources</a:t>
            </a:r>
            <a:br/>
            <a:r>
              <a:t>(books, internet, AI tools)</a:t>
            </a:r>
          </a:p>
          <a:p>
            <a:pPr marL="0" indent="0">
              <a:buSzTx/>
              <a:buNone/>
              <a:defRPr sz="1500"/>
            </a:pPr>
            <a:br/>
            <a:r>
              <a:rPr u="sng"/>
              <a:t>Basic and Foundational Focus</a:t>
            </a:r>
          </a:p>
          <a:p>
            <a:pPr marL="180473" indent="-180473">
              <a:defRPr sz="1500"/>
            </a:pPr>
            <a:r>
              <a:rPr i="1"/>
              <a:t>Foundational Competence:</a:t>
            </a:r>
            <a:r>
              <a:t> Internalized knowledge and skills</a:t>
            </a:r>
          </a:p>
          <a:p>
            <a:pPr marL="180473" indent="-180473">
              <a:defRPr sz="1500"/>
            </a:pPr>
            <a:r>
              <a:rPr i="1"/>
              <a:t>Conceptual Understanding:</a:t>
            </a:r>
            <a:r>
              <a:t> Ability to explain, reason and connect topics without aids</a:t>
            </a:r>
          </a:p>
          <a:p>
            <a:pPr marL="180473" indent="-180473">
              <a:defRPr sz="1500"/>
            </a:pPr>
            <a:r>
              <a:rPr i="1"/>
              <a:t>Procedural Fluency:</a:t>
            </a:r>
            <a:r>
              <a:t> Solving problems using memory recall and personal reasoning</a:t>
            </a:r>
          </a:p>
          <a:p>
            <a:pPr marL="0" indent="0">
              <a:buSzTx/>
              <a:buNone/>
              <a:defRPr sz="1500" u="sng"/>
            </a:pPr>
            <a:endParaRPr/>
          </a:p>
          <a:p>
            <a:pPr marL="0" indent="0">
              <a:buSzTx/>
              <a:buNone/>
              <a:defRPr sz="1500" u="sng"/>
            </a:pPr>
            <a:r>
              <a:t>Examples</a:t>
            </a:r>
          </a:p>
          <a:p>
            <a:pPr marL="180473" indent="-180473">
              <a:defRPr sz="1500"/>
            </a:pPr>
            <a:r>
              <a:t>Calculating formulas by hand</a:t>
            </a:r>
          </a:p>
          <a:p>
            <a:pPr marL="180473" indent="-180473">
              <a:defRPr sz="1500"/>
            </a:pPr>
            <a:r>
              <a:t>Explaining a concept without the help of external material</a:t>
            </a:r>
          </a:p>
        </p:txBody>
      </p:sp>
      <p:sp>
        <p:nvSpPr>
          <p:cNvPr id="31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22505" y="6645739"/>
            <a:ext cx="49694" cy="1077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7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Arial"/>
              <a:sym typeface="Arial"/>
            </a:endParaRPr>
          </a:p>
        </p:txBody>
      </p:sp>
      <p:sp>
        <p:nvSpPr>
          <p:cNvPr id="313" name="Open-Aid Assessment…"/>
          <p:cNvSpPr txBox="1"/>
          <p:nvPr/>
        </p:nvSpPr>
        <p:spPr>
          <a:xfrm>
            <a:off x="6414311" y="1706399"/>
            <a:ext cx="4887551" cy="4546801"/>
          </a:xfrm>
          <a:prstGeom prst="rect">
            <a:avLst/>
          </a:prstGeom>
          <a:solidFill>
            <a:srgbClr val="DDDDDD"/>
          </a:solidFill>
          <a:ln w="50800">
            <a:solidFill>
              <a:srgbClr val="DDDDD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b="1"/>
            </a:pPr>
            <a:r>
              <a:rPr kumimoji="0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Open-Aid Assessment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i="1"/>
            </a:pPr>
            <a:r>
              <a:rPr kumimoji="0" sz="15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Students have access to all resources </a:t>
            </a:r>
            <a:br>
              <a:rPr kumimoji="0" sz="15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</a:br>
            <a:r>
              <a:rPr kumimoji="0" sz="15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(including AI models and digital tools)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/>
            </a:pPr>
            <a:br>
              <a: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</a:br>
            <a:r>
              <a:rPr kumimoji="0" sz="15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Applied and Augmented Focus</a:t>
            </a:r>
          </a:p>
          <a:p>
            <a:pPr marL="180473" marR="0" lvl="0" indent="-180473" algn="l" defTabSz="914400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500"/>
            </a:pPr>
            <a:r>
              <a:rPr kumimoji="0" sz="15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Applied Augmented Competencies:</a:t>
            </a:r>
            <a:r>
              <a: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Using knowledge, skills and tools to solve complex, authentic problems</a:t>
            </a:r>
          </a:p>
          <a:p>
            <a:pPr marL="180473" marR="0" lvl="0" indent="-180473" algn="l" defTabSz="914400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500"/>
            </a:pPr>
            <a:r>
              <a:rPr kumimoji="0" sz="15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Information Literacy:</a:t>
            </a:r>
            <a:r>
              <a: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Ability to find, evaluate, and integrate external information</a:t>
            </a:r>
          </a:p>
          <a:p>
            <a:pPr marL="180473" marR="0" lvl="0" indent="-180473" algn="l" defTabSz="914400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500"/>
            </a:pPr>
            <a:r>
              <a:rPr kumimoji="0" sz="15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Tool-Mediated Performance:</a:t>
            </a:r>
            <a:r>
              <a: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Demonstrating critical thinking and synthesis when aided by technology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 u="sng"/>
            </a:pPr>
            <a:r>
              <a:rPr kumimoji="0" sz="15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Examples</a:t>
            </a:r>
          </a:p>
          <a:p>
            <a:pPr marL="180473" marR="0" lvl="0" indent="-180473" algn="l" defTabSz="914400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500"/>
            </a:pPr>
            <a:r>
              <a: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Designing a solution using AI-generated suggestions</a:t>
            </a:r>
          </a:p>
          <a:p>
            <a:pPr marL="180473" marR="0" lvl="0" indent="-180473" algn="l" defTabSz="914400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500"/>
            </a:pPr>
            <a:r>
              <a:rPr kumimoji="0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Critically evaluating sources and integrating them into an argument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itel 1"/>
          <p:cNvSpPr txBox="1">
            <a:spLocks noGrp="1"/>
          </p:cNvSpPr>
          <p:nvPr>
            <p:ph type="title"/>
          </p:nvPr>
        </p:nvSpPr>
        <p:spPr>
          <a:xfrm>
            <a:off x="844861" y="-458925"/>
            <a:ext cx="9311163" cy="972590"/>
          </a:xfrm>
          <a:prstGeom prst="rect">
            <a:avLst/>
          </a:prstGeom>
        </p:spPr>
        <p:txBody>
          <a:bodyPr/>
          <a:lstStyle/>
          <a:p>
            <a:r>
              <a:t>Pt 15 eksamensformer </a:t>
            </a:r>
          </a:p>
        </p:txBody>
      </p:sp>
      <p:sp>
        <p:nvSpPr>
          <p:cNvPr id="146" name="Pladsholder til slidenummer 3"/>
          <p:cNvSpPr txBox="1">
            <a:spLocks noGrp="1"/>
          </p:cNvSpPr>
          <p:nvPr>
            <p:ph type="sldNum" sz="quarter" idx="2"/>
          </p:nvPr>
        </p:nvSpPr>
        <p:spPr>
          <a:xfrm>
            <a:off x="11511300" y="6645319"/>
            <a:ext cx="49688" cy="10770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marR="0" lvl="0" indent="0" algn="l" defTabSz="914309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7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pPr marL="0" marR="0" lvl="0" indent="0" algn="l" defTabSz="914309" rtl="0" eaLnBrk="1" fontAlgn="auto" latinLnBrk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Arial"/>
              <a:sym typeface="Arial"/>
            </a:endParaRPr>
          </a:p>
        </p:txBody>
      </p:sp>
      <p:pic>
        <p:nvPicPr>
          <p:cNvPr id="147" name="Pladsholder til indhold 4" descr="Pladsholder til indho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859" y="564637"/>
            <a:ext cx="4300084" cy="5888305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Tekstfelt 6"/>
          <p:cNvSpPr txBox="1"/>
          <p:nvPr/>
        </p:nvSpPr>
        <p:spPr>
          <a:xfrm>
            <a:off x="5710169" y="301055"/>
            <a:ext cx="6181083" cy="6616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l" defTabSz="914309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/>
            </a:pP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Eksamensbekendtgørelsen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:</a:t>
            </a:r>
            <a:b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</a:b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4 former for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udprøvning</a:t>
            </a: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Arial"/>
              <a:sym typeface="Arial"/>
            </a:endParaRPr>
          </a:p>
          <a:p>
            <a:pPr marL="0" marR="0" lvl="0" indent="0" algn="l" defTabSz="914309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Arial"/>
              <a:sym typeface="Arial"/>
            </a:endParaRPr>
          </a:p>
          <a:p>
            <a:pPr marL="285721" marR="0" lvl="0" indent="-285721" algn="l" defTabSz="914309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-"/>
              <a:tabLst/>
              <a:defRPr sz="2000" b="1"/>
            </a:pP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Løbende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prøve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: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Indgår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som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en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integreret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del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af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undervisningen</a:t>
            </a: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defTabSz="914309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2000"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  <a:p>
            <a:pPr marL="285721" marR="0" lvl="0" indent="-285721" algn="l" defTabSz="914309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-"/>
              <a:tabLst/>
              <a:defRPr sz="2000" b="1"/>
            </a:pP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Fageksamen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: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Afholdes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efter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at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undervisning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mv. er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gennemført</a:t>
            </a: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defTabSz="914309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2000"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  <a:p>
            <a:pPr marL="285721" marR="0" lvl="0" indent="-285721" algn="l" defTabSz="914309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-"/>
              <a:tabLst/>
              <a:defRPr sz="2000" b="1"/>
            </a:pP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Delprøve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: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Omfatter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en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del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af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kursets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undervisningsforløb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,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hvor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hvert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identificeret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undervisningsforløb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afsluttes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med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en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prøve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.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Efter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den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sidste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delprøve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beregnes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en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 samlet </a:t>
            </a: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karakter</a:t>
            </a:r>
            <a:br>
              <a:rPr kumimoji="0" lang="da-DK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</a:br>
            <a:endParaRPr kumimoji="0" lang="da-DK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Arial"/>
              <a:sym typeface="Arial"/>
            </a:endParaRPr>
          </a:p>
          <a:p>
            <a:pPr marL="285721" marR="0" lvl="0" indent="-285721" algn="l" defTabSz="914309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-"/>
              <a:tabLst/>
              <a:defRPr sz="2000" b="1"/>
            </a:pPr>
            <a:r>
              <a:rPr kumimoji="0" lang="da-DK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Afsluttende eksamen afslutter uddannelsen (bachelorprojekt, afgangsprojekt, speciale)</a:t>
            </a:r>
            <a:endParaRPr kumimoji="0" lang="da-DK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  <a:p>
            <a:pPr marL="285721" marR="0" lvl="0" indent="-285721" algn="l" defTabSz="914309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-"/>
              <a:tabLst/>
              <a:defRPr sz="2000" b="1"/>
            </a:pPr>
            <a:endParaRPr kumimoji="0" lang="da-DK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Arial"/>
              <a:sym typeface="Arial"/>
            </a:endParaRPr>
          </a:p>
          <a:p>
            <a:pPr marL="285721" marR="0" lvl="0" indent="-285721" algn="l" defTabSz="914309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-"/>
              <a:tabLst/>
              <a:defRPr sz="2000" b="1"/>
            </a:pPr>
            <a:r>
              <a:rPr kumimoji="0" lang="da-DK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Krav om variation af eksamensformer</a:t>
            </a:r>
            <a:br>
              <a:rPr kumimoji="0" lang="da-DK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</a:br>
            <a:endParaRPr kumimoji="0" lang="da-DK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Arial"/>
              <a:sym typeface="Arial"/>
            </a:endParaRPr>
          </a:p>
        </p:txBody>
      </p:sp>
      <p:grpSp>
        <p:nvGrpSpPr>
          <p:cNvPr id="151" name="Rectangle 2"/>
          <p:cNvGrpSpPr/>
          <p:nvPr/>
        </p:nvGrpSpPr>
        <p:grpSpPr>
          <a:xfrm>
            <a:off x="10980387" y="-1175502"/>
            <a:ext cx="503991" cy="4031927"/>
            <a:chOff x="1351868" y="-412328"/>
            <a:chExt cx="504057" cy="4032449"/>
          </a:xfrm>
        </p:grpSpPr>
        <p:sp>
          <p:nvSpPr>
            <p:cNvPr id="149" name="Rectangle"/>
            <p:cNvSpPr/>
            <p:nvPr/>
          </p:nvSpPr>
          <p:spPr>
            <a:xfrm rot="2700000">
              <a:off x="-412328" y="1351868"/>
              <a:ext cx="4032449" cy="504057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6793" tIns="46793" rIns="46793" bIns="46793" numCol="1" anchor="ctr">
              <a:noAutofit/>
            </a:bodyPr>
            <a:lstStyle/>
            <a:p>
              <a:pPr marL="0" marR="0" lvl="0" indent="0" algn="ctr" defTabSz="914309" rtl="0" eaLnBrk="1" fontAlgn="auto" latinLnBrk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000" b="1">
                  <a:solidFill>
                    <a:srgbClr val="FFFFFF"/>
                  </a:solidFill>
                </a:defRPr>
              </a:pPr>
              <a:endParaRPr kumimoji="0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endParaRPr>
            </a:p>
          </p:txBody>
        </p:sp>
        <p:sp>
          <p:nvSpPr>
            <p:cNvPr id="150" name="The Background"/>
            <p:cNvSpPr txBox="1"/>
            <p:nvPr/>
          </p:nvSpPr>
          <p:spPr>
            <a:xfrm rot="2700000">
              <a:off x="-364366" y="1402752"/>
              <a:ext cx="3936524" cy="402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6793" tIns="46793" rIns="46793" bIns="46793" numCol="1" anchor="ctr">
              <a:spAutoFit/>
            </a:bodyPr>
            <a:lstStyle>
              <a:lvl1pPr algn="ctr">
                <a:spcBef>
                  <a:spcPts val="400"/>
                </a:spcBef>
                <a:defRPr sz="2000" b="1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309" rtl="0" eaLnBrk="1" fontAlgn="auto" latinLnBrk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ＭＳ Ｐゴシック" pitchFamily="-80" charset="-128"/>
                  <a:cs typeface="Arial"/>
                  <a:sym typeface="Arial"/>
                </a:rPr>
                <a:t>The Background</a:t>
              </a:r>
            </a:p>
          </p:txBody>
        </p:sp>
      </p:grp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When to use which form of assessmen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When to use which form of assessment</a:t>
            </a:r>
          </a:p>
        </p:txBody>
      </p:sp>
      <p:sp>
        <p:nvSpPr>
          <p:cNvPr id="32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12006" y="6645738"/>
            <a:ext cx="49694" cy="10772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7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Arial"/>
              <a:sym typeface="Arial"/>
            </a:endParaRPr>
          </a:p>
        </p:txBody>
      </p:sp>
      <p:graphicFrame>
        <p:nvGraphicFramePr>
          <p:cNvPr id="326" name="Table 1"/>
          <p:cNvGraphicFramePr/>
          <p:nvPr/>
        </p:nvGraphicFramePr>
        <p:xfrm>
          <a:off x="1196004" y="1965069"/>
          <a:ext cx="9798400" cy="4220224"/>
        </p:xfrm>
        <a:graphic>
          <a:graphicData uri="http://schemas.openxmlformats.org/drawingml/2006/table">
            <a:tbl>
              <a:tblPr firstRow="1" firstCol="1" bandRow="1"/>
              <a:tblGrid>
                <a:gridCol w="244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55056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800"/>
                      </a:pPr>
                      <a:endParaRPr/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800"/>
                      </a:pPr>
                      <a:r>
                        <a:t>Closed-Aid</a:t>
                      </a:r>
                    </a:p>
                    <a:p>
                      <a:pPr algn="ctr">
                        <a:spcBef>
                          <a:spcPts val="0"/>
                        </a:spcBef>
                        <a:defRPr sz="1600" b="0"/>
                      </a:pPr>
                      <a:r>
                        <a:t>Basic and Foundational</a:t>
                      </a:r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800"/>
                      </a:pPr>
                      <a:r>
                        <a:t>Limited-Aid</a:t>
                      </a:r>
                    </a:p>
                    <a:p>
                      <a:pPr algn="ctr">
                        <a:spcBef>
                          <a:spcPts val="0"/>
                        </a:spcBef>
                        <a:defRPr sz="1600" b="0"/>
                      </a:pPr>
                      <a:r>
                        <a:t>Assisted Foundational</a:t>
                      </a:r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800"/>
                      </a:pPr>
                      <a:r>
                        <a:t>Open-Aid (incl LLM)</a:t>
                      </a:r>
                    </a:p>
                    <a:p>
                      <a:pPr algn="ctr">
                        <a:spcBef>
                          <a:spcPts val="0"/>
                        </a:spcBef>
                        <a:defRPr sz="1600" b="0"/>
                      </a:pPr>
                      <a:r>
                        <a:t>Applied and Augmented</a:t>
                      </a:r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rgbClr val="A7A7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5056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Oral exam</a:t>
                      </a:r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800"/>
                      </a:pPr>
                      <a:r>
                        <a:rPr sz="1600"/>
                        <a:t>Foundational courses
less than ~100 students</a:t>
                      </a:r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600"/>
                      </a:pPr>
                      <a:endParaRPr/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chemeClr val="accent6">
                        <a:lumOff val="2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600"/>
                      </a:pPr>
                      <a:endParaRPr/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chemeClr val="accent6">
                        <a:lumOff val="20196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5056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Written exam</a:t>
                      </a:r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800"/>
                      </a:pPr>
                      <a:r>
                        <a:rPr sz="1600"/>
                        <a:t>Foundational courses
more than ~100 students</a:t>
                      </a:r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chemeClr val="accent5">
                        <a:lumOff val="183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800"/>
                      </a:pPr>
                      <a:r>
                        <a:rPr sz="1600"/>
                        <a:t>Foundational courses
more than ~100 students</a:t>
                      </a:r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chemeClr val="accent5">
                        <a:lumOff val="183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800"/>
                      </a:pPr>
                      <a:r>
                        <a:rPr sz="1600"/>
                        <a:t>Any course</a:t>
                      </a:r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5056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Written works or exercises</a:t>
                      </a:r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600"/>
                      </a:pPr>
                      <a:endParaRPr/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chemeClr val="accent6">
                        <a:lumOff val="2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600"/>
                      </a:pPr>
                      <a:endParaRPr/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chemeClr val="accent6">
                        <a:lumOff val="2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800"/>
                      </a:pPr>
                      <a:r>
                        <a:rPr sz="1600"/>
                        <a:t>Any course</a:t>
                      </a:r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27" name="Limited use only"/>
          <p:cNvSpPr txBox="1"/>
          <p:nvPr/>
        </p:nvSpPr>
        <p:spPr>
          <a:xfrm>
            <a:off x="3939590" y="1641437"/>
            <a:ext cx="182101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spcBef>
                <a:spcPts val="0"/>
              </a:spcBef>
              <a:defRPr sz="1800" b="1">
                <a:solidFill>
                  <a:srgbClr val="A7A7A7"/>
                </a:solidFill>
              </a:defRPr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Limited use only</a:t>
            </a:r>
          </a:p>
        </p:txBody>
      </p:sp>
      <p:sp>
        <p:nvSpPr>
          <p:cNvPr id="328" name="Desirable"/>
          <p:cNvSpPr txBox="1"/>
          <p:nvPr/>
        </p:nvSpPr>
        <p:spPr>
          <a:xfrm>
            <a:off x="9285485" y="1641437"/>
            <a:ext cx="1038746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spcBef>
                <a:spcPts val="0"/>
              </a:spcBef>
              <a:defRPr sz="1800" b="1">
                <a:solidFill>
                  <a:srgbClr val="A7A7A7"/>
                </a:solidFill>
              </a:defRPr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t>Desirable</a:t>
            </a:r>
          </a:p>
        </p:txBody>
      </p:sp>
      <p:grpSp>
        <p:nvGrpSpPr>
          <p:cNvPr id="331" name="Rectangle 1"/>
          <p:cNvGrpSpPr/>
          <p:nvPr/>
        </p:nvGrpSpPr>
        <p:grpSpPr>
          <a:xfrm>
            <a:off x="10981022" y="-1176102"/>
            <a:ext cx="504057" cy="4032452"/>
            <a:chOff x="1351868" y="-412328"/>
            <a:chExt cx="504057" cy="4032449"/>
          </a:xfrm>
        </p:grpSpPr>
        <p:sp>
          <p:nvSpPr>
            <p:cNvPr id="329" name="Rectangle"/>
            <p:cNvSpPr/>
            <p:nvPr/>
          </p:nvSpPr>
          <p:spPr>
            <a:xfrm rot="2700000">
              <a:off x="-412328" y="1351868"/>
              <a:ext cx="4032449" cy="504057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6799" tIns="46799" rIns="46799" bIns="4679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000" b="1">
                  <a:solidFill>
                    <a:srgbClr val="FFFFFF"/>
                  </a:solidFill>
                </a:defRPr>
              </a:pPr>
              <a:endParaRPr kumimoji="0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endParaRPr>
            </a:p>
          </p:txBody>
        </p:sp>
        <p:sp>
          <p:nvSpPr>
            <p:cNvPr id="330" name="DRAFT"/>
            <p:cNvSpPr txBox="1"/>
            <p:nvPr/>
          </p:nvSpPr>
          <p:spPr>
            <a:xfrm rot="2700000">
              <a:off x="-364366" y="1402752"/>
              <a:ext cx="3936524" cy="402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6799" tIns="46799" rIns="46799" bIns="46799" numCol="1" anchor="ctr">
              <a:spAutoFit/>
            </a:bodyPr>
            <a:lstStyle>
              <a:lvl1pPr algn="ctr">
                <a:spcBef>
                  <a:spcPts val="400"/>
                </a:spcBef>
                <a:defRPr sz="2000" b="1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ＭＳ Ｐゴシック" pitchFamily="-80" charset="-128"/>
                  <a:cs typeface="Arial"/>
                  <a:sym typeface="Arial"/>
                </a:rPr>
                <a:t>DRAFT</a:t>
              </a:r>
            </a:p>
          </p:txBody>
        </p:sp>
      </p:grpSp>
      <p:grpSp>
        <p:nvGrpSpPr>
          <p:cNvPr id="334" name="Group"/>
          <p:cNvGrpSpPr/>
          <p:nvPr/>
        </p:nvGrpSpPr>
        <p:grpSpPr>
          <a:xfrm>
            <a:off x="7027939" y="3241189"/>
            <a:ext cx="586601" cy="586601"/>
            <a:chOff x="0" y="0"/>
            <a:chExt cx="586600" cy="586600"/>
          </a:xfrm>
        </p:grpSpPr>
        <p:sp>
          <p:nvSpPr>
            <p:cNvPr id="332" name="Circle"/>
            <p:cNvSpPr/>
            <p:nvPr/>
          </p:nvSpPr>
          <p:spPr>
            <a:xfrm>
              <a:off x="0" y="0"/>
              <a:ext cx="586601" cy="586601"/>
            </a:xfrm>
            <a:prstGeom prst="ellipse">
              <a:avLst/>
            </a:prstGeom>
            <a:noFill/>
            <a:ln w="1016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46799" tIns="46799" rIns="46799" bIns="46799" numCol="1" anchor="ctr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endParaRPr>
            </a:p>
          </p:txBody>
        </p:sp>
        <p:sp>
          <p:nvSpPr>
            <p:cNvPr id="333" name="Line"/>
            <p:cNvSpPr/>
            <p:nvPr/>
          </p:nvSpPr>
          <p:spPr>
            <a:xfrm flipV="1">
              <a:off x="71957" y="66674"/>
              <a:ext cx="453252" cy="453252"/>
            </a:xfrm>
            <a:prstGeom prst="line">
              <a:avLst/>
            </a:prstGeom>
            <a:noFill/>
            <a:ln w="1016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endParaRPr>
            </a:p>
          </p:txBody>
        </p:sp>
      </p:grpSp>
      <p:grpSp>
        <p:nvGrpSpPr>
          <p:cNvPr id="337" name="Group"/>
          <p:cNvGrpSpPr/>
          <p:nvPr/>
        </p:nvGrpSpPr>
        <p:grpSpPr>
          <a:xfrm>
            <a:off x="9511559" y="3241189"/>
            <a:ext cx="586601" cy="586601"/>
            <a:chOff x="0" y="0"/>
            <a:chExt cx="586600" cy="586600"/>
          </a:xfrm>
        </p:grpSpPr>
        <p:sp>
          <p:nvSpPr>
            <p:cNvPr id="335" name="Circle"/>
            <p:cNvSpPr/>
            <p:nvPr/>
          </p:nvSpPr>
          <p:spPr>
            <a:xfrm>
              <a:off x="0" y="0"/>
              <a:ext cx="586601" cy="586601"/>
            </a:xfrm>
            <a:prstGeom prst="ellipse">
              <a:avLst/>
            </a:prstGeom>
            <a:noFill/>
            <a:ln w="1016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46799" tIns="46799" rIns="46799" bIns="46799" numCol="1" anchor="ctr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endParaRPr>
            </a:p>
          </p:txBody>
        </p:sp>
        <p:sp>
          <p:nvSpPr>
            <p:cNvPr id="336" name="Line"/>
            <p:cNvSpPr/>
            <p:nvPr/>
          </p:nvSpPr>
          <p:spPr>
            <a:xfrm flipV="1">
              <a:off x="71957" y="66674"/>
              <a:ext cx="453252" cy="453252"/>
            </a:xfrm>
            <a:prstGeom prst="line">
              <a:avLst/>
            </a:prstGeom>
            <a:noFill/>
            <a:ln w="1016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endParaRPr>
            </a:p>
          </p:txBody>
        </p:sp>
      </p:grpSp>
      <p:grpSp>
        <p:nvGrpSpPr>
          <p:cNvPr id="340" name="Group"/>
          <p:cNvGrpSpPr/>
          <p:nvPr/>
        </p:nvGrpSpPr>
        <p:grpSpPr>
          <a:xfrm>
            <a:off x="7027939" y="5358614"/>
            <a:ext cx="586601" cy="586601"/>
            <a:chOff x="0" y="0"/>
            <a:chExt cx="586600" cy="586600"/>
          </a:xfrm>
        </p:grpSpPr>
        <p:sp>
          <p:nvSpPr>
            <p:cNvPr id="338" name="Circle"/>
            <p:cNvSpPr/>
            <p:nvPr/>
          </p:nvSpPr>
          <p:spPr>
            <a:xfrm>
              <a:off x="0" y="0"/>
              <a:ext cx="586601" cy="586601"/>
            </a:xfrm>
            <a:prstGeom prst="ellipse">
              <a:avLst/>
            </a:prstGeom>
            <a:noFill/>
            <a:ln w="1016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46799" tIns="46799" rIns="46799" bIns="46799" numCol="1" anchor="ctr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endParaRPr>
            </a:p>
          </p:txBody>
        </p:sp>
        <p:sp>
          <p:nvSpPr>
            <p:cNvPr id="339" name="Line"/>
            <p:cNvSpPr/>
            <p:nvPr/>
          </p:nvSpPr>
          <p:spPr>
            <a:xfrm flipV="1">
              <a:off x="71957" y="66674"/>
              <a:ext cx="453252" cy="453252"/>
            </a:xfrm>
            <a:prstGeom prst="line">
              <a:avLst/>
            </a:prstGeom>
            <a:noFill/>
            <a:ln w="1016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endParaRPr>
            </a:p>
          </p:txBody>
        </p:sp>
      </p:grpSp>
      <p:grpSp>
        <p:nvGrpSpPr>
          <p:cNvPr id="343" name="Group"/>
          <p:cNvGrpSpPr/>
          <p:nvPr/>
        </p:nvGrpSpPr>
        <p:grpSpPr>
          <a:xfrm>
            <a:off x="4556794" y="5358614"/>
            <a:ext cx="586601" cy="586601"/>
            <a:chOff x="0" y="0"/>
            <a:chExt cx="586600" cy="586600"/>
          </a:xfrm>
        </p:grpSpPr>
        <p:sp>
          <p:nvSpPr>
            <p:cNvPr id="341" name="Circle"/>
            <p:cNvSpPr/>
            <p:nvPr/>
          </p:nvSpPr>
          <p:spPr>
            <a:xfrm>
              <a:off x="0" y="0"/>
              <a:ext cx="586601" cy="586601"/>
            </a:xfrm>
            <a:prstGeom prst="ellipse">
              <a:avLst/>
            </a:prstGeom>
            <a:noFill/>
            <a:ln w="1016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46799" tIns="46799" rIns="46799" bIns="46799" numCol="1" anchor="ctr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endParaRPr>
            </a:p>
          </p:txBody>
        </p:sp>
        <p:sp>
          <p:nvSpPr>
            <p:cNvPr id="342" name="Line"/>
            <p:cNvSpPr/>
            <p:nvPr/>
          </p:nvSpPr>
          <p:spPr>
            <a:xfrm flipV="1">
              <a:off x="71957" y="66674"/>
              <a:ext cx="453252" cy="453252"/>
            </a:xfrm>
            <a:prstGeom prst="line">
              <a:avLst/>
            </a:prstGeom>
            <a:noFill/>
            <a:ln w="1016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“Most meaningful” combinations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“Most meaningful” combinations</a:t>
            </a:r>
          </a:p>
          <a:p>
            <a:pPr>
              <a:defRPr sz="2500" b="0"/>
            </a:pPr>
            <a:r>
              <a:t>combining Basic and Foundational / Applied and Augmented</a:t>
            </a:r>
          </a:p>
        </p:txBody>
      </p:sp>
      <p:sp>
        <p:nvSpPr>
          <p:cNvPr id="34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12006" y="6645738"/>
            <a:ext cx="49694" cy="10772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7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Arial"/>
              <a:sym typeface="Arial"/>
            </a:endParaRPr>
          </a:p>
        </p:txBody>
      </p:sp>
      <p:graphicFrame>
        <p:nvGraphicFramePr>
          <p:cNvPr id="347" name="Table 1"/>
          <p:cNvGraphicFramePr/>
          <p:nvPr/>
        </p:nvGraphicFramePr>
        <p:xfrm>
          <a:off x="1196004" y="1965069"/>
          <a:ext cx="9798400" cy="4220224"/>
        </p:xfrm>
        <a:graphic>
          <a:graphicData uri="http://schemas.openxmlformats.org/drawingml/2006/table">
            <a:tbl>
              <a:tblPr firstRow="1" firstCol="1" bandRow="1"/>
              <a:tblGrid>
                <a:gridCol w="244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55056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800"/>
                      </a:pPr>
                      <a:endParaRPr/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800"/>
                      </a:pPr>
                      <a:r>
                        <a:t>Closed-Aid</a:t>
                      </a:r>
                    </a:p>
                    <a:p>
                      <a:pPr algn="ctr">
                        <a:spcBef>
                          <a:spcPts val="0"/>
                        </a:spcBef>
                        <a:defRPr sz="1600" b="0"/>
                      </a:pPr>
                      <a:r>
                        <a:t>Basic and Foundational</a:t>
                      </a:r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800"/>
                      </a:pPr>
                      <a:r>
                        <a:t>Limited-Aid</a:t>
                      </a:r>
                    </a:p>
                    <a:p>
                      <a:pPr algn="ctr">
                        <a:spcBef>
                          <a:spcPts val="0"/>
                        </a:spcBef>
                        <a:defRPr sz="1600" b="0"/>
                      </a:pPr>
                      <a:r>
                        <a:t>Assisted Foundational</a:t>
                      </a:r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800"/>
                      </a:pPr>
                      <a:r>
                        <a:t>Open-Aid (incl LLM)</a:t>
                      </a:r>
                    </a:p>
                    <a:p>
                      <a:pPr algn="ctr">
                        <a:spcBef>
                          <a:spcPts val="0"/>
                        </a:spcBef>
                        <a:defRPr sz="1600" b="0"/>
                      </a:pPr>
                      <a:r>
                        <a:t>Applied and Augmented</a:t>
                      </a:r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rgbClr val="A7A7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5056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Oral exam</a:t>
                      </a:r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600"/>
                      </a:pPr>
                      <a:endParaRPr/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600"/>
                      </a:pPr>
                      <a:endParaRPr/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chemeClr val="accent6">
                        <a:lumOff val="2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600"/>
                      </a:pPr>
                      <a:endParaRPr/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chemeClr val="accent6">
                        <a:lumOff val="20196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5056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Written exam</a:t>
                      </a:r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600"/>
                      </a:pPr>
                      <a:endParaRPr/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chemeClr val="accent5">
                        <a:lumOff val="183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600"/>
                      </a:pPr>
                      <a:endParaRPr/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chemeClr val="accent5">
                        <a:lumOff val="1833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600"/>
                      </a:pPr>
                      <a:endParaRPr/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5056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Written works or exercises</a:t>
                      </a:r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600"/>
                      </a:pPr>
                      <a:endParaRPr/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chemeClr val="accent6">
                        <a:lumOff val="2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600"/>
                      </a:pPr>
                      <a:endParaRPr/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chemeClr val="accent6">
                        <a:lumOff val="2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defRPr sz="1600"/>
                      </a:pPr>
                      <a:endParaRPr/>
                    </a:p>
                  </a:txBody>
                  <a:tcPr marL="0" marR="0" marT="0" marB="0" anchor="ctr" horzOverflow="overflow">
                    <a:lnL w="50800">
                      <a:solidFill>
                        <a:srgbClr val="FFFFFF"/>
                      </a:solidFill>
                    </a:lnL>
                    <a:lnR w="508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50" name="Rectangle 1"/>
          <p:cNvGrpSpPr/>
          <p:nvPr/>
        </p:nvGrpSpPr>
        <p:grpSpPr>
          <a:xfrm>
            <a:off x="10981022" y="-1176102"/>
            <a:ext cx="504057" cy="4032452"/>
            <a:chOff x="1351868" y="-412328"/>
            <a:chExt cx="504057" cy="4032449"/>
          </a:xfrm>
        </p:grpSpPr>
        <p:sp>
          <p:nvSpPr>
            <p:cNvPr id="348" name="Rectangle"/>
            <p:cNvSpPr/>
            <p:nvPr/>
          </p:nvSpPr>
          <p:spPr>
            <a:xfrm rot="2700000">
              <a:off x="-412328" y="1351868"/>
              <a:ext cx="4032449" cy="504057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6799" tIns="46799" rIns="46799" bIns="4679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000" b="1">
                  <a:solidFill>
                    <a:srgbClr val="FFFFFF"/>
                  </a:solidFill>
                </a:defRPr>
              </a:pPr>
              <a:endParaRPr kumimoji="0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endParaRPr>
            </a:p>
          </p:txBody>
        </p:sp>
        <p:sp>
          <p:nvSpPr>
            <p:cNvPr id="349" name="DRAFT"/>
            <p:cNvSpPr txBox="1"/>
            <p:nvPr/>
          </p:nvSpPr>
          <p:spPr>
            <a:xfrm rot="2700000">
              <a:off x="-364366" y="1402752"/>
              <a:ext cx="3936524" cy="402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6799" tIns="46799" rIns="46799" bIns="46799" numCol="1" anchor="ctr">
              <a:spAutoFit/>
            </a:bodyPr>
            <a:lstStyle>
              <a:lvl1pPr algn="ctr">
                <a:spcBef>
                  <a:spcPts val="400"/>
                </a:spcBef>
                <a:defRPr sz="2000" b="1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ＭＳ Ｐゴシック" pitchFamily="-80" charset="-128"/>
                  <a:cs typeface="Arial"/>
                  <a:sym typeface="Arial"/>
                </a:rPr>
                <a:t>DRAFT</a:t>
              </a:r>
            </a:p>
          </p:txBody>
        </p:sp>
      </p:grpSp>
      <p:sp>
        <p:nvSpPr>
          <p:cNvPr id="351" name="Line"/>
          <p:cNvSpPr/>
          <p:nvPr/>
        </p:nvSpPr>
        <p:spPr>
          <a:xfrm>
            <a:off x="4835996" y="4590741"/>
            <a:ext cx="4798922" cy="1176543"/>
          </a:xfrm>
          <a:prstGeom prst="line">
            <a:avLst/>
          </a:prstGeom>
          <a:ln w="50800">
            <a:solidFill>
              <a:schemeClr val="accent4">
                <a:lumOff val="-3725"/>
              </a:schemeClr>
            </a:solidFill>
            <a:headEnd type="oval"/>
            <a:tailEnd type="oval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Arial"/>
              <a:sym typeface="Arial"/>
            </a:endParaRPr>
          </a:p>
        </p:txBody>
      </p:sp>
      <p:sp>
        <p:nvSpPr>
          <p:cNvPr id="352" name="Line"/>
          <p:cNvSpPr/>
          <p:nvPr/>
        </p:nvSpPr>
        <p:spPr>
          <a:xfrm>
            <a:off x="4831144" y="3528546"/>
            <a:ext cx="4808626" cy="2224884"/>
          </a:xfrm>
          <a:prstGeom prst="line">
            <a:avLst/>
          </a:prstGeom>
          <a:ln w="50800">
            <a:solidFill>
              <a:schemeClr val="accent4">
                <a:lumOff val="-3725"/>
              </a:schemeClr>
            </a:solidFill>
            <a:headEnd type="oval"/>
            <a:tailEnd type="oval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Arial"/>
              <a:sym typeface="Arial"/>
            </a:endParaRPr>
          </a:p>
        </p:txBody>
      </p:sp>
      <p:sp>
        <p:nvSpPr>
          <p:cNvPr id="353" name="Line"/>
          <p:cNvSpPr/>
          <p:nvPr/>
        </p:nvSpPr>
        <p:spPr>
          <a:xfrm>
            <a:off x="4835996" y="3551543"/>
            <a:ext cx="4798922" cy="1176544"/>
          </a:xfrm>
          <a:prstGeom prst="line">
            <a:avLst/>
          </a:prstGeom>
          <a:ln w="50800">
            <a:solidFill>
              <a:schemeClr val="accent4">
                <a:lumOff val="-3725"/>
              </a:schemeClr>
            </a:solidFill>
            <a:custDash>
              <a:ds d="200000" sp="200000"/>
            </a:custDash>
            <a:miter lim="400000"/>
            <a:headEnd type="oval"/>
            <a:tailEnd type="oval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Arial"/>
              <a:sym typeface="Arial"/>
            </a:endParaRP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BF0408-3A76-6F56-D5FD-81D0FEF0F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38" y="-99392"/>
            <a:ext cx="9320873" cy="972718"/>
          </a:xfrm>
        </p:spPr>
        <p:txBody>
          <a:bodyPr/>
          <a:lstStyle/>
          <a:p>
            <a:r>
              <a:rPr lang="da-DK" dirty="0"/>
              <a:t>Forslag til revision af kategorier i kursusbasen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14B00BE-0905-8361-832C-4EC26316E20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82638" y="1268760"/>
            <a:ext cx="10873208" cy="4546801"/>
          </a:xfrm>
        </p:spPr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q"/>
            </a:pPr>
            <a:r>
              <a:rPr lang="da-DK" sz="2000" dirty="0"/>
              <a:t> Mundtlig eksamen uden hjælpemidler (grundlæggende kurser, &lt;100 studerende)</a:t>
            </a:r>
            <a:br>
              <a:rPr lang="da-DK" sz="2000" dirty="0"/>
            </a:br>
            <a:endParaRPr lang="da-DK" sz="2000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da-DK" sz="2000" dirty="0"/>
              <a:t> Skriftlig eksamen uden hjælpemidler (grundlæggende kurser,&gt; 100 studerende)</a:t>
            </a:r>
            <a:br>
              <a:rPr lang="da-DK" sz="2000" dirty="0"/>
            </a:br>
            <a:endParaRPr lang="da-DK" sz="2000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da-DK" sz="2000" dirty="0"/>
              <a:t> Skriftlig eksamen med begrænsede hjælpemidler, uden internet/AI </a:t>
            </a:r>
            <a:br>
              <a:rPr lang="da-DK" sz="2000" dirty="0"/>
            </a:br>
            <a:r>
              <a:rPr lang="da-DK" sz="2000" dirty="0"/>
              <a:t>(grundlæggende kurser, &gt;100 studerende)</a:t>
            </a:r>
            <a:br>
              <a:rPr lang="da-DK" sz="2000" dirty="0"/>
            </a:br>
            <a:endParaRPr lang="da-DK" sz="2000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da-DK" sz="2000" dirty="0"/>
              <a:t> Skriftlig eksamen med alle hjælpemidler inkl. internet/AI/LLM (alle kurser)</a:t>
            </a:r>
            <a:br>
              <a:rPr lang="da-DK" sz="2000" dirty="0"/>
            </a:br>
            <a:endParaRPr lang="da-DK" sz="2000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da-DK" sz="2000" dirty="0"/>
              <a:t> Skriftlige arbejder/øvelser med alle hjælpemidler </a:t>
            </a:r>
            <a:r>
              <a:rPr lang="da-DK" sz="2000" dirty="0" err="1"/>
              <a:t>inkl</a:t>
            </a:r>
            <a:r>
              <a:rPr lang="da-DK" sz="2000" dirty="0"/>
              <a:t> internet/AI/LLM (alle kurser)</a:t>
            </a:r>
            <a:br>
              <a:rPr lang="da-DK" sz="2000" dirty="0"/>
            </a:br>
            <a:endParaRPr lang="da-DK" sz="2000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da-DK" sz="2000" dirty="0"/>
              <a:t> Anden form (der sættes kryds og beskrives i fritekst)</a:t>
            </a:r>
          </a:p>
          <a:p>
            <a:pPr lvl="0"/>
            <a:endParaRPr lang="da-DK" sz="2000" dirty="0"/>
          </a:p>
          <a:p>
            <a:pPr marL="0" lvl="0" indent="0">
              <a:buNone/>
            </a:pPr>
            <a:r>
              <a:rPr lang="da-DK" sz="2000" i="1" dirty="0">
                <a:solidFill>
                  <a:srgbClr val="C00000"/>
                </a:solidFill>
              </a:rPr>
              <a:t>… med mulighed for at sætte flere krydser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6513900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7CD73F-C9AA-2003-DB4E-E6B1CF1B5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474" y="0"/>
            <a:ext cx="10971372" cy="1417638"/>
          </a:xfrm>
        </p:spPr>
        <p:txBody>
          <a:bodyPr/>
          <a:lstStyle/>
          <a:p>
            <a:r>
              <a:rPr lang="da-DK" dirty="0"/>
              <a:t>Spørgsmål</a:t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8FB9101-ABDB-0B2E-7CBB-B7A50D53D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622" y="1772816"/>
            <a:ext cx="10971372" cy="5257800"/>
          </a:xfrm>
        </p:spPr>
        <p:txBody>
          <a:bodyPr/>
          <a:lstStyle/>
          <a:p>
            <a:r>
              <a:rPr lang="da-DK" sz="2400" b="1" dirty="0"/>
              <a:t>Hvordan tester I de kompetencer, som er vanskelige at teste i en AI-tid?</a:t>
            </a:r>
          </a:p>
          <a:p>
            <a:pPr marL="0" indent="0">
              <a:buNone/>
            </a:pPr>
            <a:endParaRPr lang="da-DK" sz="2400" b="1" dirty="0"/>
          </a:p>
          <a:p>
            <a:r>
              <a:rPr lang="da-DK" sz="2400" b="1" dirty="0"/>
              <a:t>Hvad er den mest udbredte eksamensform hos jer?</a:t>
            </a:r>
          </a:p>
          <a:p>
            <a:endParaRPr lang="da-DK" sz="2400" b="1" dirty="0"/>
          </a:p>
          <a:p>
            <a:r>
              <a:rPr lang="da-DK" sz="2400" b="1" dirty="0"/>
              <a:t>Har I eksamener uden hjælpemidler?</a:t>
            </a:r>
          </a:p>
          <a:p>
            <a:endParaRPr lang="da-DK" sz="2400" b="1" dirty="0"/>
          </a:p>
          <a:p>
            <a:r>
              <a:rPr lang="da-DK" sz="2400" b="1" dirty="0"/>
              <a:t>Finder I det svært at evaluere rapporter, skriftlige arbejder osv.</a:t>
            </a:r>
          </a:p>
        </p:txBody>
      </p:sp>
    </p:spTree>
    <p:extLst>
      <p:ext uri="{BB962C8B-B14F-4D97-AF65-F5344CB8AC3E}">
        <p14:creationId xmlns:p14="http://schemas.microsoft.com/office/powerpoint/2010/main" val="2001898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C1393C32-4593-A727-A772-60975780A8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Studieledermøde</a:t>
            </a:r>
            <a:r>
              <a:rPr lang="en-GB" dirty="0"/>
              <a:t> 3. marts 2026</a:t>
            </a:r>
          </a:p>
        </p:txBody>
      </p:sp>
      <p:sp>
        <p:nvSpPr>
          <p:cNvPr id="23" name="Subtitle 22">
            <a:extLst>
              <a:ext uri="{FF2B5EF4-FFF2-40B4-BE49-F238E27FC236}">
                <a16:creationId xmlns:a16="http://schemas.microsoft.com/office/drawing/2014/main" id="{2A505916-C26B-4D8F-DD23-7BF9A136D3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7D4DE17D-67D9-66AA-C1C4-1E8F443F4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90800" y="6541200"/>
            <a:ext cx="5497200" cy="316800"/>
          </a:xfrm>
        </p:spPr>
        <p:txBody>
          <a:bodyPr anchor="ctr"/>
          <a:lstStyle/>
          <a:p>
            <a:pPr algn="r"/>
            <a:r>
              <a:rPr lang="en-GB">
                <a:solidFill>
                  <a:schemeClr val="bg1"/>
                </a:solidFill>
              </a:rPr>
              <a:t>Titel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221E4-1851-497D-90EE-984C71121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450" y="6541200"/>
            <a:ext cx="432600" cy="316800"/>
          </a:xfrm>
        </p:spPr>
        <p:txBody>
          <a:bodyPr/>
          <a:lstStyle/>
          <a:p>
            <a:fld id="{24C8C45C-947F-4981-8B3F-4F32E973C901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A068D229-C10D-E6D4-5477-85C69A8B19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2000" y="6541200"/>
            <a:ext cx="1105200" cy="316800"/>
          </a:xfrm>
        </p:spPr>
        <p:txBody>
          <a:bodyPr/>
          <a:lstStyle/>
          <a:p>
            <a:r>
              <a:rPr lang="da-DK" dirty="0"/>
              <a:t>Dato</a:t>
            </a:r>
            <a:endParaRPr lang="en-GB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3207141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F310EB-7E78-57E6-A35F-95425E56E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344" y="2600298"/>
            <a:ext cx="9320873" cy="972718"/>
          </a:xfrm>
        </p:spPr>
        <p:txBody>
          <a:bodyPr>
            <a:normAutofit fontScale="90000"/>
          </a:bodyPr>
          <a:lstStyle/>
          <a:p>
            <a:r>
              <a:rPr lang="da-DK" i="1" dirty="0">
                <a:solidFill>
                  <a:srgbClr val="C00000"/>
                </a:solidFill>
              </a:rPr>
              <a:t>Måske kan vi nå at lave et træk på, hvilke eksamensformer der primært benyttes på deres kurser… fortsættelse følger på mandag</a:t>
            </a:r>
          </a:p>
        </p:txBody>
      </p:sp>
    </p:spTree>
    <p:extLst>
      <p:ext uri="{BB962C8B-B14F-4D97-AF65-F5344CB8AC3E}">
        <p14:creationId xmlns:p14="http://schemas.microsoft.com/office/powerpoint/2010/main" val="104344860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1282EE-D280-A109-431E-0DAAD6ABB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622" y="116632"/>
            <a:ext cx="11233248" cy="972716"/>
          </a:xfrm>
        </p:spPr>
        <p:txBody>
          <a:bodyPr/>
          <a:lstStyle/>
          <a:p>
            <a:r>
              <a:rPr lang="da-DK" sz="2000" i="1" dirty="0" err="1"/>
              <a:t>Foreløpige</a:t>
            </a:r>
            <a:r>
              <a:rPr lang="da-DK" sz="2000" i="1" dirty="0"/>
              <a:t> vurderinger fra Norges </a:t>
            </a:r>
            <a:r>
              <a:rPr lang="da-DK" sz="2000" i="1" dirty="0" err="1"/>
              <a:t>Utvalg</a:t>
            </a:r>
            <a:r>
              <a:rPr lang="da-DK" sz="2000" i="1" dirty="0"/>
              <a:t> for kunstig intelligens i </a:t>
            </a:r>
            <a:r>
              <a:rPr lang="da-DK" sz="2000" i="1" dirty="0" err="1"/>
              <a:t>høyere</a:t>
            </a:r>
            <a:r>
              <a:rPr lang="da-DK" sz="2000" i="1" dirty="0"/>
              <a:t> </a:t>
            </a:r>
            <a:r>
              <a:rPr lang="da-DK" sz="2000" i="1" dirty="0" err="1"/>
              <a:t>utdanning</a:t>
            </a:r>
            <a:r>
              <a:rPr lang="da-DK" sz="2000" i="1" dirty="0"/>
              <a:t> …</a:t>
            </a:r>
            <a:br>
              <a:rPr lang="da-DK" sz="2000" i="1" dirty="0"/>
            </a:br>
            <a:br>
              <a:rPr lang="da-DK" sz="2000" i="1" dirty="0"/>
            </a:br>
            <a:endParaRPr lang="da-DK" sz="2000" i="1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66BD933-192E-7313-4BDF-58B70E4E1E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614" y="620688"/>
            <a:ext cx="11017224" cy="4545578"/>
          </a:xfrm>
        </p:spPr>
        <p:txBody>
          <a:bodyPr/>
          <a:lstStyle/>
          <a:p>
            <a:pPr lvl="0"/>
            <a:r>
              <a:rPr lang="da-DK" b="1" dirty="0"/>
              <a:t>Fordelene ved AI </a:t>
            </a:r>
            <a:r>
              <a:rPr lang="da-DK" dirty="0"/>
              <a:t>er mulighed for</a:t>
            </a:r>
          </a:p>
          <a:p>
            <a:pPr lvl="1"/>
            <a:r>
              <a:rPr lang="da-DK" dirty="0"/>
              <a:t>Individuelle tilpasninger/feedback til den studerende</a:t>
            </a:r>
          </a:p>
          <a:p>
            <a:pPr lvl="1"/>
            <a:r>
              <a:rPr lang="da-DK" dirty="0"/>
              <a:t>Tilpassede læringsforløb</a:t>
            </a:r>
          </a:p>
          <a:p>
            <a:pPr lvl="1"/>
            <a:r>
              <a:rPr lang="da-DK" dirty="0"/>
              <a:t>Bedre mulighed for simulations-baseret træning</a:t>
            </a:r>
          </a:p>
          <a:p>
            <a:pPr lvl="0"/>
            <a:r>
              <a:rPr lang="da-DK" b="1" dirty="0"/>
              <a:t>Udfordringerne er </a:t>
            </a:r>
            <a:r>
              <a:rPr lang="da-DK" dirty="0"/>
              <a:t>bl.a. risiko for </a:t>
            </a:r>
          </a:p>
          <a:p>
            <a:pPr lvl="1"/>
            <a:r>
              <a:rPr lang="da-DK" dirty="0"/>
              <a:t>De studerende overlader tænkning til AI (og glemmer at være kritiske)</a:t>
            </a:r>
          </a:p>
          <a:p>
            <a:pPr lvl="1"/>
            <a:r>
              <a:rPr lang="da-DK" dirty="0"/>
              <a:t>Uhensigtsmæssig brug i læringsprocessen (f.eks. at søge hurtige svar og ikke indsigt)</a:t>
            </a:r>
          </a:p>
          <a:p>
            <a:pPr lvl="1"/>
            <a:r>
              <a:rPr lang="da-DK" dirty="0"/>
              <a:t>"Meta-kognitiv dovenskab”</a:t>
            </a:r>
          </a:p>
          <a:p>
            <a:pPr lvl="1"/>
            <a:r>
              <a:rPr lang="da-DK" dirty="0"/>
              <a:t>AI kan stå i vejen for menneskelig dialog</a:t>
            </a:r>
          </a:p>
          <a:p>
            <a:pPr lvl="0"/>
            <a:r>
              <a:rPr lang="da-DK" b="1" dirty="0">
                <a:solidFill>
                  <a:srgbClr val="C00000"/>
                </a:solidFill>
              </a:rPr>
              <a:t>Det anbefales </a:t>
            </a:r>
            <a:r>
              <a:rPr lang="da-DK" dirty="0">
                <a:solidFill>
                  <a:srgbClr val="C00000"/>
                </a:solidFill>
              </a:rPr>
              <a:t>at</a:t>
            </a:r>
          </a:p>
          <a:p>
            <a:pPr lvl="1"/>
            <a:r>
              <a:rPr lang="da-DK" dirty="0">
                <a:solidFill>
                  <a:srgbClr val="C00000"/>
                </a:solidFill>
              </a:rPr>
              <a:t>Større brug af kontrollerede (lukkede) eksamensformer og kombinationsformer (åbne/lukkede)</a:t>
            </a:r>
          </a:p>
          <a:p>
            <a:pPr lvl="1"/>
            <a:r>
              <a:rPr lang="da-DK" dirty="0">
                <a:solidFill>
                  <a:srgbClr val="C00000"/>
                </a:solidFill>
              </a:rPr>
              <a:t>Ikke gøre brug af AI detektion</a:t>
            </a:r>
          </a:p>
          <a:p>
            <a:pPr lvl="1"/>
            <a:r>
              <a:rPr lang="da-DK" dirty="0">
                <a:solidFill>
                  <a:srgbClr val="C00000"/>
                </a:solidFill>
              </a:rPr>
              <a:t>Klargøre reglerne for alle</a:t>
            </a:r>
          </a:p>
          <a:p>
            <a:pPr lvl="1"/>
            <a:r>
              <a:rPr lang="da-DK" dirty="0">
                <a:solidFill>
                  <a:srgbClr val="C00000"/>
                </a:solidFill>
              </a:rPr>
              <a:t>Bruge AI forsøgsvis til censur og karakterbegrundelse</a:t>
            </a:r>
          </a:p>
          <a:p>
            <a:pPr lvl="0"/>
            <a:r>
              <a:rPr lang="da-DK" b="1" dirty="0"/>
              <a:t>Det understreges </a:t>
            </a:r>
            <a:r>
              <a:rPr lang="da-DK" dirty="0"/>
              <a:t>at</a:t>
            </a:r>
          </a:p>
          <a:p>
            <a:pPr lvl="1"/>
            <a:r>
              <a:rPr lang="da-DK" dirty="0"/>
              <a:t>Fagmiljøerne og de enkelte undervisere skal tage ansvar for domæne-specifikke kompetencer</a:t>
            </a:r>
          </a:p>
          <a:p>
            <a:pPr lvl="1"/>
            <a:r>
              <a:rPr lang="da-DK" dirty="0"/>
              <a:t>Universiteterne skal udvikle undervisernes kompetencer i samarbejde med andre</a:t>
            </a:r>
          </a:p>
          <a:p>
            <a:pPr lvl="1"/>
            <a:r>
              <a:rPr lang="da-DK" dirty="0"/>
              <a:t>At centrale myndigheder skal skabe platforme til videndeling og samarbejd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BF5E906-1632-5783-3CDC-6AE2E42C3A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4030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858" y="3545117"/>
            <a:ext cx="11389963" cy="2706458"/>
          </a:xfrm>
        </p:spPr>
        <p:txBody>
          <a:bodyPr/>
          <a:lstStyle/>
          <a:p>
            <a:r>
              <a:rPr lang="da-DK" sz="5600" dirty="0"/>
              <a:t>Studieadministration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CE6942-A17C-4247-86C6-41FACF7E90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5995EB-10E4-4119-B468-5CD7D10A093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221E4-1851-497D-90EE-984C711216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22</a:t>
            </a:fld>
            <a:endParaRPr lang="da-DK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9967531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CFE02-761C-B81F-A908-856AB6F1B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Flere ensrettede processer og arbejdsgange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B3232-5589-4244-C6C7-269A384D6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Kortlægning af processer i studieadministrationen</a:t>
            </a:r>
          </a:p>
          <a:p>
            <a:r>
              <a:rPr lang="da-DK" dirty="0"/>
              <a:t>Hvordan bliver de studerende indskrevet – DK og internationale</a:t>
            </a:r>
          </a:p>
          <a:p>
            <a:r>
              <a:rPr lang="da-DK" dirty="0"/>
              <a:t>Dokumentation, journalisering</a:t>
            </a:r>
          </a:p>
          <a:p>
            <a:r>
              <a:rPr lang="da-DK" dirty="0"/>
              <a:t>Kommunikation ml. studieleder, underviser og studieadministration</a:t>
            </a:r>
          </a:p>
          <a:p>
            <a:r>
              <a:rPr lang="da-DK" dirty="0"/>
              <a:t>Kommunikation til studerende</a:t>
            </a:r>
          </a:p>
          <a:p>
            <a:r>
              <a:rPr lang="da-DK" dirty="0"/>
              <a:t>Vejledning – hvornår studievejleder og hvornår studieadministration</a:t>
            </a:r>
          </a:p>
          <a:p>
            <a:endParaRPr lang="da-DK" dirty="0"/>
          </a:p>
          <a:p>
            <a:r>
              <a:rPr lang="da-DK" dirty="0"/>
              <a:t>Særlige hensyn at tage:</a:t>
            </a:r>
          </a:p>
          <a:p>
            <a:pPr lvl="1"/>
            <a:r>
              <a:rPr lang="da-DK" dirty="0"/>
              <a:t>Deltidsstuderende med en hverdag ved siden af studierne</a:t>
            </a:r>
          </a:p>
          <a:p>
            <a:pPr lvl="1"/>
            <a:r>
              <a:rPr lang="da-DK" dirty="0"/>
              <a:t>Skubbe deltagelse mellem semestre</a:t>
            </a:r>
          </a:p>
          <a:p>
            <a:endParaRPr lang="da-DK" dirty="0"/>
          </a:p>
          <a:p>
            <a:r>
              <a:rPr lang="da-DK" dirty="0"/>
              <a:t>Ønsker i højere grad at alle i studieadministrationen skal kunne løse opgaver på tværs</a:t>
            </a:r>
          </a:p>
          <a:p>
            <a:r>
              <a:rPr lang="da-DK" dirty="0"/>
              <a:t>Høj grad af sammenlignelighed uddannelserne imellem </a:t>
            </a:r>
          </a:p>
          <a:p>
            <a:pPr marL="216000" lvl="1" indent="0">
              <a:buNone/>
            </a:pPr>
            <a:endParaRPr lang="da-D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4E4B53-7FAF-ADC2-CD9A-C8AED092823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3BD9F2-77FC-CD58-D6C7-B7804AF061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23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37968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4701F51-76CA-6218-F57D-6D38E0749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Dagsorden</a:t>
            </a:r>
            <a:r>
              <a:rPr lang="en-GB" dirty="0"/>
              <a:t> </a:t>
            </a:r>
            <a:r>
              <a:rPr lang="en-GB" dirty="0" err="1"/>
              <a:t>studieledermøde</a:t>
            </a:r>
            <a:r>
              <a:rPr lang="en-GB" dirty="0"/>
              <a:t> </a:t>
            </a:r>
            <a:r>
              <a:rPr lang="en-GB" dirty="0" err="1"/>
              <a:t>diplom</a:t>
            </a:r>
            <a:r>
              <a:rPr lang="en-GB" dirty="0"/>
              <a:t> og master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F2DC0AB-2BB9-30A8-2AEA-3CC1BD12C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GB" sz="2800" dirty="0" err="1"/>
              <a:t>Velkommen</a:t>
            </a:r>
            <a:endParaRPr lang="en-GB" sz="2800" dirty="0"/>
          </a:p>
          <a:p>
            <a:pPr marL="342900" indent="-342900">
              <a:buFont typeface="+mj-lt"/>
              <a:buAutoNum type="arabicPeriod"/>
            </a:pPr>
            <a:endParaRPr lang="en-GB" sz="2800" dirty="0"/>
          </a:p>
          <a:p>
            <a:pPr marL="342900" indent="-342900">
              <a:buFont typeface="+mj-lt"/>
              <a:buAutoNum type="arabicPeriod"/>
            </a:pPr>
            <a:r>
              <a:rPr lang="en-GB" sz="2800" dirty="0"/>
              <a:t>Studieadministration</a:t>
            </a:r>
          </a:p>
          <a:p>
            <a:pPr marL="342900" indent="-342900">
              <a:buFont typeface="+mj-lt"/>
              <a:buAutoNum type="arabicPeriod"/>
            </a:pPr>
            <a:endParaRPr lang="en-GB" sz="2800" dirty="0"/>
          </a:p>
          <a:p>
            <a:pPr marL="342900" indent="-342900">
              <a:buFont typeface="+mj-lt"/>
              <a:buAutoNum type="arabicPeriod"/>
            </a:pPr>
            <a:r>
              <a:rPr lang="en-GB" sz="2800" dirty="0" err="1"/>
              <a:t>Digitale</a:t>
            </a:r>
            <a:r>
              <a:rPr lang="en-GB" sz="2800" dirty="0"/>
              <a:t> </a:t>
            </a:r>
            <a:r>
              <a:rPr lang="en-GB" sz="2800" dirty="0" err="1"/>
              <a:t>kompetencer</a:t>
            </a:r>
            <a:r>
              <a:rPr lang="en-GB" sz="2800" dirty="0"/>
              <a:t> og nye </a:t>
            </a:r>
            <a:r>
              <a:rPr lang="en-GB" sz="2800" dirty="0" err="1"/>
              <a:t>eksamensformer</a:t>
            </a:r>
            <a:endParaRPr lang="en-GB" sz="2800" dirty="0"/>
          </a:p>
          <a:p>
            <a:pPr marL="342900" indent="-342900">
              <a:buFont typeface="+mj-lt"/>
              <a:buAutoNum type="arabicPeriod"/>
            </a:pPr>
            <a:endParaRPr lang="en-GB" sz="2800" dirty="0"/>
          </a:p>
          <a:p>
            <a:pPr marL="342900" indent="-342900">
              <a:buFont typeface="+mj-lt"/>
              <a:buAutoNum type="arabicPeriod"/>
            </a:pPr>
            <a:r>
              <a:rPr lang="en-GB" sz="2800" dirty="0" err="1"/>
              <a:t>Eventuelt</a:t>
            </a:r>
            <a:endParaRPr lang="en-GB" sz="2800" dirty="0"/>
          </a:p>
          <a:p>
            <a:pPr marL="342900" indent="-342900">
              <a:buFont typeface="+mj-lt"/>
              <a:buAutoNum type="arabicPeriod"/>
            </a:pPr>
            <a:endParaRPr lang="en-GB" sz="2800" dirty="0"/>
          </a:p>
          <a:p>
            <a:pPr marL="342900" indent="-342900">
              <a:buFont typeface="+mj-lt"/>
              <a:buAutoNum type="arabicPeriod"/>
            </a:pPr>
            <a:r>
              <a:rPr lang="en-GB" sz="2800" dirty="0" err="1"/>
              <a:t>Meddelelser</a:t>
            </a:r>
            <a:endParaRPr lang="en-GB" sz="280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E967E4-EADF-7E19-BEDB-3653565A1E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2000" y="6541200"/>
            <a:ext cx="1105200" cy="316800"/>
          </a:xfrm>
        </p:spPr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E41ADD-762E-B1C4-747E-745159999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90800" y="6541200"/>
            <a:ext cx="5497200" cy="316800"/>
          </a:xfrm>
        </p:spPr>
        <p:txBody>
          <a:bodyPr/>
          <a:lstStyle/>
          <a:p>
            <a:r>
              <a:rPr lang="da-DK"/>
              <a:t>Titel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06450" y="6541200"/>
            <a:ext cx="432600" cy="316800"/>
          </a:xfrm>
        </p:spPr>
        <p:txBody>
          <a:bodyPr/>
          <a:lstStyle/>
          <a:p>
            <a:fld id="{103EA872-A674-449B-A120-B97244F8E91D}" type="slidenum">
              <a:rPr lang="en-GB" smtClean="0"/>
              <a:pPr/>
              <a:t>3</a:t>
            </a:fld>
            <a:endParaRPr lang="en-GB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796381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C7B5D-7524-E7D3-9DD0-AD36044A6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itle 3">
            <a:extLst>
              <a:ext uri="{FF2B5EF4-FFF2-40B4-BE49-F238E27FC236}">
                <a16:creationId xmlns:a16="http://schemas.microsoft.com/office/drawing/2014/main" id="{39C58D58-E724-39DF-A1E4-14E5B4ABA93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7799" y="578524"/>
            <a:ext cx="11593287" cy="3642564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768095">
              <a:defRPr sz="5544"/>
            </a:pPr>
            <a:br>
              <a:rPr dirty="0"/>
            </a:br>
            <a:br>
              <a:rPr dirty="0"/>
            </a:br>
            <a:r>
              <a:rPr lang="da-DK" dirty="0"/>
              <a:t>AI og digitale kompetencer </a:t>
            </a:r>
            <a:br>
              <a:rPr lang="da-DK" dirty="0"/>
            </a:br>
            <a:r>
              <a:rPr lang="da-DK" dirty="0"/>
              <a:t>/ Eksamensformer</a:t>
            </a:r>
            <a:br>
              <a:rPr lang="da-DK" dirty="0"/>
            </a:br>
            <a:r>
              <a:rPr lang="da-DK" dirty="0"/>
              <a:t>Diplom </a:t>
            </a:r>
            <a:r>
              <a:rPr lang="da-DK"/>
              <a:t>og masterstudieledere</a:t>
            </a:r>
            <a:br>
              <a:rPr lang="da-DK" dirty="0"/>
            </a:br>
            <a:br>
              <a:rPr lang="da-DK" dirty="0"/>
            </a:br>
            <a:r>
              <a:rPr lang="da-DK" sz="3100" b="0" dirty="0"/>
              <a:t>Vicedekan Jens Øllgaard DUUS, 3. marts 2026</a:t>
            </a:r>
            <a:endParaRPr sz="3100" b="0" dirty="0"/>
          </a:p>
        </p:txBody>
      </p:sp>
      <p:sp>
        <p:nvSpPr>
          <p:cNvPr id="236" name="Subtitle 4">
            <a:extLst>
              <a:ext uri="{FF2B5EF4-FFF2-40B4-BE49-F238E27FC236}">
                <a16:creationId xmlns:a16="http://schemas.microsoft.com/office/drawing/2014/main" id="{03C5F419-3AB7-BB75-E6B7-C70C4D963BD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421044" y="1628800"/>
            <a:ext cx="9671613" cy="1656185"/>
          </a:xfrm>
          <a:prstGeom prst="rect">
            <a:avLst/>
          </a:prstGeom>
        </p:spPr>
        <p:txBody>
          <a:bodyPr/>
          <a:lstStyle/>
          <a:p>
            <a:r>
              <a:rPr dirty="0"/>
              <a:t> </a:t>
            </a:r>
            <a:br>
              <a:rPr dirty="0"/>
            </a:br>
            <a:r>
              <a:rPr dirty="0"/>
              <a:t>		</a:t>
            </a:r>
          </a:p>
        </p:txBody>
      </p:sp>
      <p:sp>
        <p:nvSpPr>
          <p:cNvPr id="237" name="Slide Number Placeholder 2">
            <a:extLst>
              <a:ext uri="{FF2B5EF4-FFF2-40B4-BE49-F238E27FC236}">
                <a16:creationId xmlns:a16="http://schemas.microsoft.com/office/drawing/2014/main" id="{C0EAA2DD-86AE-40D6-C822-DEBC80BE956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512006" y="6645738"/>
            <a:ext cx="49694" cy="10772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7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Arial"/>
                <a:sym typeface="Arial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sz="7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491125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E5F414-578D-1CD1-88A9-09392C0A4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622" y="224036"/>
            <a:ext cx="26498944" cy="972716"/>
          </a:xfrm>
        </p:spPr>
        <p:txBody>
          <a:bodyPr/>
          <a:lstStyle/>
          <a:p>
            <a:br>
              <a:rPr lang="da-DK" dirty="0"/>
            </a:br>
            <a:r>
              <a:rPr lang="da-DK" dirty="0"/>
              <a:t>1. Historik i </a:t>
            </a:r>
            <a:r>
              <a:rPr lang="da-DK" dirty="0" err="1"/>
              <a:t>forb</a:t>
            </a:r>
            <a:r>
              <a:rPr lang="da-DK" dirty="0"/>
              <a:t>. med fastlægge digitale og AI-kompetencer</a:t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D24C132C-925F-8AE3-4BBF-660C8A2281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FB069D18-3B19-0319-E6D6-BD5252E58747}"/>
              </a:ext>
            </a:extLst>
          </p:cNvPr>
          <p:cNvSpPr/>
          <p:nvPr/>
        </p:nvSpPr>
        <p:spPr bwMode="auto">
          <a:xfrm>
            <a:off x="838622" y="2420888"/>
            <a:ext cx="1728192" cy="914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2F3EEA">
                    <a:lumMod val="50000"/>
                  </a:srgbClr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Philips 9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06400C98-4CD4-BBB7-CADD-4E316B54099B}"/>
              </a:ext>
            </a:extLst>
          </p:cNvPr>
          <p:cNvSpPr/>
          <p:nvPr/>
        </p:nvSpPr>
        <p:spPr bwMode="auto">
          <a:xfrm>
            <a:off x="3718942" y="2420888"/>
            <a:ext cx="1728192" cy="914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AI-gruppens 6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0C8867A-61F5-C3DF-278E-B17C2040FDE4}"/>
              </a:ext>
            </a:extLst>
          </p:cNvPr>
          <p:cNvSpPr/>
          <p:nvPr/>
        </p:nvSpPr>
        <p:spPr bwMode="auto">
          <a:xfrm>
            <a:off x="6599262" y="2370584"/>
            <a:ext cx="1728192" cy="914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Bjarkes 5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6653995-2D42-ACA1-7D15-D392676D104D}"/>
              </a:ext>
            </a:extLst>
          </p:cNvPr>
          <p:cNvSpPr/>
          <p:nvPr/>
        </p:nvSpPr>
        <p:spPr bwMode="auto">
          <a:xfrm>
            <a:off x="9479582" y="2370584"/>
            <a:ext cx="1728192" cy="914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1FD082">
                    <a:lumMod val="50000"/>
                  </a:srgbClr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EU’s 5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EE8EE2E4-1E6A-79E6-64F2-A17ECAD04E89}"/>
              </a:ext>
            </a:extLst>
          </p:cNvPr>
          <p:cNvSpPr txBox="1"/>
          <p:nvPr/>
        </p:nvSpPr>
        <p:spPr>
          <a:xfrm>
            <a:off x="1126654" y="1241465"/>
            <a:ext cx="5040560" cy="13234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Klarhed / forståelse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Kommunkation</a:t>
            </a:r>
            <a:r>
              <a:rPr kumimoji="0" lang="da-DK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 / fælles reference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Køreklar / anvendelighed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6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1ECC80D6-6BEF-4426-4AA4-A916490CD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1590" y="3356992"/>
            <a:ext cx="2093007" cy="2134046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9A9CCD7E-A2D3-1106-8185-33D15CAE38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9222" y="3527202"/>
            <a:ext cx="3048264" cy="1990030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C4A3ABC8-DA49-69F1-7D06-FF5AB6D09F77}"/>
              </a:ext>
            </a:extLst>
          </p:cNvPr>
          <p:cNvSpPr txBox="1"/>
          <p:nvPr/>
        </p:nvSpPr>
        <p:spPr>
          <a:xfrm rot="10800000" flipH="1" flipV="1">
            <a:off x="3762312" y="3501008"/>
            <a:ext cx="2116870" cy="19210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400" b="1"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Basic understanding of Data Mining and Machine Learning (incl. LLMs)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400" b="1"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Prompt “Engineering” techniques (how best to use LLMs and other generative tools)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400" b="1"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Domain specific insights (theories, methods and tools)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400" b="1"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Critical Thinking and Evaluation of Gen AI output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400" b="1"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Ethics and generally relevant human aspects/alignment (and XAI, fairness)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400" b="1"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Safety and Security</a:t>
            </a: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45828D61-CC47-B581-F741-3481DFAAE3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50" y="3586560"/>
            <a:ext cx="3304292" cy="185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154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01C107-18B2-650C-17D1-0DD4E8A65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38" y="-63996"/>
            <a:ext cx="9312374" cy="972716"/>
          </a:xfrm>
        </p:spPr>
        <p:txBody>
          <a:bodyPr/>
          <a:lstStyle/>
          <a:p>
            <a:r>
              <a:rPr lang="da-DK" dirty="0"/>
              <a:t>2. Rammeværk for digitale og AI-kompetencer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6DD6716-D4DD-92E1-1BFD-9FB1F4D68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304" y="1196752"/>
            <a:ext cx="9312374" cy="4545578"/>
          </a:xfrm>
        </p:spPr>
        <p:txBody>
          <a:bodyPr/>
          <a:lstStyle/>
          <a:p>
            <a:pPr marL="0" indent="0">
              <a:buNone/>
            </a:pPr>
            <a:r>
              <a:rPr lang="da-DK" b="1" dirty="0">
                <a:solidFill>
                  <a:srgbClr val="C00000"/>
                </a:solidFill>
              </a:rPr>
              <a:t>Foreløbigt </a:t>
            </a:r>
            <a:r>
              <a:rPr lang="da-DK" b="1" dirty="0"/>
              <a:t>resultat af analysearbejdet </a:t>
            </a:r>
          </a:p>
          <a:p>
            <a:pPr marL="0" indent="0">
              <a:buNone/>
            </a:pPr>
            <a:br>
              <a:rPr lang="da-DK" b="1" dirty="0"/>
            </a:br>
            <a:r>
              <a:rPr lang="da-DK" b="1" dirty="0"/>
              <a:t>=&gt;	6 overordnede temaer</a:t>
            </a:r>
            <a:br>
              <a:rPr lang="da-DK" dirty="0"/>
            </a:br>
            <a:r>
              <a:rPr lang="da-DK" dirty="0"/>
              <a:t>	- Data</a:t>
            </a:r>
            <a:br>
              <a:rPr lang="da-DK" dirty="0"/>
            </a:br>
            <a:r>
              <a:rPr lang="da-DK" dirty="0"/>
              <a:t>	- AI / LLM</a:t>
            </a:r>
            <a:br>
              <a:rPr lang="da-DK" dirty="0"/>
            </a:br>
            <a:r>
              <a:rPr lang="da-DK" dirty="0"/>
              <a:t>	- Human alignment		</a:t>
            </a:r>
            <a:r>
              <a:rPr lang="da-DK" b="1" dirty="0"/>
              <a:t> =&gt; 	Forgrenes i 51 læringsmål</a:t>
            </a:r>
            <a:br>
              <a:rPr lang="da-DK" dirty="0"/>
            </a:br>
            <a:r>
              <a:rPr lang="da-DK" dirty="0"/>
              <a:t>	- Safety and security</a:t>
            </a:r>
            <a:br>
              <a:rPr lang="da-DK" dirty="0"/>
            </a:br>
            <a:r>
              <a:rPr lang="da-DK" dirty="0"/>
              <a:t>	- Problem </a:t>
            </a:r>
            <a:r>
              <a:rPr lang="da-DK" dirty="0" err="1"/>
              <a:t>solving</a:t>
            </a:r>
            <a:br>
              <a:rPr lang="da-DK" dirty="0"/>
            </a:br>
            <a:r>
              <a:rPr lang="da-DK" dirty="0"/>
              <a:t>	- Collaboration and </a:t>
            </a:r>
            <a:r>
              <a:rPr lang="da-DK" dirty="0" err="1"/>
              <a:t>communication</a:t>
            </a:r>
            <a:endParaRPr lang="da-DK" dirty="0"/>
          </a:p>
          <a:p>
            <a:endParaRPr lang="da-DK" dirty="0"/>
          </a:p>
          <a:p>
            <a:pPr marL="0" indent="0">
              <a:buNone/>
            </a:pPr>
            <a:endParaRPr lang="da-DK" b="1" dirty="0"/>
          </a:p>
          <a:p>
            <a:pPr marL="0" indent="0">
              <a:buNone/>
            </a:pPr>
            <a:endParaRPr lang="da-DK" b="1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C6C5D54-7167-09A9-D8EC-DC51789D02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pic>
        <p:nvPicPr>
          <p:cNvPr id="7" name="Billede 6" descr="Et billede, der indeholder tekst, skærmbillede, diagram, design&#10;&#10;AI-genereret indhold kan være ukorrekt.">
            <a:extLst>
              <a:ext uri="{FF2B5EF4-FFF2-40B4-BE49-F238E27FC236}">
                <a16:creationId xmlns:a16="http://schemas.microsoft.com/office/drawing/2014/main" id="{D3BF4C8B-8D3B-DB7D-E219-5E98FCA60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2164" y="4005064"/>
            <a:ext cx="9297698" cy="273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25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98B10-DE2B-F005-67E7-087F5E5B9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EF5537-1B0A-22E8-7990-A9BC7DB2B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646" y="152028"/>
            <a:ext cx="10657184" cy="972716"/>
          </a:xfrm>
        </p:spPr>
        <p:txBody>
          <a:bodyPr/>
          <a:lstStyle/>
          <a:p>
            <a:r>
              <a:rPr lang="da-DK" dirty="0"/>
              <a:t>Digitaliseringsakademiets videre tilgang til opgaven</a:t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C94E18C-C807-4AB3-340F-D28E0D470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6654" y="1484784"/>
            <a:ext cx="10971372" cy="5257800"/>
          </a:xfrm>
        </p:spPr>
        <p:txBody>
          <a:bodyPr/>
          <a:lstStyle/>
          <a:p>
            <a:pPr marL="0" indent="0">
              <a:buNone/>
            </a:pPr>
            <a:r>
              <a:rPr lang="da-DK" b="1" dirty="0"/>
              <a:t>DA’s opgave</a:t>
            </a:r>
            <a:br>
              <a:rPr lang="da-DK" b="1" dirty="0"/>
            </a:br>
            <a:br>
              <a:rPr lang="da-DK" dirty="0"/>
            </a:br>
            <a:r>
              <a:rPr lang="da-DK" b="1" dirty="0"/>
              <a:t>At integrere digitalisering og data science i alle DTU’s uddannelser</a:t>
            </a:r>
            <a:br>
              <a:rPr lang="da-DK" dirty="0"/>
            </a:br>
            <a:endParaRPr lang="da-DK" dirty="0"/>
          </a:p>
          <a:p>
            <a:pPr marL="342900" indent="-342900">
              <a:buAutoNum type="arabicPeriod"/>
            </a:pPr>
            <a:r>
              <a:rPr lang="da-DK" dirty="0"/>
              <a:t>Fastlægge de digitale og AI-kompetencer, som alle DTU-ingeniører som minimum skal have</a:t>
            </a:r>
            <a:br>
              <a:rPr lang="da-DK" dirty="0"/>
            </a:br>
            <a:endParaRPr lang="da-DK" dirty="0"/>
          </a:p>
          <a:p>
            <a:pPr marL="342900" indent="-342900">
              <a:buAutoNum type="arabicPeriod"/>
            </a:pPr>
            <a:r>
              <a:rPr lang="da-DK" dirty="0"/>
              <a:t>Fastlægge rammeværk og terminologi for de digitale og AI-kompetencer</a:t>
            </a:r>
            <a:br>
              <a:rPr lang="da-DK" dirty="0"/>
            </a:br>
            <a:endParaRPr lang="da-DK" dirty="0"/>
          </a:p>
          <a:p>
            <a:pPr marL="342900" indent="-342900">
              <a:buAutoNum type="arabicPeriod"/>
            </a:pPr>
            <a:r>
              <a:rPr lang="da-DK" dirty="0"/>
              <a:t>Kortlægge hvilke digitale og AI-kompetencer, alle </a:t>
            </a:r>
            <a:r>
              <a:rPr lang="da-DK" b="1" dirty="0" err="1"/>
              <a:t>BSc</a:t>
            </a:r>
            <a:r>
              <a:rPr lang="da-DK" b="1" dirty="0"/>
              <a:t>-studerende </a:t>
            </a:r>
            <a:r>
              <a:rPr lang="da-DK" dirty="0"/>
              <a:t>skal have</a:t>
            </a:r>
            <a:br>
              <a:rPr lang="da-DK" dirty="0"/>
            </a:br>
            <a:endParaRPr lang="da-DK" dirty="0"/>
          </a:p>
          <a:p>
            <a:pPr marL="342900" indent="-342900">
              <a:buAutoNum type="arabicPeriod"/>
            </a:pPr>
            <a:r>
              <a:rPr lang="da-DK" dirty="0"/>
              <a:t>Fastlægge hvor de digitale og AI-kompetencer opnås eller kan opnås</a:t>
            </a:r>
            <a:br>
              <a:rPr lang="da-DK" dirty="0"/>
            </a:br>
            <a:endParaRPr lang="da-DK" dirty="0"/>
          </a:p>
          <a:p>
            <a:pPr marL="342900" indent="-342900">
              <a:buAutoNum type="arabicPeriod"/>
            </a:pPr>
            <a:r>
              <a:rPr lang="da-DK" dirty="0"/>
              <a:t>Gennemføre tilsvarende proces for </a:t>
            </a:r>
            <a:r>
              <a:rPr lang="da-DK" dirty="0" err="1"/>
              <a:t>BEng</a:t>
            </a:r>
            <a:r>
              <a:rPr lang="da-DK" dirty="0"/>
              <a:t>- og </a:t>
            </a:r>
            <a:r>
              <a:rPr lang="da-DK" dirty="0" err="1"/>
              <a:t>MSc</a:t>
            </a:r>
            <a:r>
              <a:rPr lang="da-DK" dirty="0"/>
              <a:t>-uddannelserne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36BD89BC-FE12-00B3-A5D9-99F87068F9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Arial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4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  <a:ea typeface="ＭＳ Ｐゴシック" pitchFamily="-80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0149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dsholder til indhold 5" descr="Et billede, der indeholder tekst, skærmbillede, nummer/tal, Parallel&#10;&#10;AI-genereret indhold kan være ukorrekt.">
            <a:extLst>
              <a:ext uri="{FF2B5EF4-FFF2-40B4-BE49-F238E27FC236}">
                <a16:creationId xmlns:a16="http://schemas.microsoft.com/office/drawing/2014/main" id="{4C9BFEEF-EA3B-9B93-172A-C6E765BED5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126655" y="186127"/>
            <a:ext cx="9937103" cy="665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5CCDA268-BEE3-287C-B135-0D8FDE951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5A72F259-686F-EB31-76F2-806A33356326}"/>
              </a:ext>
            </a:extLst>
          </p:cNvPr>
          <p:cNvSpPr txBox="1"/>
          <p:nvPr/>
        </p:nvSpPr>
        <p:spPr>
          <a:xfrm>
            <a:off x="1558702" y="190768"/>
            <a:ext cx="2448272" cy="7899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4. Fastlægge digitale og AI-kompetencer for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BSc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-uddannelserne</a:t>
            </a:r>
          </a:p>
        </p:txBody>
      </p:sp>
    </p:spTree>
    <p:extLst>
      <p:ext uri="{BB962C8B-B14F-4D97-AF65-F5344CB8AC3E}">
        <p14:creationId xmlns:p14="http://schemas.microsoft.com/office/powerpoint/2010/main" val="194258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51BBF6-31B9-9695-79AA-35E917216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38" y="-63996"/>
            <a:ext cx="9312374" cy="972716"/>
          </a:xfrm>
        </p:spPr>
        <p:txBody>
          <a:bodyPr/>
          <a:lstStyle/>
          <a:p>
            <a:r>
              <a:rPr lang="da-DK" dirty="0"/>
              <a:t>4. Hvor kan de digitale og AI-kompetencer opnås på </a:t>
            </a:r>
            <a:r>
              <a:rPr lang="da-DK" dirty="0" err="1"/>
              <a:t>BSc</a:t>
            </a:r>
            <a:r>
              <a:rPr lang="da-DK" dirty="0"/>
              <a:t>-uddannelserne?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C88F9F9-6331-7284-094E-B5D8D0354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646" y="1268760"/>
            <a:ext cx="9312374" cy="4545578"/>
          </a:xfrm>
        </p:spPr>
        <p:txBody>
          <a:bodyPr/>
          <a:lstStyle/>
          <a:p>
            <a:pPr marL="0" indent="0">
              <a:buNone/>
            </a:pPr>
            <a:endParaRPr lang="da-DK" dirty="0"/>
          </a:p>
          <a:p>
            <a:r>
              <a:rPr lang="da-DK" b="1" dirty="0"/>
              <a:t>Obligatoriske kurser</a:t>
            </a:r>
            <a:br>
              <a:rPr lang="da-DK" dirty="0"/>
            </a:br>
            <a:r>
              <a:rPr lang="da-DK" dirty="0"/>
              <a:t>En række kompetencer (formentlig hovedparten) vil opnås i Polyteknisk Grundlag </a:t>
            </a:r>
            <a:br>
              <a:rPr lang="da-DK" dirty="0"/>
            </a:br>
            <a:r>
              <a:rPr lang="da-DK" dirty="0"/>
              <a:t>– eventuelt med justeringer</a:t>
            </a:r>
          </a:p>
          <a:p>
            <a:endParaRPr lang="da-DK" dirty="0"/>
          </a:p>
          <a:p>
            <a:r>
              <a:rPr lang="da-DK" b="1" dirty="0"/>
              <a:t>Retningsspecifikke kurser</a:t>
            </a:r>
          </a:p>
          <a:p>
            <a:endParaRPr lang="da-DK" dirty="0"/>
          </a:p>
          <a:p>
            <a:r>
              <a:rPr lang="da-DK" b="1" dirty="0"/>
              <a:t>Valgfrie kurser</a:t>
            </a:r>
          </a:p>
          <a:p>
            <a:endParaRPr lang="da-DK" dirty="0"/>
          </a:p>
          <a:p>
            <a:r>
              <a:rPr lang="da-DK" b="1" dirty="0"/>
              <a:t>Fagprojektet</a:t>
            </a:r>
          </a:p>
          <a:p>
            <a:endParaRPr lang="da-DK" dirty="0"/>
          </a:p>
          <a:p>
            <a:r>
              <a:rPr lang="da-DK" i="1" dirty="0"/>
              <a:t>Nye kurser – bliver det aktuelt?</a:t>
            </a:r>
          </a:p>
          <a:p>
            <a:endParaRPr lang="da-DK" i="1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7213991-983E-FE9C-60E6-D05FB75531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15147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heme/theme1.xml><?xml version="1.0" encoding="utf-8"?>
<a:theme xmlns:a="http://schemas.openxmlformats.org/drawingml/2006/main" name="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TU Template 16_9 - Corporate red.pptx" id="{D8D1412A-BA71-4CA5-9027-DA5DFE963281}" vid="{DAF49E42-DF32-4990-8807-AABFE1938B7D}"/>
    </a:ext>
  </a:extLst>
</a:theme>
</file>

<file path=ppt/theme/theme2.xml><?xml version="1.0" encoding="utf-8"?>
<a:theme xmlns:a="http://schemas.openxmlformats.org/drawingml/2006/main" name="1_Blank">
  <a:themeElements>
    <a:clrScheme name="Blan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0000FF"/>
      </a:hlink>
      <a:folHlink>
        <a:srgbClr val="FF00FF"/>
      </a:folHlink>
    </a:clrScheme>
    <a:fontScheme name="Blank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Blan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6799" tIns="46799" rIns="46799" bIns="4679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90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90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2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3B38FA3B-2246-40E5-A61A-EA1559A3CD76}" vid="{D5F764FD-A73C-4B6C-BF48-3536DEB79AD2}"/>
    </a:ext>
  </a:extLst>
</a:theme>
</file>

<file path=ppt/theme/theme4.xml><?xml version="1.0" encoding="utf-8"?>
<a:theme xmlns:a="http://schemas.openxmlformats.org/drawingml/2006/main" name="4_Blank">
  <a:themeElements>
    <a:clrScheme name="Blan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0000FF"/>
      </a:hlink>
      <a:folHlink>
        <a:srgbClr val="FF00FF"/>
      </a:folHlink>
    </a:clrScheme>
    <a:fontScheme name="Blank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Blan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6799" tIns="46799" rIns="46799" bIns="4679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90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90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3_Blank">
  <a:themeElements>
    <a:clrScheme name="Blan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0000FF"/>
      </a:hlink>
      <a:folHlink>
        <a:srgbClr val="FF00FF"/>
      </a:folHlink>
    </a:clrScheme>
    <a:fontScheme name="Blank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Blan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6799" tIns="46799" rIns="46799" bIns="4679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90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90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6.xml><?xml version="1.0" encoding="utf-8"?>
<a:theme xmlns:a="http://schemas.openxmlformats.org/drawingml/2006/main" name="5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3B38FA3B-2246-40E5-A61A-EA1559A3CD76}" vid="{D5F764FD-A73C-4B6C-BF48-3536DEB79AD2}"/>
    </a:ext>
  </a:ext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0.xml><?xml version="1.0" encoding="utf-8"?>
<TemplafySlideFormConfiguration><![CDATA[{"formFields":[],"formDataEntries":[]}]]></TemplafySlideFormConfiguration>
</file>

<file path=customXml/item11.xml><?xml version="1.0" encoding="utf-8"?>
<TemplafyFormConfiguration><![CDATA[{"formFields":[{"required":false,"type":"datePicker","name":"Date","label":"Date","helpTexts":{"prefix":"","postfix":""},"spacing":{},"fullyQualifiedName":"Date"},{"required":false,"placeholder":"","lines":0,"type":"textBox","name":"PresentationTitle","label":"Presentation title","helpTexts":{"prefix":"","postfix":""},"spacing":{},"fullyQualifiedName":"PresentationTitle"}],"formDataEntries":[]}]]></TemplafyFormConfiguration>
</file>

<file path=customXml/item12.xml><?xml version="1.0" encoding="utf-8"?>
<TemplafySlideFormConfiguration><![CDATA[{"formFields":[],"formDataEntries":[]}]]></TemplafySlideFormConfiguration>
</file>

<file path=customXml/item13.xml><?xml version="1.0" encoding="utf-8"?>
<TemplafySlideTemplateConfiguration><![CDATA[{"documentContentValidatorConfiguration":{"enableDocumentContentValidator":false,"documentContentValidatorVersion":0},"elementsMetadata":[],"slideId":"636957681585013765","enableDocumentContentUpdater":true,"version":"1.2"}]]></TemplafySlideTemplateConfiguration>
</file>

<file path=customXml/item2.xml><?xml version="1.0" encoding="utf-8"?>
<TemplafySlideTemplateConfiguration><![CDATA[{"elementsMetadata":[],"documentContentValidatorConfiguration":{"enableDocumentContentValidator":false,"documentContentValidatorVersion":0},"slideId":"636957680393236694","enableDocumentContentUpdater":true,"version":"1.2"}]]></TemplafySlideTemplateConfiguration>
</file>

<file path=customXml/item3.xml><?xml version="1.0" encoding="utf-8"?>
<TemplafySlideTemplateConfiguration><![CDATA[{"elementsMetadata":[],"documentContentValidatorConfiguration":{"enableDocumentContentValidator":false,"documentContentValidatorVersion":0},"slideId":"636957680393408391","enableDocumentContentUpdater":true,"version":"1.2"}]]></TemplafySlideTemplateConfiguration>
</file>

<file path=customXml/item4.xml><?xml version="1.0" encoding="utf-8"?>
<TemplafySlideFormConfiguration><![CDATA[{"formFields":[],"formDataEntries":[]}]]></TemplafySlideFormConfiguration>
</file>

<file path=customXml/item5.xml><?xml version="1.0" encoding="utf-8"?>
<TemplafyTemplateConfiguration><![CDATA[{"elementsMetadata":[],"transformationConfigurations":[{"language":"{{DocumentLanguage}}","disableUpdates":false,"type":"proofingLanguage"}],"templateName":"DTU Template 16_9 - Corporate red","templateDescription":"","enableDocumentContentUpdater":true,"version":"1.2"}]]></TemplafyTemplateConfiguration>
</file>

<file path=customXml/item6.xml><?xml version="1.0" encoding="utf-8"?>
<TemplafySlideFormConfiguration><![CDATA[{"formFields":[],"formDataEntries":[]}]]></TemplafySlideFormConfiguration>
</file>

<file path=customXml/item7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DA1FD2B40FDA458284BB6FCA763489" ma:contentTypeVersion="5" ma:contentTypeDescription="Create a new document." ma:contentTypeScope="" ma:versionID="72b2569ebc96083092f6d8e76413cd52">
  <xsd:schema xmlns:xsd="http://www.w3.org/2001/XMLSchema" xmlns:xs="http://www.w3.org/2001/XMLSchema" xmlns:p="http://schemas.microsoft.com/office/2006/metadata/properties" xmlns:ns2="683dcda1-f8c3-442f-ae64-e236c052732d" xmlns:ns3="715bde23-c48d-41ea-a697-dffaa8fbae8d" targetNamespace="http://schemas.microsoft.com/office/2006/metadata/properties" ma:root="true" ma:fieldsID="df14c340b530a7b5c38005fefa6a5693" ns2:_="" ns3:_="">
    <xsd:import namespace="683dcda1-f8c3-442f-ae64-e236c052732d"/>
    <xsd:import namespace="715bde23-c48d-41ea-a697-dffaa8fbae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3dcda1-f8c3-442f-ae64-e236c05273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5bde23-c48d-41ea-a697-dffaa8fbae8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8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15bde23-c48d-41ea-a697-dffaa8fbae8d">
      <UserInfo>
        <DisplayName>Anders Becher Vedsmand</DisplayName>
        <AccountId>8136</AccountId>
        <AccountType/>
      </UserInfo>
    </SharedWithUsers>
  </documentManagement>
</p:properties>
</file>

<file path=customXml/item9.xml><?xml version="1.0" encoding="utf-8"?>
<TemplafySlideTemplateConfiguration><![CDATA[{"elementsMetadata":[],"documentContentValidatorConfiguration":{"enableDocumentContentValidator":false,"documentContentValidatorVersion":0},"slideId":"636957680393408390","enableDocumentContentUpdater":true,"version":"1.2"}]]></TemplafySlideTemplateConfiguration>
</file>

<file path=customXml/itemProps1.xml><?xml version="1.0" encoding="utf-8"?>
<ds:datastoreItem xmlns:ds="http://schemas.openxmlformats.org/officeDocument/2006/customXml" ds:itemID="{FFAA86A3-D07C-4999-80B6-325F774CCE55}">
  <ds:schemaRefs>
    <ds:schemaRef ds:uri="http://schemas.microsoft.com/sharepoint/v3/contenttype/forms"/>
  </ds:schemaRefs>
</ds:datastoreItem>
</file>

<file path=customXml/itemProps10.xml><?xml version="1.0" encoding="utf-8"?>
<ds:datastoreItem xmlns:ds="http://schemas.openxmlformats.org/officeDocument/2006/customXml" ds:itemID="{1680B9DC-2D51-4402-BB2C-B8DE0C5AC522}">
  <ds:schemaRefs/>
</ds:datastoreItem>
</file>

<file path=customXml/itemProps11.xml><?xml version="1.0" encoding="utf-8"?>
<ds:datastoreItem xmlns:ds="http://schemas.openxmlformats.org/officeDocument/2006/customXml" ds:itemID="{43763224-B85A-4B53-A86A-261D26A71C30}">
  <ds:schemaRefs/>
</ds:datastoreItem>
</file>

<file path=customXml/itemProps12.xml><?xml version="1.0" encoding="utf-8"?>
<ds:datastoreItem xmlns:ds="http://schemas.openxmlformats.org/officeDocument/2006/customXml" ds:itemID="{7FEA1E6D-AEEC-41D9-9E9A-45BA2EAE1656}">
  <ds:schemaRefs/>
</ds:datastoreItem>
</file>

<file path=customXml/itemProps13.xml><?xml version="1.0" encoding="utf-8"?>
<ds:datastoreItem xmlns:ds="http://schemas.openxmlformats.org/officeDocument/2006/customXml" ds:itemID="{4D5E1A10-B5E6-482A-9521-846112537EBC}">
  <ds:schemaRefs/>
</ds:datastoreItem>
</file>

<file path=customXml/itemProps2.xml><?xml version="1.0" encoding="utf-8"?>
<ds:datastoreItem xmlns:ds="http://schemas.openxmlformats.org/officeDocument/2006/customXml" ds:itemID="{D27AE696-61B6-4B19-9CED-6F2A3F244FE3}">
  <ds:schemaRefs/>
</ds:datastoreItem>
</file>

<file path=customXml/itemProps3.xml><?xml version="1.0" encoding="utf-8"?>
<ds:datastoreItem xmlns:ds="http://schemas.openxmlformats.org/officeDocument/2006/customXml" ds:itemID="{CA9FC985-930B-40D4-827F-9FAC5D35EA8C}">
  <ds:schemaRefs/>
</ds:datastoreItem>
</file>

<file path=customXml/itemProps4.xml><?xml version="1.0" encoding="utf-8"?>
<ds:datastoreItem xmlns:ds="http://schemas.openxmlformats.org/officeDocument/2006/customXml" ds:itemID="{9587AFF5-BFB0-40A3-85CA-ADEED7540807}">
  <ds:schemaRefs/>
</ds:datastoreItem>
</file>

<file path=customXml/itemProps5.xml><?xml version="1.0" encoding="utf-8"?>
<ds:datastoreItem xmlns:ds="http://schemas.openxmlformats.org/officeDocument/2006/customXml" ds:itemID="{1334258C-C3E7-4029-A615-C886A240FB15}">
  <ds:schemaRefs/>
</ds:datastoreItem>
</file>

<file path=customXml/itemProps6.xml><?xml version="1.0" encoding="utf-8"?>
<ds:datastoreItem xmlns:ds="http://schemas.openxmlformats.org/officeDocument/2006/customXml" ds:itemID="{5DEE4BEE-00BA-4E32-BD26-AF535B50AC95}">
  <ds:schemaRefs/>
</ds:datastoreItem>
</file>

<file path=customXml/itemProps7.xml><?xml version="1.0" encoding="utf-8"?>
<ds:datastoreItem xmlns:ds="http://schemas.openxmlformats.org/officeDocument/2006/customXml" ds:itemID="{2F6E6B89-59D8-40A9-BBDC-57506DC3F6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3dcda1-f8c3-442f-ae64-e236c052732d"/>
    <ds:schemaRef ds:uri="715bde23-c48d-41ea-a697-dffaa8fbae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8.xml><?xml version="1.0" encoding="utf-8"?>
<ds:datastoreItem xmlns:ds="http://schemas.openxmlformats.org/officeDocument/2006/customXml" ds:itemID="{55F20C36-75B9-412C-984C-BB0C68788AE9}">
  <ds:schemaRefs>
    <ds:schemaRef ds:uri="http://schemas.microsoft.com/office/2006/metadata/properties"/>
    <ds:schemaRef ds:uri="http://schemas.microsoft.com/office/infopath/2007/PartnerControls"/>
    <ds:schemaRef ds:uri="715bde23-c48d-41ea-a697-dffaa8fbae8d"/>
  </ds:schemaRefs>
</ds:datastoreItem>
</file>

<file path=customXml/itemProps9.xml><?xml version="1.0" encoding="utf-8"?>
<ds:datastoreItem xmlns:ds="http://schemas.openxmlformats.org/officeDocument/2006/customXml" ds:itemID="{6B8AD017-B053-4E30-93B9-B28A44CEC3A4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DTU Template 16_9 - Corporate red</Template>
  <TotalTime>195</TotalTime>
  <Words>1565</Words>
  <Application>Microsoft Office PowerPoint</Application>
  <PresentationFormat>Custom</PresentationFormat>
  <Paragraphs>247</Paragraphs>
  <Slides>23</Slides>
  <Notes>5</Notes>
  <HiddenSlides>5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Verdana</vt:lpstr>
      <vt:lpstr>Wingdings</vt:lpstr>
      <vt:lpstr>Blank</vt:lpstr>
      <vt:lpstr>1_Blank</vt:lpstr>
      <vt:lpstr>2_Blank</vt:lpstr>
      <vt:lpstr>4_Blank</vt:lpstr>
      <vt:lpstr>3_Blank</vt:lpstr>
      <vt:lpstr>5_Blank</vt:lpstr>
      <vt:lpstr>PowerPoint Presentation</vt:lpstr>
      <vt:lpstr>Studieledermøde 3. marts 2026</vt:lpstr>
      <vt:lpstr>Dagsorden studieledermøde diplom og master</vt:lpstr>
      <vt:lpstr>  AI og digitale kompetencer  / Eksamensformer Diplom og masterstudieledere  Vicedekan Jens Øllgaard DUUS, 3. marts 2026</vt:lpstr>
      <vt:lpstr> 1. Historik i forb. med fastlægge digitale og AI-kompetencer </vt:lpstr>
      <vt:lpstr>2. Rammeværk for digitale og AI-kompetencer</vt:lpstr>
      <vt:lpstr>Digitaliseringsakademiets videre tilgang til opgaven </vt:lpstr>
      <vt:lpstr>PowerPoint Presentation</vt:lpstr>
      <vt:lpstr>4. Hvor kan de digitale og AI-kompetencer opnås på BSc-uddannelserne?</vt:lpstr>
      <vt:lpstr>Spørgsmål</vt:lpstr>
      <vt:lpstr>Eksamensformer</vt:lpstr>
      <vt:lpstr>Eksamensformer i en AI-tid</vt:lpstr>
      <vt:lpstr>Assumptions</vt:lpstr>
      <vt:lpstr>Two major modes of assessment exists generally</vt:lpstr>
      <vt:lpstr>Pt 15 eksamensformer </vt:lpstr>
      <vt:lpstr>When to use which form of assessment</vt:lpstr>
      <vt:lpstr>“Most meaningful” combinations combining Basic and Foundational / Applied and Augmented</vt:lpstr>
      <vt:lpstr>Forslag til revision af kategorier i kursusbasen</vt:lpstr>
      <vt:lpstr>Spørgsmål </vt:lpstr>
      <vt:lpstr>Måske kan vi nå at lave et træk på, hvilke eksamensformer der primært benyttes på deres kurser… fortsættelse følger på mandag</vt:lpstr>
      <vt:lpstr>Foreløpige vurderinger fra Norges Utvalg for kunstig intelligens i høyere utdanning …  </vt:lpstr>
      <vt:lpstr>Studieadministration</vt:lpstr>
      <vt:lpstr>Flere ensrettede processer og arbejdsgange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Kit Bjerregaard Sørensen</dc:creator>
  <cp:lastModifiedBy>Kit Bjerregaard Sørensen</cp:lastModifiedBy>
  <cp:revision>4</cp:revision>
  <dcterms:created xsi:type="dcterms:W3CDTF">2026-02-27T09:18:37Z</dcterms:created>
  <dcterms:modified xsi:type="dcterms:W3CDTF">2026-03-03T14:11:51Z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dIsCodeFreeTemplate">
    <vt:lpwstr>True</vt:lpwstr>
  </property>
  <property fmtid="{D5CDD505-2E9C-101B-9397-08002B2CF9AE}" pid="3" name="TemplafyTimeStamp">
    <vt:lpwstr>2019-06-10T12:53:59.0527961Z</vt:lpwstr>
  </property>
  <property fmtid="{D5CDD505-2E9C-101B-9397-08002B2CF9AE}" pid="4" name="ContentTypeId">
    <vt:lpwstr>0x0101009ADA1FD2B40FDA458284BB6FCA763489</vt:lpwstr>
  </property>
</Properties>
</file>