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6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20"/>
    <p:sldMasterId id="2147483678" r:id="rId21"/>
  </p:sldMasterIdLst>
  <p:notesMasterIdLst>
    <p:notesMasterId r:id="rId29"/>
  </p:notesMasterIdLst>
  <p:handoutMasterIdLst>
    <p:handoutMasterId r:id="rId30"/>
  </p:handoutMasterIdLst>
  <p:sldIdLst>
    <p:sldId id="262" r:id="rId22"/>
    <p:sldId id="294" r:id="rId23"/>
    <p:sldId id="285" r:id="rId24"/>
    <p:sldId id="295" r:id="rId25"/>
    <p:sldId id="296" r:id="rId26"/>
    <p:sldId id="301" r:id="rId27"/>
    <p:sldId id="297" r:id="rId28"/>
  </p:sldIdLst>
  <p:sldSz cx="12190413" cy="6858000"/>
  <p:notesSz cx="6797675" cy="9926638"/>
  <p:custDataLst>
    <p:tags r:id="rId31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1C5D95-00E6-4915-FB3F-322335F71415}" name="Jette Kolby Laub Kristiansen" initials="JK" userId="S::jklk@dtu.dk::7f916df2-e8f6-4709-96bf-8202e98adf0c" providerId="AD"/>
  <p188:author id="{CA38D7C3-796B-820D-AF01-9934C4F7FB8E}" name="Anna Thideman" initials="AT" userId="S::athid@dtu.dk::22d1bb91-0381-4ea6-9654-9826a7d84048" providerId="AD"/>
  <p188:author id="{747F51D5-F767-049F-D012-A8FBF1834613}" name="Casper Rasmussen" initials="CR" userId="S::caras@dtu.dk::915da4f4-39fc-4cb1-a358-d28dedd6973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000000"/>
    <a:srgbClr val="FFFFFF"/>
    <a:srgbClr val="FFCC00"/>
    <a:srgbClr val="FF6600"/>
    <a:srgbClr val="FF0000"/>
    <a:srgbClr val="FF0099"/>
    <a:srgbClr val="CC3399"/>
    <a:srgbClr val="660066"/>
    <a:srgbClr val="66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7C0157-81BE-4C14-B05D-50EB54AFDA86}" v="1" dt="2025-08-18T10:09:27.3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slide" Target="slides/slide5.xml"/><Relationship Id="rId21" Type="http://schemas.openxmlformats.org/officeDocument/2006/relationships/slideMaster" Target="slideMasters/slideMaster2.xml"/><Relationship Id="rId34" Type="http://schemas.openxmlformats.org/officeDocument/2006/relationships/theme" Target="theme/theme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slide" Target="slides/slide4.xml"/><Relationship Id="rId33" Type="http://schemas.openxmlformats.org/officeDocument/2006/relationships/viewProps" Target="viewProps.xml"/><Relationship Id="rId38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slideMaster" Target="slideMasters/slideMaster1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3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slide" Target="slides/slide2.xml"/><Relationship Id="rId28" Type="http://schemas.openxmlformats.org/officeDocument/2006/relationships/slide" Target="slides/slide7.xml"/><Relationship Id="rId36" Type="http://schemas.microsoft.com/office/2016/11/relationships/changesInfo" Target="changesInfos/changesInfo1.xml"/><Relationship Id="rId10" Type="http://schemas.openxmlformats.org/officeDocument/2006/relationships/customXml" Target="../customXml/item10.xml"/><Relationship Id="rId19" Type="http://schemas.openxmlformats.org/officeDocument/2006/relationships/customXml" Target="../customXml/item19.xml"/><Relationship Id="rId31" Type="http://schemas.openxmlformats.org/officeDocument/2006/relationships/tags" Target="tags/tag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1.xml"/><Relationship Id="rId27" Type="http://schemas.openxmlformats.org/officeDocument/2006/relationships/slide" Target="slides/slide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customXml" Target="../customXml/item8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a Skou" userId="13ece439-d415-4186-b28e-1e908d68706c" providerId="ADAL" clId="{BB9E6059-EBBE-424F-AF84-96B078942D4E}"/>
    <pc:docChg chg="undo custSel addSld delSld modSld sldOrd">
      <pc:chgData name="Camilla Skou" userId="13ece439-d415-4186-b28e-1e908d68706c" providerId="ADAL" clId="{BB9E6059-EBBE-424F-AF84-96B078942D4E}" dt="2025-05-22T09:34:47.396" v="189" actId="478"/>
      <pc:docMkLst>
        <pc:docMk/>
      </pc:docMkLst>
      <pc:sldChg chg="addSp delSp modSp mod ord">
        <pc:chgData name="Camilla Skou" userId="13ece439-d415-4186-b28e-1e908d68706c" providerId="ADAL" clId="{BB9E6059-EBBE-424F-AF84-96B078942D4E}" dt="2025-05-22T09:34:47.396" v="189" actId="478"/>
        <pc:sldMkLst>
          <pc:docMk/>
          <pc:sldMk cId="2910971736" sldId="297"/>
        </pc:sldMkLst>
      </pc:sldChg>
      <pc:sldChg chg="del">
        <pc:chgData name="Camilla Skou" userId="13ece439-d415-4186-b28e-1e908d68706c" providerId="ADAL" clId="{BB9E6059-EBBE-424F-AF84-96B078942D4E}" dt="2025-05-22T09:34:43.420" v="188" actId="47"/>
        <pc:sldMkLst>
          <pc:docMk/>
          <pc:sldMk cId="3648881976" sldId="299"/>
        </pc:sldMkLst>
      </pc:sldChg>
      <pc:sldChg chg="del">
        <pc:chgData name="Camilla Skou" userId="13ece439-d415-4186-b28e-1e908d68706c" providerId="ADAL" clId="{BB9E6059-EBBE-424F-AF84-96B078942D4E}" dt="2025-05-22T09:34:35.687" v="187" actId="47"/>
        <pc:sldMkLst>
          <pc:docMk/>
          <pc:sldMk cId="2224222287" sldId="300"/>
        </pc:sldMkLst>
      </pc:sldChg>
      <pc:sldChg chg="modSp add mod ord">
        <pc:chgData name="Camilla Skou" userId="13ece439-d415-4186-b28e-1e908d68706c" providerId="ADAL" clId="{BB9E6059-EBBE-424F-AF84-96B078942D4E}" dt="2025-05-22T09:23:22.398" v="62"/>
        <pc:sldMkLst>
          <pc:docMk/>
          <pc:sldMk cId="2676031907" sldId="301"/>
        </pc:sldMkLst>
      </pc:sldChg>
    </pc:docChg>
  </pc:docChgLst>
  <pc:docChgLst>
    <pc:chgData name="Camilla Skou" userId="S::cahir@dtu.dk::13ece439-d415-4186-b28e-1e908d68706c" providerId="AD" clId="Web-{F02E017F-76EC-06EF-7DBA-1C92A12B61D2}"/>
    <pc:docChg chg="delSld">
      <pc:chgData name="Camilla Skou" userId="S::cahir@dtu.dk::13ece439-d415-4186-b28e-1e908d68706c" providerId="AD" clId="Web-{F02E017F-76EC-06EF-7DBA-1C92A12B61D2}" dt="2025-03-20T11:44:28.976" v="3"/>
      <pc:docMkLst>
        <pc:docMk/>
      </pc:docMkLst>
      <pc:sldChg chg="del">
        <pc:chgData name="Camilla Skou" userId="S::cahir@dtu.dk::13ece439-d415-4186-b28e-1e908d68706c" providerId="AD" clId="Web-{F02E017F-76EC-06EF-7DBA-1C92A12B61D2}" dt="2025-03-20T11:44:26.586" v="2"/>
        <pc:sldMkLst>
          <pc:docMk/>
          <pc:sldMk cId="3635965365" sldId="286"/>
        </pc:sldMkLst>
      </pc:sldChg>
      <pc:sldChg chg="del">
        <pc:chgData name="Camilla Skou" userId="S::cahir@dtu.dk::13ece439-d415-4186-b28e-1e908d68706c" providerId="AD" clId="Web-{F02E017F-76EC-06EF-7DBA-1C92A12B61D2}" dt="2025-03-20T11:44:28.976" v="3"/>
        <pc:sldMkLst>
          <pc:docMk/>
          <pc:sldMk cId="1813703052" sldId="287"/>
        </pc:sldMkLst>
      </pc:sldChg>
      <pc:sldChg chg="del">
        <pc:chgData name="Camilla Skou" userId="S::cahir@dtu.dk::13ece439-d415-4186-b28e-1e908d68706c" providerId="AD" clId="Web-{F02E017F-76EC-06EF-7DBA-1C92A12B61D2}" dt="2025-03-20T11:44:18.414" v="1"/>
        <pc:sldMkLst>
          <pc:docMk/>
          <pc:sldMk cId="4217374121" sldId="292"/>
        </pc:sldMkLst>
      </pc:sldChg>
      <pc:sldChg chg="del">
        <pc:chgData name="Camilla Skou" userId="S::cahir@dtu.dk::13ece439-d415-4186-b28e-1e908d68706c" providerId="AD" clId="Web-{F02E017F-76EC-06EF-7DBA-1C92A12B61D2}" dt="2025-03-20T11:44:15.898" v="0"/>
        <pc:sldMkLst>
          <pc:docMk/>
          <pc:sldMk cId="407577890" sldId="293"/>
        </pc:sldMkLst>
      </pc:sldChg>
    </pc:docChg>
  </pc:docChgLst>
  <pc:docChgLst>
    <pc:chgData name="Camilla Skou" userId="13ece439-d415-4186-b28e-1e908d68706c" providerId="ADAL" clId="{BE7C0157-81BE-4C14-B05D-50EB54AFDA86}"/>
    <pc:docChg chg="modSld">
      <pc:chgData name="Camilla Skou" userId="13ece439-d415-4186-b28e-1e908d68706c" providerId="ADAL" clId="{BE7C0157-81BE-4C14-B05D-50EB54AFDA86}" dt="2025-08-18T10:09:45.844" v="85" actId="20577"/>
      <pc:docMkLst>
        <pc:docMk/>
      </pc:docMkLst>
      <pc:sldChg chg="addSp modSp mod">
        <pc:chgData name="Camilla Skou" userId="13ece439-d415-4186-b28e-1e908d68706c" providerId="ADAL" clId="{BE7C0157-81BE-4C14-B05D-50EB54AFDA86}" dt="2025-08-18T10:09:45.844" v="85" actId="20577"/>
        <pc:sldMkLst>
          <pc:docMk/>
          <pc:sldMk cId="2962657236" sldId="285"/>
        </pc:sldMkLst>
        <pc:spChg chg="add mod">
          <ac:chgData name="Camilla Skou" userId="13ece439-d415-4186-b28e-1e908d68706c" providerId="ADAL" clId="{BE7C0157-81BE-4C14-B05D-50EB54AFDA86}" dt="2025-08-18T10:09:45.844" v="85" actId="20577"/>
          <ac:spMkLst>
            <pc:docMk/>
            <pc:sldMk cId="2962657236" sldId="285"/>
            <ac:spMk id="3" creationId="{297C321B-B295-2706-EAEC-0023E35F6E74}"/>
          </ac:spMkLst>
        </pc:spChg>
      </pc:sldChg>
    </pc:docChg>
  </pc:docChgLst>
  <pc:docChgLst>
    <pc:chgData name="Camilla Skou" userId="13ece439-d415-4186-b28e-1e908d68706c" providerId="ADAL" clId="{5E71C35E-497D-4B5D-AB9F-FEB47711F34A}"/>
    <pc:docChg chg="undo custSel addSld modSld sldOrd">
      <pc:chgData name="Camilla Skou" userId="13ece439-d415-4186-b28e-1e908d68706c" providerId="ADAL" clId="{5E71C35E-497D-4B5D-AB9F-FEB47711F34A}" dt="2025-03-20T11:52:47.139" v="122" actId="207"/>
      <pc:docMkLst>
        <pc:docMk/>
      </pc:docMkLst>
      <pc:sldChg chg="modSp mod">
        <pc:chgData name="Camilla Skou" userId="13ece439-d415-4186-b28e-1e908d68706c" providerId="ADAL" clId="{5E71C35E-497D-4B5D-AB9F-FEB47711F34A}" dt="2025-03-20T11:47:11.744" v="61" actId="20577"/>
        <pc:sldMkLst>
          <pc:docMk/>
          <pc:sldMk cId="2204368018" sldId="262"/>
        </pc:sldMkLst>
      </pc:sldChg>
      <pc:sldChg chg="ord">
        <pc:chgData name="Camilla Skou" userId="13ece439-d415-4186-b28e-1e908d68706c" providerId="ADAL" clId="{5E71C35E-497D-4B5D-AB9F-FEB47711F34A}" dt="2025-03-20T11:51:12.843" v="104"/>
        <pc:sldMkLst>
          <pc:docMk/>
          <pc:sldMk cId="2962657236" sldId="285"/>
        </pc:sldMkLst>
      </pc:sldChg>
      <pc:sldChg chg="addSp delSp modSp add mod ord">
        <pc:chgData name="Camilla Skou" userId="13ece439-d415-4186-b28e-1e908d68706c" providerId="ADAL" clId="{5E71C35E-497D-4B5D-AB9F-FEB47711F34A}" dt="2025-03-20T11:51:26.195" v="106"/>
        <pc:sldMkLst>
          <pc:docMk/>
          <pc:sldMk cId="3573853024" sldId="294"/>
        </pc:sldMkLst>
      </pc:sldChg>
      <pc:sldChg chg="add">
        <pc:chgData name="Camilla Skou" userId="13ece439-d415-4186-b28e-1e908d68706c" providerId="ADAL" clId="{5E71C35E-497D-4B5D-AB9F-FEB47711F34A}" dt="2025-03-20T11:45:19.450" v="40"/>
        <pc:sldMkLst>
          <pc:docMk/>
          <pc:sldMk cId="4104748391" sldId="295"/>
        </pc:sldMkLst>
      </pc:sldChg>
      <pc:sldChg chg="add">
        <pc:chgData name="Camilla Skou" userId="13ece439-d415-4186-b28e-1e908d68706c" providerId="ADAL" clId="{5E71C35E-497D-4B5D-AB9F-FEB47711F34A}" dt="2025-03-20T11:45:21.463" v="42"/>
        <pc:sldMkLst>
          <pc:docMk/>
          <pc:sldMk cId="835190402" sldId="296"/>
        </pc:sldMkLst>
      </pc:sldChg>
      <pc:sldChg chg="addSp delSp modSp add mod">
        <pc:chgData name="Camilla Skou" userId="13ece439-d415-4186-b28e-1e908d68706c" providerId="ADAL" clId="{5E71C35E-497D-4B5D-AB9F-FEB47711F34A}" dt="2025-03-20T11:52:24.949" v="117" actId="207"/>
        <pc:sldMkLst>
          <pc:docMk/>
          <pc:sldMk cId="2910971736" sldId="297"/>
        </pc:sldMkLst>
      </pc:sldChg>
      <pc:sldChg chg="addSp delSp modSp add mod">
        <pc:chgData name="Camilla Skou" userId="13ece439-d415-4186-b28e-1e908d68706c" providerId="ADAL" clId="{5E71C35E-497D-4B5D-AB9F-FEB47711F34A}" dt="2025-03-20T11:52:47.139" v="122" actId="207"/>
        <pc:sldMkLst>
          <pc:docMk/>
          <pc:sldMk cId="1813703052" sldId="298"/>
        </pc:sldMkLst>
      </pc:sldChg>
      <pc:sldChg chg="modSp add mod">
        <pc:chgData name="Camilla Skou" userId="13ece439-d415-4186-b28e-1e908d68706c" providerId="ADAL" clId="{5E71C35E-497D-4B5D-AB9F-FEB47711F34A}" dt="2025-03-20T11:50:35.872" v="100" actId="14100"/>
        <pc:sldMkLst>
          <pc:docMk/>
          <pc:sldMk cId="3648881976" sldId="299"/>
        </pc:sldMkLst>
      </pc:sldChg>
    </pc:docChg>
  </pc:docChgLst>
  <pc:docChgLst>
    <pc:chgData name="Camilla Skou" userId="S::cahir@dtu.dk::13ece439-d415-4186-b28e-1e908d68706c" providerId="AD" clId="Web-{BD99B322-F0F8-DA53-0EF1-B2E7FDE4BBDB}"/>
    <pc:docChg chg="addSld delSld">
      <pc:chgData name="Camilla Skou" userId="S::cahir@dtu.dk::13ece439-d415-4186-b28e-1e908d68706c" providerId="AD" clId="Web-{BD99B322-F0F8-DA53-0EF1-B2E7FDE4BBDB}" dt="2025-05-22T09:19:08.486" v="1"/>
      <pc:docMkLst>
        <pc:docMk/>
      </pc:docMkLst>
      <pc:sldChg chg="new del">
        <pc:chgData name="Camilla Skou" userId="S::cahir@dtu.dk::13ece439-d415-4186-b28e-1e908d68706c" providerId="AD" clId="Web-{BD99B322-F0F8-DA53-0EF1-B2E7FDE4BBDB}" dt="2025-05-22T09:19:08.486" v="1"/>
        <pc:sldMkLst>
          <pc:docMk/>
          <pc:sldMk cId="45040455" sldId="301"/>
        </pc:sldMkLst>
      </pc:sldChg>
    </pc:docChg>
  </pc:docChgLst>
  <pc:docChgLst>
    <pc:chgData name="Camilla Skou" userId="S::cahir@dtu.dk::13ece439-d415-4186-b28e-1e908d68706c" providerId="AD" clId="Web-{6DC088B5-6B53-AFA2-D835-2A8A44E95E9B}"/>
    <pc:docChg chg="modSld">
      <pc:chgData name="Camilla Skou" userId="S::cahir@dtu.dk::13ece439-d415-4186-b28e-1e908d68706c" providerId="AD" clId="Web-{6DC088B5-6B53-AFA2-D835-2A8A44E95E9B}" dt="2025-05-22T06:34:54.602" v="102" actId="1076"/>
      <pc:docMkLst>
        <pc:docMk/>
      </pc:docMkLst>
      <pc:sldChg chg="addSp delSp modSp">
        <pc:chgData name="Camilla Skou" userId="S::cahir@dtu.dk::13ece439-d415-4186-b28e-1e908d68706c" providerId="AD" clId="Web-{6DC088B5-6B53-AFA2-D835-2A8A44E95E9B}" dt="2025-05-22T06:34:54.602" v="102" actId="1076"/>
        <pc:sldMkLst>
          <pc:docMk/>
          <pc:sldMk cId="2910971736" sldId="297"/>
        </pc:sldMkLst>
      </pc:sldChg>
    </pc:docChg>
  </pc:docChgLst>
  <pc:docChgLst>
    <pc:chgData name="Camilla Skou" userId="13ece439-d415-4186-b28e-1e908d68706c" providerId="ADAL" clId="{BFFD4DEC-D251-47A9-A82F-6F3A810FDB24}"/>
    <pc:docChg chg="undo custSel addSld delSld modSld">
      <pc:chgData name="Camilla Skou" userId="13ece439-d415-4186-b28e-1e908d68706c" providerId="ADAL" clId="{BFFD4DEC-D251-47A9-A82F-6F3A810FDB24}" dt="2025-04-14T12:25:50.356" v="432" actId="20577"/>
      <pc:docMkLst>
        <pc:docMk/>
      </pc:docMkLst>
      <pc:sldChg chg="delSp modSp mod">
        <pc:chgData name="Camilla Skou" userId="13ece439-d415-4186-b28e-1e908d68706c" providerId="ADAL" clId="{BFFD4DEC-D251-47A9-A82F-6F3A810FDB24}" dt="2025-04-14T12:10:42.630" v="163" actId="1076"/>
        <pc:sldMkLst>
          <pc:docMk/>
          <pc:sldMk cId="2962657236" sldId="285"/>
        </pc:sldMkLst>
      </pc:sldChg>
      <pc:sldChg chg="addSp modSp mod">
        <pc:chgData name="Camilla Skou" userId="13ece439-d415-4186-b28e-1e908d68706c" providerId="ADAL" clId="{BFFD4DEC-D251-47A9-A82F-6F3A810FDB24}" dt="2025-04-14T12:13:35.409" v="195" actId="1076"/>
        <pc:sldMkLst>
          <pc:docMk/>
          <pc:sldMk cId="3573853024" sldId="294"/>
        </pc:sldMkLst>
      </pc:sldChg>
      <pc:sldChg chg="addSp modSp mod">
        <pc:chgData name="Camilla Skou" userId="13ece439-d415-4186-b28e-1e908d68706c" providerId="ADAL" clId="{BFFD4DEC-D251-47A9-A82F-6F3A810FDB24}" dt="2025-04-14T12:11:17.120" v="167" actId="1076"/>
        <pc:sldMkLst>
          <pc:docMk/>
          <pc:sldMk cId="4104748391" sldId="295"/>
        </pc:sldMkLst>
      </pc:sldChg>
      <pc:sldChg chg="addSp delSp modSp mod">
        <pc:chgData name="Camilla Skou" userId="13ece439-d415-4186-b28e-1e908d68706c" providerId="ADAL" clId="{BFFD4DEC-D251-47A9-A82F-6F3A810FDB24}" dt="2025-04-14T12:12:18.322" v="180" actId="1035"/>
        <pc:sldMkLst>
          <pc:docMk/>
          <pc:sldMk cId="835190402" sldId="296"/>
        </pc:sldMkLst>
      </pc:sldChg>
      <pc:sldChg chg="addSp delSp modSp mod">
        <pc:chgData name="Camilla Skou" userId="13ece439-d415-4186-b28e-1e908d68706c" providerId="ADAL" clId="{BFFD4DEC-D251-47A9-A82F-6F3A810FDB24}" dt="2025-04-14T12:17:34.408" v="284" actId="1076"/>
        <pc:sldMkLst>
          <pc:docMk/>
          <pc:sldMk cId="2910971736" sldId="297"/>
        </pc:sldMkLst>
      </pc:sldChg>
      <pc:sldChg chg="del">
        <pc:chgData name="Camilla Skou" userId="13ece439-d415-4186-b28e-1e908d68706c" providerId="ADAL" clId="{BFFD4DEC-D251-47A9-A82F-6F3A810FDB24}" dt="2025-04-14T12:18:01.941" v="285" actId="47"/>
        <pc:sldMkLst>
          <pc:docMk/>
          <pc:sldMk cId="1813703052" sldId="298"/>
        </pc:sldMkLst>
      </pc:sldChg>
      <pc:sldChg chg="addSp delSp modSp mod">
        <pc:chgData name="Camilla Skou" userId="13ece439-d415-4186-b28e-1e908d68706c" providerId="ADAL" clId="{BFFD4DEC-D251-47A9-A82F-6F3A810FDB24}" dt="2025-04-14T12:24:44.912" v="413" actId="1076"/>
        <pc:sldMkLst>
          <pc:docMk/>
          <pc:sldMk cId="3648881976" sldId="299"/>
        </pc:sldMkLst>
      </pc:sldChg>
      <pc:sldChg chg="addSp delSp modSp add mod">
        <pc:chgData name="Camilla Skou" userId="13ece439-d415-4186-b28e-1e908d68706c" providerId="ADAL" clId="{BFFD4DEC-D251-47A9-A82F-6F3A810FDB24}" dt="2025-04-14T12:25:50.356" v="432" actId="20577"/>
        <pc:sldMkLst>
          <pc:docMk/>
          <pc:sldMk cId="2224222287" sldId="300"/>
        </pc:sldMkLst>
      </pc:sldChg>
    </pc:docChg>
  </pc:docChgLst>
  <pc:docChgLst>
    <pc:chgData name="Camilla Skou" userId="13ece439-d415-4186-b28e-1e908d68706c" providerId="ADAL" clId="{B2258344-DE07-421F-B198-3957EA7FC990}"/>
    <pc:docChg chg="modNotesMaster modHandout">
      <pc:chgData name="Camilla Skou" userId="13ece439-d415-4186-b28e-1e908d68706c" providerId="ADAL" clId="{B2258344-DE07-421F-B198-3957EA7FC990}" dt="2025-04-22T07:01:13.791" v="0"/>
      <pc:docMkLst>
        <pc:docMk/>
      </pc:docMkLst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‹nr.›</a:t>
            </a:fld>
            <a:endParaRPr lang="da-D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3"/>
            <a:ext cx="4984962" cy="44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err="1"/>
              <a:t>Click</a:t>
            </a:r>
            <a:r>
              <a:rPr lang="da-DK"/>
              <a:t> to </a:t>
            </a:r>
            <a:r>
              <a:rPr lang="da-DK" err="1"/>
              <a:t>edit</a:t>
            </a:r>
            <a:r>
              <a:rPr lang="da-DK"/>
              <a:t> Master </a:t>
            </a:r>
            <a:r>
              <a:rPr lang="da-DK" err="1"/>
              <a:t>text</a:t>
            </a:r>
            <a:r>
              <a:rPr lang="da-DK"/>
              <a:t> </a:t>
            </a:r>
            <a:r>
              <a:rPr lang="da-DK" err="1"/>
              <a:t>styles</a:t>
            </a:r>
            <a:endParaRPr lang="da-DK"/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/>
              <a:t>Klik for at redigere titeltypografien i masteren</a:t>
            </a:r>
            <a:endParaRPr lang="en-GB" noProof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/>
              <a:t>Klik for at redigere undertiteltypografien i masteren</a:t>
            </a:r>
            <a:endParaRPr lang="en-GB" noProof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58E75EC-EF76-589D-0066-5EFD32568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5B61F-F2D3-4D34-9931-84988FC2A46F}" type="datetime1">
              <a:rPr lang="da-DK" smtClean="0"/>
              <a:t>18-08-2025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763D84D-6ED3-F4CB-D6ED-4CFB218D0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Titel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CB2228E-DECD-A1FF-31EB-394A35796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7C3D6945-6E0F-4DFD-B182-7B77B90B2787}" type="datetime1">
              <a:rPr lang="da-DK" smtClean="0"/>
              <a:t>18-08-2025</a:t>
            </a:fld>
            <a:endParaRPr lang="en-GB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GB"/>
              <a:t>Titel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94B09AE9-16E1-469F-8153-AF9C31B884A4}" type="datetime1">
              <a:rPr lang="da-DK" smtClean="0"/>
              <a:t>18-08-2025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GB"/>
              <a:t>Titel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775E03-BE23-9277-8686-60549E4E73BE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7112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 userDrawn="1">
          <p15:clr>
            <a:srgbClr val="F26B43"/>
          </p15:clr>
        </p15:guide>
        <p15:guide id="2" pos="3896" userDrawn="1">
          <p15:clr>
            <a:srgbClr val="F26B43"/>
          </p15:clr>
        </p15:guide>
        <p15:guide id="3" pos="4205" userDrawn="1">
          <p15:clr>
            <a:srgbClr val="F26B43"/>
          </p15:clr>
        </p15:guide>
        <p15:guide id="4" pos="6984" userDrawn="1">
          <p15:clr>
            <a:srgbClr val="F26B43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/>
              <a:t>Klik for at redigere titeltypografien i masteren</a:t>
            </a:r>
            <a:endParaRPr lang="en-GB" noProof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/>
              <a:t>Klik for at redigere undertiteltypografien i masteren</a:t>
            </a:r>
            <a:endParaRPr lang="en-GB" noProof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26E83F-35F3-7C0A-C83E-AFDCA3467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7BCDD-A492-4BD3-A56B-33E05BD3E1B6}" type="datetime1">
              <a:rPr lang="da-DK" smtClean="0"/>
              <a:t>18-08-2025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99C46A-00A5-B620-01F4-AB9FA3E67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Titel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12648B-3179-ABFE-F3AA-427613837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800" y="1706400"/>
            <a:ext cx="9312374" cy="454557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209954EC-B8D9-8075-FC9F-D3764E46C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E4D1-5E87-42FC-B2F3-51BA1F87FE6F}" type="datetime1">
              <a:rPr lang="da-DK" smtClean="0"/>
              <a:t>18-08-2025</a:t>
            </a:fld>
            <a:endParaRPr lang="en-GB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CCFBBF02-CCAC-D246-2188-663E067FE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Titel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8AD440C-0797-9C1A-F3D9-3529DA26E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775E03-BE23-9277-8686-60549E4E73BE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EFF026B-01F7-4A36-A6B5-5E6CBA4ED972}" type="datetime1">
              <a:rPr lang="da-DK" smtClean="0"/>
              <a:t>18-08-2025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7112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 userDrawn="1">
          <p15:clr>
            <a:srgbClr val="F26B43"/>
          </p15:clr>
        </p15:guide>
        <p15:guide id="2" pos="3896" userDrawn="1">
          <p15:clr>
            <a:srgbClr val="F26B43"/>
          </p15:clr>
        </p15:guide>
        <p15:guide id="3" pos="4205" userDrawn="1">
          <p15:clr>
            <a:srgbClr val="F26B43"/>
          </p15:clr>
        </p15:guide>
        <p15:guide id="4" pos="6984" userDrawn="1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  <a:p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6AB93-5959-29D5-C0C8-6B37FCF5F141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F928E179-0317-4DD6-972D-B8B5989E58AE}" type="datetime1">
              <a:rPr lang="da-DK" smtClean="0"/>
              <a:t>18-08-2025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  <a:p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445D79-EFF9-98D6-B066-40CEED6C2E2A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7F720E72-5EDD-45F0-8E5E-D59F479B0E66}" type="datetime1">
              <a:rPr lang="da-DK" smtClean="0"/>
              <a:t>18-08-2025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DBA22-AE55-C68A-132F-A826D0B0C740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01C2EE78-706C-4965-9DFD-F5D4CE1A36B4}" type="datetime1">
              <a:rPr lang="da-DK" smtClean="0"/>
              <a:t>18-08-2025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A33A1D-DD6A-46E6-9477-D1471332CB16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51E1E33-F9BB-49E2-A0D9-064B6A166C78}" type="datetime1">
              <a:rPr lang="da-DK" smtClean="0"/>
              <a:t>18-08-2025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E183DE-20D3-DB32-ED9D-43A02E676CA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93112DA1-0E6C-473B-9856-57085812169B}" type="datetime1">
              <a:rPr lang="da-DK" smtClean="0"/>
              <a:t>18-08-2025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5590800" y="6541200"/>
            <a:ext cx="54972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spcBef>
                <a:spcPts val="0"/>
              </a:spcBef>
              <a:defRPr sz="7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a-DK"/>
              <a:t>Titel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titeltypografien i masteren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113676" name="text" descr="{&quot;templafy&quot;:{&quot;type&quot;:&quot;text&quot;,&quot;binding&quot;:&quot;UserProfile.Offices.Workarea_{{DocumentLanguage}}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a-DK" sz="700" b="1">
                <a:solidFill>
                  <a:schemeClr val="bg1"/>
                </a:solidFill>
                <a:latin typeface="+mn-lt"/>
              </a:rPr>
              <a:t>Danmarks Tekniske Universitet</a:t>
            </a:r>
          </a:p>
        </p:txBody>
      </p:sp>
      <p:sp>
        <p:nvSpPr>
          <p:cNvPr id="5" name="date" descr="{&quot;templafy&quot;:{&quot;type&quot;:&quot;date&quot;,&quot;binding&quot;:&quot;Form.Date&quot;,&quot;format&quot;:&quot;{{DateFormats.GeneralDate}}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7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+mj-lt"/>
              <a:ea typeface="ＭＳ Ｐゴシック" pitchFamily="-80" charset="-128"/>
            </a:endParaRPr>
          </a:p>
        </p:txBody>
      </p:sp>
      <p:sp>
        <p:nvSpPr>
          <p:cNvPr id="7" name="text" descr="{&quot;templafy&quot;:{&quot;binding&quot;:&quot;Form.PresentationTitle&quot;,&quot;type&quot;:&quot;text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da-DK" sz="7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14E9AE0-170F-0C2B-DFF5-DC7F65F4B1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2000" y="6541200"/>
            <a:ext cx="1105200" cy="3168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00" b="1">
                <a:solidFill>
                  <a:schemeClr val="bg1"/>
                </a:solidFill>
                <a:latin typeface="+mj-lt"/>
              </a:defRPr>
            </a:lvl1pPr>
          </a:lstStyle>
          <a:p>
            <a:fld id="{9E3CD6FE-9F09-4D4E-8248-A33619B0BDDB}" type="datetime1">
              <a:rPr lang="da-DK" smtClean="0"/>
              <a:t>18-08-2025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3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5590800" y="6541200"/>
            <a:ext cx="54972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spcBef>
                <a:spcPts val="0"/>
              </a:spcBef>
              <a:defRPr sz="7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a-DK"/>
              <a:t>Titel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titeltypografien i masteren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113676" name="text" descr="{&quot;templafy&quot;:{&quot;type&quot;:&quot;text&quot;,&quot;binding&quot;:&quot;UserProfile.Offices.Workarea_{{DocumentLanguage}}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a-DK" sz="700" b="1">
                <a:solidFill>
                  <a:schemeClr val="bg1"/>
                </a:solidFill>
                <a:latin typeface="+mn-lt"/>
              </a:rPr>
              <a:t>Danmarks Tekniske Universitet</a:t>
            </a:r>
          </a:p>
        </p:txBody>
      </p:sp>
      <p:sp>
        <p:nvSpPr>
          <p:cNvPr id="5" name="date" descr="{&quot;templafy&quot;:{&quot;type&quot;:&quot;date&quot;,&quot;binding&quot;:&quot;Form.Date&quot;,&quot;format&quot;:&quot;{{DateFormats.GeneralDate}}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7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+mj-lt"/>
              <a:ea typeface="ＭＳ Ｐゴシック" pitchFamily="-80" charset="-128"/>
            </a:endParaRPr>
          </a:p>
        </p:txBody>
      </p:sp>
      <p:sp>
        <p:nvSpPr>
          <p:cNvPr id="7" name="text" descr="{&quot;templafy&quot;:{&quot;binding&quot;:&quot;Form.PresentationTitle&quot;,&quot;type&quot;:&quot;text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da-DK" sz="7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14E9AE0-170F-0C2B-DFF5-DC7F65F4B1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2000" y="6541200"/>
            <a:ext cx="1105200" cy="3168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imeedit.net/dt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750DEA-9B9A-0B2A-432A-5127DD373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216" y="3140968"/>
            <a:ext cx="10840028" cy="2706458"/>
          </a:xfrm>
        </p:spPr>
        <p:txBody>
          <a:bodyPr/>
          <a:lstStyle/>
          <a:p>
            <a:r>
              <a:rPr lang="da-GL" sz="3600"/>
              <a:t>Sådan ser jeg, hvilke lokaler jeg har fået tildelt</a:t>
            </a:r>
            <a:br>
              <a:rPr lang="da-GL" sz="3600"/>
            </a:br>
            <a:r>
              <a:rPr lang="da-GL" sz="3600"/>
              <a:t>(Viewer)</a:t>
            </a:r>
            <a:br>
              <a:rPr lang="da-GL" sz="6000"/>
            </a:br>
            <a:endParaRPr lang="da-DK" sz="3200" b="0">
              <a:latin typeface="+mn-lt"/>
            </a:endParaRP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E7D91FB-CFF7-1C6D-3042-1F9B7622E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9C75A-E136-49CF-96E7-72D7CF0E0556}" type="datetime1">
              <a:rPr lang="da-DK" smtClean="0"/>
              <a:t>18-08-2025</a:t>
            </a:fld>
            <a:endParaRPr lang="en-GB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B0CB582-4887-8290-1C91-6661222B0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4368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1075D-8E56-4479-CD66-6D45024F3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A0DD10-433F-491E-A864-461F31F8E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187" y="300592"/>
            <a:ext cx="8476255" cy="608417"/>
          </a:xfrm>
        </p:spPr>
        <p:txBody>
          <a:bodyPr/>
          <a:lstStyle/>
          <a:p>
            <a:r>
              <a:rPr lang="da-DK"/>
              <a:t>S</a:t>
            </a:r>
            <a:r>
              <a:rPr lang="da-GL" err="1"/>
              <a:t>ådan</a:t>
            </a:r>
            <a:r>
              <a:rPr lang="da-GL"/>
              <a:t> ser jeg, hvilke lokaler jeg har fået tildelt</a:t>
            </a:r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92DAE16-9995-988B-FE4B-999A1DCB23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6" name="Pladsholder til dato 5">
            <a:extLst>
              <a:ext uri="{FF2B5EF4-FFF2-40B4-BE49-F238E27FC236}">
                <a16:creationId xmlns:a16="http://schemas.microsoft.com/office/drawing/2014/main" id="{C4DE3CDF-07BF-4892-00EB-B295F36AE2E7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EFF026B-01F7-4A36-A6B5-5E6CBA4ED972}" type="datetime1">
              <a:rPr lang="da-DK" smtClean="0"/>
              <a:t>18-08-2025</a:t>
            </a:fld>
            <a:endParaRPr lang="en-GB"/>
          </a:p>
        </p:txBody>
      </p:sp>
      <p:sp>
        <p:nvSpPr>
          <p:cNvPr id="7" name="Minustegn 6">
            <a:extLst>
              <a:ext uri="{FF2B5EF4-FFF2-40B4-BE49-F238E27FC236}">
                <a16:creationId xmlns:a16="http://schemas.microsoft.com/office/drawing/2014/main" id="{8CF9C019-18A0-DAC4-5E75-57535722CF2E}"/>
              </a:ext>
            </a:extLst>
          </p:cNvPr>
          <p:cNvSpPr/>
          <p:nvPr/>
        </p:nvSpPr>
        <p:spPr bwMode="auto">
          <a:xfrm>
            <a:off x="-75788" y="990904"/>
            <a:ext cx="3029614" cy="316800"/>
          </a:xfrm>
          <a:prstGeom prst="mathMinus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FAB3D8A0-4117-BB4D-E306-698724EFF816}"/>
              </a:ext>
            </a:extLst>
          </p:cNvPr>
          <p:cNvSpPr txBox="1"/>
          <p:nvPr/>
        </p:nvSpPr>
        <p:spPr>
          <a:xfrm>
            <a:off x="566279" y="1844210"/>
            <a:ext cx="3976703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b="1">
                <a:latin typeface="+mn-lt"/>
              </a:rPr>
              <a:t>Mail med link modtages</a:t>
            </a:r>
            <a:endParaRPr lang="da-DK" b="1">
              <a:latin typeface="+mn-lt"/>
            </a:endParaRPr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AAD4D09D-6C37-5E38-EDDA-9D1C20EF45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279" y="2442941"/>
            <a:ext cx="4775093" cy="2779025"/>
          </a:xfrm>
          <a:prstGeom prst="rect">
            <a:avLst/>
          </a:prstGeom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65F860B7-EC7A-C676-DB79-FF139C3D89C0}"/>
              </a:ext>
            </a:extLst>
          </p:cNvPr>
          <p:cNvSpPr txBox="1"/>
          <p:nvPr/>
        </p:nvSpPr>
        <p:spPr>
          <a:xfrm>
            <a:off x="7647432" y="1844210"/>
            <a:ext cx="3976703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b="1">
                <a:latin typeface="+mn-lt"/>
              </a:rPr>
              <a:t>Log direkte på </a:t>
            </a:r>
            <a:r>
              <a:rPr lang="da-GL" b="1" err="1">
                <a:latin typeface="+mn-lt"/>
              </a:rPr>
              <a:t>TimeEdit</a:t>
            </a:r>
            <a:endParaRPr lang="da-DK" b="1">
              <a:latin typeface="+mn-lt"/>
            </a:endParaRP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32E9F290-C39B-4B92-D369-E2514E83F7FA}"/>
              </a:ext>
            </a:extLst>
          </p:cNvPr>
          <p:cNvSpPr txBox="1"/>
          <p:nvPr/>
        </p:nvSpPr>
        <p:spPr>
          <a:xfrm>
            <a:off x="4865604" y="1862028"/>
            <a:ext cx="2226365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b="1" i="1">
                <a:latin typeface="+mn-lt"/>
              </a:rPr>
              <a:t>ELLER</a:t>
            </a:r>
            <a:endParaRPr lang="da-DK" b="1" i="1" err="1">
              <a:latin typeface="+mn-lt"/>
            </a:endParaRP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D2360794-2A5F-BA97-1546-C2DFFF78A87C}"/>
              </a:ext>
            </a:extLst>
          </p:cNvPr>
          <p:cNvSpPr txBox="1"/>
          <p:nvPr/>
        </p:nvSpPr>
        <p:spPr>
          <a:xfrm>
            <a:off x="8252738" y="3110061"/>
            <a:ext cx="321829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3"/>
              </a:rPr>
              <a:t>TimeEdit Authentication</a:t>
            </a:r>
            <a:endParaRPr lang="da-DK" sz="16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pic>
        <p:nvPicPr>
          <p:cNvPr id="12" name="Billede 11">
            <a:extLst>
              <a:ext uri="{FF2B5EF4-FFF2-40B4-BE49-F238E27FC236}">
                <a16:creationId xmlns:a16="http://schemas.microsoft.com/office/drawing/2014/main" id="{B89D1A7C-271C-3703-1424-83E75978FD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1969" y="2923710"/>
            <a:ext cx="1019317" cy="933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853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A5373-5B58-7449-0724-C25940EDD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0E8E43-2207-4086-6803-EB85AE94F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187" y="300592"/>
            <a:ext cx="8476255" cy="608417"/>
          </a:xfrm>
        </p:spPr>
        <p:txBody>
          <a:bodyPr/>
          <a:lstStyle/>
          <a:p>
            <a:r>
              <a:rPr lang="da-DK"/>
              <a:t>S</a:t>
            </a:r>
            <a:r>
              <a:rPr lang="da-GL" err="1"/>
              <a:t>ådan</a:t>
            </a:r>
            <a:r>
              <a:rPr lang="da-GL"/>
              <a:t> ser jeg, hvilke lokaler jeg har fået tildelt</a:t>
            </a:r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E65E863-C147-0089-1CB2-A08ED035C9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6" name="Pladsholder til dato 5">
            <a:extLst>
              <a:ext uri="{FF2B5EF4-FFF2-40B4-BE49-F238E27FC236}">
                <a16:creationId xmlns:a16="http://schemas.microsoft.com/office/drawing/2014/main" id="{5B6B24B3-F0A9-5586-B880-F4988263D0C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EFF026B-01F7-4A36-A6B5-5E6CBA4ED972}" type="datetime1">
              <a:rPr lang="da-DK" smtClean="0"/>
              <a:t>18-08-2025</a:t>
            </a:fld>
            <a:endParaRPr lang="en-GB"/>
          </a:p>
        </p:txBody>
      </p:sp>
      <p:sp>
        <p:nvSpPr>
          <p:cNvPr id="7" name="Minustegn 6">
            <a:extLst>
              <a:ext uri="{FF2B5EF4-FFF2-40B4-BE49-F238E27FC236}">
                <a16:creationId xmlns:a16="http://schemas.microsoft.com/office/drawing/2014/main" id="{B7DC0957-4FEB-8AF6-57E9-ACA033A24A62}"/>
              </a:ext>
            </a:extLst>
          </p:cNvPr>
          <p:cNvSpPr/>
          <p:nvPr/>
        </p:nvSpPr>
        <p:spPr bwMode="auto">
          <a:xfrm>
            <a:off x="-75788" y="990904"/>
            <a:ext cx="3029614" cy="316800"/>
          </a:xfrm>
          <a:prstGeom prst="mathMinus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pic>
        <p:nvPicPr>
          <p:cNvPr id="15" name="Billede 14">
            <a:extLst>
              <a:ext uri="{FF2B5EF4-FFF2-40B4-BE49-F238E27FC236}">
                <a16:creationId xmlns:a16="http://schemas.microsoft.com/office/drawing/2014/main" id="{6AFCCD59-8366-0599-F380-248FAD4978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6706" y="1804942"/>
            <a:ext cx="5796809" cy="4022276"/>
          </a:xfrm>
          <a:prstGeom prst="rect">
            <a:avLst/>
          </a:prstGeom>
        </p:spPr>
      </p:pic>
      <p:sp>
        <p:nvSpPr>
          <p:cNvPr id="17" name="Tekstfelt 16">
            <a:extLst>
              <a:ext uri="{FF2B5EF4-FFF2-40B4-BE49-F238E27FC236}">
                <a16:creationId xmlns:a16="http://schemas.microsoft.com/office/drawing/2014/main" id="{9E4380FA-81A3-7D4C-F946-85AC12AB285E}"/>
              </a:ext>
            </a:extLst>
          </p:cNvPr>
          <p:cNvSpPr txBox="1"/>
          <p:nvPr/>
        </p:nvSpPr>
        <p:spPr>
          <a:xfrm>
            <a:off x="612083" y="1464392"/>
            <a:ext cx="5796809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b="1">
                <a:latin typeface="+mn-lt"/>
              </a:rPr>
              <a:t>Log på </a:t>
            </a:r>
            <a:r>
              <a:rPr lang="da-GL" b="1" err="1">
                <a:latin typeface="+mn-lt"/>
              </a:rPr>
              <a:t>TimeEdit</a:t>
            </a:r>
            <a:r>
              <a:rPr lang="da-GL" b="1">
                <a:latin typeface="+mn-lt"/>
              </a:rPr>
              <a:t> </a:t>
            </a:r>
            <a:endParaRPr lang="da-DK" b="1">
              <a:latin typeface="+mn-lt"/>
            </a:endParaRPr>
          </a:p>
        </p:txBody>
      </p:sp>
      <p:cxnSp>
        <p:nvCxnSpPr>
          <p:cNvPr id="20" name="Lige pilforbindelse 19">
            <a:extLst>
              <a:ext uri="{FF2B5EF4-FFF2-40B4-BE49-F238E27FC236}">
                <a16:creationId xmlns:a16="http://schemas.microsoft.com/office/drawing/2014/main" id="{4274173F-D993-BD6D-0C9D-D833734DA55B}"/>
              </a:ext>
            </a:extLst>
          </p:cNvPr>
          <p:cNvCxnSpPr/>
          <p:nvPr/>
        </p:nvCxnSpPr>
        <p:spPr bwMode="auto">
          <a:xfrm flipH="1">
            <a:off x="6249936" y="3254163"/>
            <a:ext cx="453225" cy="2952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5" name="Grafik 24" descr="Badge 1 med massiv udfyldning">
            <a:extLst>
              <a:ext uri="{FF2B5EF4-FFF2-40B4-BE49-F238E27FC236}">
                <a16:creationId xmlns:a16="http://schemas.microsoft.com/office/drawing/2014/main" id="{BB3DD2C6-A3A1-45DF-5A41-F53029FB9E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03084" y="2995053"/>
            <a:ext cx="307080" cy="307080"/>
          </a:xfrm>
          <a:prstGeom prst="rect">
            <a:avLst/>
          </a:prstGeom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297C321B-B295-2706-EAEC-0023E35F6E74}"/>
              </a:ext>
            </a:extLst>
          </p:cNvPr>
          <p:cNvSpPr txBox="1"/>
          <p:nvPr/>
        </p:nvSpPr>
        <p:spPr>
          <a:xfrm>
            <a:off x="7227736" y="2902226"/>
            <a:ext cx="225817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sz="1200" dirty="0">
                <a:latin typeface="+mn-lt"/>
              </a:rPr>
              <a:t>Dette forekommer kun første gang, der logges på TimeEdit</a:t>
            </a:r>
            <a:endParaRPr lang="da-DK" sz="1200" dirty="0" err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62657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A5373-5B58-7449-0724-C25940EDD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0E8E43-2207-4086-6803-EB85AE94F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187" y="300592"/>
            <a:ext cx="8476255" cy="608417"/>
          </a:xfrm>
        </p:spPr>
        <p:txBody>
          <a:bodyPr/>
          <a:lstStyle/>
          <a:p>
            <a:r>
              <a:rPr lang="da-DK"/>
              <a:t>S</a:t>
            </a:r>
            <a:r>
              <a:rPr lang="da-GL" err="1"/>
              <a:t>ådan</a:t>
            </a:r>
            <a:r>
              <a:rPr lang="da-GL"/>
              <a:t> ser jeg, hvilke lokaler jeg har fået tildelt</a:t>
            </a:r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E65E863-C147-0089-1CB2-A08ED035C9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6" name="Pladsholder til dato 5">
            <a:extLst>
              <a:ext uri="{FF2B5EF4-FFF2-40B4-BE49-F238E27FC236}">
                <a16:creationId xmlns:a16="http://schemas.microsoft.com/office/drawing/2014/main" id="{5B6B24B3-F0A9-5586-B880-F4988263D0C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EFF026B-01F7-4A36-A6B5-5E6CBA4ED972}" type="datetime1">
              <a:rPr lang="da-DK" smtClean="0"/>
              <a:t>18-08-2025</a:t>
            </a:fld>
            <a:endParaRPr lang="en-GB"/>
          </a:p>
        </p:txBody>
      </p:sp>
      <p:sp>
        <p:nvSpPr>
          <p:cNvPr id="7" name="Minustegn 6">
            <a:extLst>
              <a:ext uri="{FF2B5EF4-FFF2-40B4-BE49-F238E27FC236}">
                <a16:creationId xmlns:a16="http://schemas.microsoft.com/office/drawing/2014/main" id="{B7DC0957-4FEB-8AF6-57E9-ACA033A24A62}"/>
              </a:ext>
            </a:extLst>
          </p:cNvPr>
          <p:cNvSpPr/>
          <p:nvPr/>
        </p:nvSpPr>
        <p:spPr bwMode="auto">
          <a:xfrm>
            <a:off x="-75788" y="990904"/>
            <a:ext cx="3029614" cy="316800"/>
          </a:xfrm>
          <a:prstGeom prst="mathMinus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9E4380FA-81A3-7D4C-F946-85AC12AB285E}"/>
              </a:ext>
            </a:extLst>
          </p:cNvPr>
          <p:cNvSpPr txBox="1"/>
          <p:nvPr/>
        </p:nvSpPr>
        <p:spPr>
          <a:xfrm>
            <a:off x="612083" y="1464392"/>
            <a:ext cx="3976703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b="1">
                <a:latin typeface="+mn-lt"/>
              </a:rPr>
              <a:t>Vælg </a:t>
            </a:r>
            <a:r>
              <a:rPr lang="da-GL" b="1" err="1">
                <a:latin typeface="+mn-lt"/>
              </a:rPr>
              <a:t>Staff</a:t>
            </a:r>
            <a:endParaRPr lang="da-DK" b="1">
              <a:latin typeface="+mn-lt"/>
            </a:endParaRP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92A15B36-48E6-9B84-5533-34002128E2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0710" y="1844824"/>
            <a:ext cx="6803486" cy="3750138"/>
          </a:xfrm>
          <a:prstGeom prst="rect">
            <a:avLst/>
          </a:prstGeom>
        </p:spPr>
      </p:pic>
      <p:sp>
        <p:nvSpPr>
          <p:cNvPr id="8" name="Ellipse 7">
            <a:extLst>
              <a:ext uri="{FF2B5EF4-FFF2-40B4-BE49-F238E27FC236}">
                <a16:creationId xmlns:a16="http://schemas.microsoft.com/office/drawing/2014/main" id="{FC39F668-2DDE-AE15-AA2E-C2DA062752AA}"/>
              </a:ext>
            </a:extLst>
          </p:cNvPr>
          <p:cNvSpPr/>
          <p:nvPr/>
        </p:nvSpPr>
        <p:spPr bwMode="auto">
          <a:xfrm>
            <a:off x="3430910" y="3861048"/>
            <a:ext cx="914400" cy="413467"/>
          </a:xfrm>
          <a:prstGeom prst="ellipse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pic>
        <p:nvPicPr>
          <p:cNvPr id="9" name="Grafik 8" descr="Badge med massiv udfyldning">
            <a:extLst>
              <a:ext uri="{FF2B5EF4-FFF2-40B4-BE49-F238E27FC236}">
                <a16:creationId xmlns:a16="http://schemas.microsoft.com/office/drawing/2014/main" id="{E577B8AC-599D-B99C-42A6-DB366257EB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89732" y="3523268"/>
            <a:ext cx="325824" cy="325824"/>
          </a:xfrm>
          <a:prstGeom prst="rect">
            <a:avLst/>
          </a:prstGeom>
        </p:spPr>
      </p:pic>
      <p:cxnSp>
        <p:nvCxnSpPr>
          <p:cNvPr id="10" name="Lige pilforbindelse 9">
            <a:extLst>
              <a:ext uri="{FF2B5EF4-FFF2-40B4-BE49-F238E27FC236}">
                <a16:creationId xmlns:a16="http://schemas.microsoft.com/office/drawing/2014/main" id="{579C6719-90D6-9D89-D958-E8680C596E95}"/>
              </a:ext>
            </a:extLst>
          </p:cNvPr>
          <p:cNvCxnSpPr/>
          <p:nvPr/>
        </p:nvCxnSpPr>
        <p:spPr bwMode="auto">
          <a:xfrm flipH="1">
            <a:off x="4429087" y="3719893"/>
            <a:ext cx="476868" cy="2583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104748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ED61E4-48EA-BC66-C994-3571EBA87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2CE61B-B8D5-6E62-A61A-2CA8180EA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187" y="300592"/>
            <a:ext cx="8476255" cy="608417"/>
          </a:xfrm>
        </p:spPr>
        <p:txBody>
          <a:bodyPr/>
          <a:lstStyle/>
          <a:p>
            <a:r>
              <a:rPr lang="da-DK"/>
              <a:t>S</a:t>
            </a:r>
            <a:r>
              <a:rPr lang="da-GL" err="1"/>
              <a:t>ådan</a:t>
            </a:r>
            <a:r>
              <a:rPr lang="da-GL"/>
              <a:t> ser jeg, hvilke lokaler jeg har fået tildelt</a:t>
            </a:r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F7F3D7B-D69B-07D7-A9AF-FFD8F73AA0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6" name="Pladsholder til dato 5">
            <a:extLst>
              <a:ext uri="{FF2B5EF4-FFF2-40B4-BE49-F238E27FC236}">
                <a16:creationId xmlns:a16="http://schemas.microsoft.com/office/drawing/2014/main" id="{07ED074C-26EF-A749-20A6-FBA67A8A4B80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EFF026B-01F7-4A36-A6B5-5E6CBA4ED972}" type="datetime1">
              <a:rPr lang="da-DK" smtClean="0"/>
              <a:t>18-08-2025</a:t>
            </a:fld>
            <a:endParaRPr lang="en-GB"/>
          </a:p>
        </p:txBody>
      </p:sp>
      <p:sp>
        <p:nvSpPr>
          <p:cNvPr id="7" name="Minustegn 6">
            <a:extLst>
              <a:ext uri="{FF2B5EF4-FFF2-40B4-BE49-F238E27FC236}">
                <a16:creationId xmlns:a16="http://schemas.microsoft.com/office/drawing/2014/main" id="{9A7E87AF-B4AD-AA46-0535-F421325CF0DD}"/>
              </a:ext>
            </a:extLst>
          </p:cNvPr>
          <p:cNvSpPr/>
          <p:nvPr/>
        </p:nvSpPr>
        <p:spPr bwMode="auto">
          <a:xfrm>
            <a:off x="-75788" y="990904"/>
            <a:ext cx="3029614" cy="316800"/>
          </a:xfrm>
          <a:prstGeom prst="mathMinus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4A3E0E7C-4B8E-5EA9-D09B-F9E0B92D342E}"/>
              </a:ext>
            </a:extLst>
          </p:cNvPr>
          <p:cNvSpPr txBox="1"/>
          <p:nvPr/>
        </p:nvSpPr>
        <p:spPr>
          <a:xfrm>
            <a:off x="612083" y="1464392"/>
            <a:ext cx="3976703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b="1">
                <a:latin typeface="+mn-lt"/>
              </a:rPr>
              <a:t>Vælg Schedule/booking overview</a:t>
            </a:r>
            <a:endParaRPr lang="da-DK" b="1">
              <a:latin typeface="+mn-lt"/>
            </a:endParaRP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2DBEBDE1-F91B-2C64-80E5-3121FDA99B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215" y="2431227"/>
            <a:ext cx="10810535" cy="2242185"/>
          </a:xfrm>
          <a:prstGeom prst="rect">
            <a:avLst/>
          </a:prstGeom>
        </p:spPr>
      </p:pic>
      <p:sp>
        <p:nvSpPr>
          <p:cNvPr id="8" name="Ellipse 7">
            <a:extLst>
              <a:ext uri="{FF2B5EF4-FFF2-40B4-BE49-F238E27FC236}">
                <a16:creationId xmlns:a16="http://schemas.microsoft.com/office/drawing/2014/main" id="{BA28175A-224E-C159-E170-CE4D79E5173F}"/>
              </a:ext>
            </a:extLst>
          </p:cNvPr>
          <p:cNvSpPr/>
          <p:nvPr/>
        </p:nvSpPr>
        <p:spPr bwMode="auto">
          <a:xfrm>
            <a:off x="1901628" y="3376266"/>
            <a:ext cx="2428213" cy="346731"/>
          </a:xfrm>
          <a:prstGeom prst="ellipse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pic>
        <p:nvPicPr>
          <p:cNvPr id="11" name="Grafik 10" descr="Badge 3 med massiv udfyldning">
            <a:extLst>
              <a:ext uri="{FF2B5EF4-FFF2-40B4-BE49-F238E27FC236}">
                <a16:creationId xmlns:a16="http://schemas.microsoft.com/office/drawing/2014/main" id="{770F4BFE-9FA0-AD6B-2C8A-A41E714878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88786" y="2878712"/>
            <a:ext cx="300162" cy="300162"/>
          </a:xfrm>
          <a:prstGeom prst="rect">
            <a:avLst/>
          </a:prstGeom>
        </p:spPr>
      </p:pic>
      <p:cxnSp>
        <p:nvCxnSpPr>
          <p:cNvPr id="13" name="Lige pilforbindelse 12">
            <a:extLst>
              <a:ext uri="{FF2B5EF4-FFF2-40B4-BE49-F238E27FC236}">
                <a16:creationId xmlns:a16="http://schemas.microsoft.com/office/drawing/2014/main" id="{D1FCBCBD-84FB-CED9-AF5F-89C8EAB7FF44}"/>
              </a:ext>
            </a:extLst>
          </p:cNvPr>
          <p:cNvCxnSpPr/>
          <p:nvPr/>
        </p:nvCxnSpPr>
        <p:spPr bwMode="auto">
          <a:xfrm flipH="1">
            <a:off x="4103228" y="3085215"/>
            <a:ext cx="453225" cy="2952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835190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1F54C-2D18-787A-B02C-4635C52B0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2284F5-9421-3691-49B2-55DAAA16B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187" y="300592"/>
            <a:ext cx="8476255" cy="608417"/>
          </a:xfrm>
        </p:spPr>
        <p:txBody>
          <a:bodyPr/>
          <a:lstStyle/>
          <a:p>
            <a:r>
              <a:rPr lang="da-DK"/>
              <a:t>S</a:t>
            </a:r>
            <a:r>
              <a:rPr lang="da-GL" err="1"/>
              <a:t>ådan</a:t>
            </a:r>
            <a:r>
              <a:rPr lang="da-GL"/>
              <a:t> ser jeg, hvilke lokaler jeg har fået tildelt</a:t>
            </a:r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A1DCC22-8985-EF07-D3A3-53DB1C2350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6" name="Pladsholder til dato 5">
            <a:extLst>
              <a:ext uri="{FF2B5EF4-FFF2-40B4-BE49-F238E27FC236}">
                <a16:creationId xmlns:a16="http://schemas.microsoft.com/office/drawing/2014/main" id="{152C52E1-4666-D5BB-9CC8-A1D23A60AE3E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EFF026B-01F7-4A36-A6B5-5E6CBA4ED972}" type="datetime1">
              <a:rPr lang="da-DK" smtClean="0"/>
              <a:t>18-08-2025</a:t>
            </a:fld>
            <a:endParaRPr lang="en-GB"/>
          </a:p>
        </p:txBody>
      </p:sp>
      <p:sp>
        <p:nvSpPr>
          <p:cNvPr id="7" name="Minustegn 6">
            <a:extLst>
              <a:ext uri="{FF2B5EF4-FFF2-40B4-BE49-F238E27FC236}">
                <a16:creationId xmlns:a16="http://schemas.microsoft.com/office/drawing/2014/main" id="{458322FD-8CCA-CA50-D95D-95D2D5CB5329}"/>
              </a:ext>
            </a:extLst>
          </p:cNvPr>
          <p:cNvSpPr/>
          <p:nvPr/>
        </p:nvSpPr>
        <p:spPr bwMode="auto">
          <a:xfrm>
            <a:off x="-75788" y="990904"/>
            <a:ext cx="3029614" cy="316800"/>
          </a:xfrm>
          <a:prstGeom prst="mathMinus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81938FDF-DEC6-289D-1D4C-6FE31D2BDD64}"/>
              </a:ext>
            </a:extLst>
          </p:cNvPr>
          <p:cNvSpPr txBox="1"/>
          <p:nvPr/>
        </p:nvSpPr>
        <p:spPr>
          <a:xfrm>
            <a:off x="612083" y="1464392"/>
            <a:ext cx="8282950" cy="24622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432"/>
              </a:spcBef>
            </a:pPr>
            <a:r>
              <a:rPr lang="da-GL" b="1">
                <a:latin typeface="+mn-lt"/>
                <a:ea typeface="ＭＳ Ｐゴシック"/>
              </a:rPr>
              <a:t>Fremsøg dine kurser – enten på </a:t>
            </a:r>
            <a:r>
              <a:rPr lang="da-GL" b="1" err="1">
                <a:latin typeface="+mn-lt"/>
                <a:ea typeface="ＭＳ Ｐゴシック"/>
              </a:rPr>
              <a:t>department</a:t>
            </a:r>
            <a:r>
              <a:rPr lang="da-GL" b="1">
                <a:latin typeface="+mn-lt"/>
                <a:ea typeface="ＭＳ Ｐゴシック"/>
              </a:rPr>
              <a:t>, </a:t>
            </a:r>
            <a:r>
              <a:rPr lang="da-GL" b="1" err="1">
                <a:latin typeface="+mn-lt"/>
                <a:ea typeface="ＭＳ Ｐゴシック"/>
              </a:rPr>
              <a:t>course</a:t>
            </a:r>
            <a:r>
              <a:rPr lang="da-GL" b="1">
                <a:latin typeface="+mn-lt"/>
                <a:ea typeface="ＭＳ Ｐゴシック"/>
              </a:rPr>
              <a:t>, </a:t>
            </a:r>
            <a:r>
              <a:rPr lang="da-GL" b="1" err="1">
                <a:latin typeface="+mn-lt"/>
                <a:ea typeface="ＭＳ Ｐゴシック"/>
              </a:rPr>
              <a:t>course</a:t>
            </a:r>
            <a:r>
              <a:rPr lang="da-GL" b="1">
                <a:latin typeface="+mn-lt"/>
                <a:ea typeface="ＭＳ Ｐゴシック"/>
              </a:rPr>
              <a:t> </a:t>
            </a:r>
            <a:r>
              <a:rPr lang="da-GL" b="1" err="1">
                <a:latin typeface="+mn-lt"/>
                <a:ea typeface="ＭＳ Ｐゴシック"/>
              </a:rPr>
              <a:t>responsible</a:t>
            </a:r>
            <a:r>
              <a:rPr lang="da-GL" b="1">
                <a:latin typeface="+mn-lt"/>
                <a:ea typeface="ＭＳ Ｐゴシック"/>
              </a:rPr>
              <a:t> eller </a:t>
            </a:r>
            <a:r>
              <a:rPr lang="da-GL" b="1" err="1">
                <a:latin typeface="+mn-lt"/>
                <a:ea typeface="ＭＳ Ｐゴシック"/>
              </a:rPr>
              <a:t>room</a:t>
            </a:r>
            <a:endParaRPr lang="da-DK" b="1">
              <a:latin typeface="+mn-lt"/>
            </a:endParaRPr>
          </a:p>
        </p:txBody>
      </p:sp>
      <p:pic>
        <p:nvPicPr>
          <p:cNvPr id="3" name="Picture 2" descr="A screenshot of a search box&#10;&#10;AI-generated content may be incorrect.">
            <a:extLst>
              <a:ext uri="{FF2B5EF4-FFF2-40B4-BE49-F238E27FC236}">
                <a16:creationId xmlns:a16="http://schemas.microsoft.com/office/drawing/2014/main" id="{FFFDB2DA-FC85-6933-57C6-94DF113241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976" y="1999938"/>
            <a:ext cx="10429865" cy="3832635"/>
          </a:xfrm>
          <a:prstGeom prst="rect">
            <a:avLst/>
          </a:prstGeom>
        </p:spPr>
      </p:pic>
      <p:sp>
        <p:nvSpPr>
          <p:cNvPr id="12" name="Ellipse 7">
            <a:extLst>
              <a:ext uri="{FF2B5EF4-FFF2-40B4-BE49-F238E27FC236}">
                <a16:creationId xmlns:a16="http://schemas.microsoft.com/office/drawing/2014/main" id="{66C7DAF6-A434-1CB1-24DA-EAFEB0043EC4}"/>
              </a:ext>
            </a:extLst>
          </p:cNvPr>
          <p:cNvSpPr/>
          <p:nvPr/>
        </p:nvSpPr>
        <p:spPr bwMode="auto">
          <a:xfrm>
            <a:off x="978547" y="2525532"/>
            <a:ext cx="914400" cy="413467"/>
          </a:xfrm>
          <a:prstGeom prst="ellipse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pic>
        <p:nvPicPr>
          <p:cNvPr id="13" name="Grafik 10" descr="Badge 4 med massiv udfyldning">
            <a:extLst>
              <a:ext uri="{FF2B5EF4-FFF2-40B4-BE49-F238E27FC236}">
                <a16:creationId xmlns:a16="http://schemas.microsoft.com/office/drawing/2014/main" id="{6F378B6E-B873-FA4D-784C-D94D8EEDD9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730582" y="2184027"/>
            <a:ext cx="309570" cy="309570"/>
          </a:xfrm>
          <a:prstGeom prst="rect">
            <a:avLst/>
          </a:prstGeom>
        </p:spPr>
      </p:pic>
      <p:cxnSp>
        <p:nvCxnSpPr>
          <p:cNvPr id="15" name="Lige pilforbindelse 8">
            <a:extLst>
              <a:ext uri="{FF2B5EF4-FFF2-40B4-BE49-F238E27FC236}">
                <a16:creationId xmlns:a16="http://schemas.microsoft.com/office/drawing/2014/main" id="{ABC43BED-8981-8C2E-E08A-2000BEE2CC5E}"/>
              </a:ext>
            </a:extLst>
          </p:cNvPr>
          <p:cNvCxnSpPr>
            <a:cxnSpLocks/>
          </p:cNvCxnSpPr>
          <p:nvPr/>
        </p:nvCxnSpPr>
        <p:spPr bwMode="auto">
          <a:xfrm flipH="1">
            <a:off x="1920775" y="2358623"/>
            <a:ext cx="713254" cy="32603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Lige pilforbindelse 26">
            <a:extLst>
              <a:ext uri="{FF2B5EF4-FFF2-40B4-BE49-F238E27FC236}">
                <a16:creationId xmlns:a16="http://schemas.microsoft.com/office/drawing/2014/main" id="{65555727-EB38-AC07-036A-133241D11A1F}"/>
              </a:ext>
            </a:extLst>
          </p:cNvPr>
          <p:cNvCxnSpPr>
            <a:cxnSpLocks/>
          </p:cNvCxnSpPr>
          <p:nvPr/>
        </p:nvCxnSpPr>
        <p:spPr bwMode="auto">
          <a:xfrm flipH="1">
            <a:off x="8988693" y="4829018"/>
            <a:ext cx="713254" cy="32603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8" name="Grafik 29" descr="Badge 6 med massiv udfyldning">
            <a:extLst>
              <a:ext uri="{FF2B5EF4-FFF2-40B4-BE49-F238E27FC236}">
                <a16:creationId xmlns:a16="http://schemas.microsoft.com/office/drawing/2014/main" id="{3C87BE12-9E01-DD80-72FD-A2B0A4112A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97603" y="4609655"/>
            <a:ext cx="300161" cy="300161"/>
          </a:xfrm>
          <a:prstGeom prst="rect">
            <a:avLst/>
          </a:prstGeom>
        </p:spPr>
      </p:pic>
      <p:cxnSp>
        <p:nvCxnSpPr>
          <p:cNvPr id="19" name="Lige pilforbindelse 13">
            <a:extLst>
              <a:ext uri="{FF2B5EF4-FFF2-40B4-BE49-F238E27FC236}">
                <a16:creationId xmlns:a16="http://schemas.microsoft.com/office/drawing/2014/main" id="{FE39516C-9144-4918-76EF-786F80C1A32A}"/>
              </a:ext>
            </a:extLst>
          </p:cNvPr>
          <p:cNvCxnSpPr>
            <a:cxnSpLocks/>
          </p:cNvCxnSpPr>
          <p:nvPr/>
        </p:nvCxnSpPr>
        <p:spPr bwMode="auto">
          <a:xfrm>
            <a:off x="4662731" y="4115960"/>
            <a:ext cx="163459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990000"/>
            </a:solidFill>
            <a:prstDash val="solid"/>
            <a:miter lim="800000"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Tekstfelt 20">
            <a:extLst>
              <a:ext uri="{FF2B5EF4-FFF2-40B4-BE49-F238E27FC236}">
                <a16:creationId xmlns:a16="http://schemas.microsoft.com/office/drawing/2014/main" id="{E1DD2860-0631-C7BA-340A-C1D0B1E4BA88}"/>
              </a:ext>
            </a:extLst>
          </p:cNvPr>
          <p:cNvSpPr txBox="1"/>
          <p:nvPr/>
        </p:nvSpPr>
        <p:spPr>
          <a:xfrm>
            <a:off x="3753095" y="4422748"/>
            <a:ext cx="243570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sz="1200">
                <a:latin typeface="+mn-lt"/>
              </a:rPr>
              <a:t>Klik på kurset og det ryger under My </a:t>
            </a:r>
            <a:r>
              <a:rPr lang="da-GL" sz="1200" err="1">
                <a:latin typeface="+mn-lt"/>
              </a:rPr>
              <a:t>Criteria</a:t>
            </a:r>
            <a:endParaRPr lang="da-DK" sz="1200" err="1">
              <a:latin typeface="+mn-lt"/>
            </a:endParaRPr>
          </a:p>
        </p:txBody>
      </p:sp>
      <p:pic>
        <p:nvPicPr>
          <p:cNvPr id="25" name="Grafik 25" descr="Badge 5 med massiv udfyldning">
            <a:extLst>
              <a:ext uri="{FF2B5EF4-FFF2-40B4-BE49-F238E27FC236}">
                <a16:creationId xmlns:a16="http://schemas.microsoft.com/office/drawing/2014/main" id="{C7174E0B-A6E7-7B6D-4491-F45F168B099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88526" y="4165511"/>
            <a:ext cx="293667" cy="293667"/>
          </a:xfrm>
          <a:prstGeom prst="rect">
            <a:avLst/>
          </a:prstGeom>
        </p:spPr>
      </p:pic>
      <p:cxnSp>
        <p:nvCxnSpPr>
          <p:cNvPr id="28" name="Lige pilforbindelse 21">
            <a:extLst>
              <a:ext uri="{FF2B5EF4-FFF2-40B4-BE49-F238E27FC236}">
                <a16:creationId xmlns:a16="http://schemas.microsoft.com/office/drawing/2014/main" id="{DEF98B47-842F-A9AB-5255-45B919602ABE}"/>
              </a:ext>
            </a:extLst>
          </p:cNvPr>
          <p:cNvCxnSpPr>
            <a:cxnSpLocks/>
          </p:cNvCxnSpPr>
          <p:nvPr/>
        </p:nvCxnSpPr>
        <p:spPr bwMode="auto">
          <a:xfrm flipV="1">
            <a:off x="901193" y="3998216"/>
            <a:ext cx="384927" cy="22586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676031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9C958E-9466-D520-D5A9-A712007C8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CA28B0-671F-3914-E7BB-404F591B4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8187" y="300592"/>
            <a:ext cx="8476255" cy="608417"/>
          </a:xfrm>
        </p:spPr>
        <p:txBody>
          <a:bodyPr/>
          <a:lstStyle/>
          <a:p>
            <a:r>
              <a:rPr lang="da-DK"/>
              <a:t>S</a:t>
            </a:r>
            <a:r>
              <a:rPr lang="da-GL" err="1"/>
              <a:t>ådan</a:t>
            </a:r>
            <a:r>
              <a:rPr lang="da-GL"/>
              <a:t> ser jeg, hvilke lokaler jeg har fået tildelt</a:t>
            </a:r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4F61C74-64D0-33B3-BAB2-B2F651530FE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6" name="Pladsholder til dato 5">
            <a:extLst>
              <a:ext uri="{FF2B5EF4-FFF2-40B4-BE49-F238E27FC236}">
                <a16:creationId xmlns:a16="http://schemas.microsoft.com/office/drawing/2014/main" id="{D1907CFF-391D-3C51-7C35-29C8AA18BD7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EFF026B-01F7-4A36-A6B5-5E6CBA4ED972}" type="datetime1">
              <a:rPr lang="da-DK" smtClean="0"/>
              <a:t>18-08-2025</a:t>
            </a:fld>
            <a:endParaRPr lang="en-GB"/>
          </a:p>
        </p:txBody>
      </p:sp>
      <p:sp>
        <p:nvSpPr>
          <p:cNvPr id="7" name="Minustegn 6">
            <a:extLst>
              <a:ext uri="{FF2B5EF4-FFF2-40B4-BE49-F238E27FC236}">
                <a16:creationId xmlns:a16="http://schemas.microsoft.com/office/drawing/2014/main" id="{EDB6D3A3-E046-62AE-58A1-FC3F7E08F862}"/>
              </a:ext>
            </a:extLst>
          </p:cNvPr>
          <p:cNvSpPr/>
          <p:nvPr/>
        </p:nvSpPr>
        <p:spPr bwMode="auto">
          <a:xfrm>
            <a:off x="-75788" y="990904"/>
            <a:ext cx="3029614" cy="316800"/>
          </a:xfrm>
          <a:prstGeom prst="mathMinus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4A149B57-74D7-B6FB-D98B-549C9AB022EC}"/>
              </a:ext>
            </a:extLst>
          </p:cNvPr>
          <p:cNvSpPr txBox="1"/>
          <p:nvPr/>
        </p:nvSpPr>
        <p:spPr>
          <a:xfrm>
            <a:off x="612083" y="1464392"/>
            <a:ext cx="8282950" cy="24622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432"/>
              </a:spcBef>
            </a:pPr>
            <a:r>
              <a:rPr lang="da-GL" b="1">
                <a:latin typeface="+mn-lt"/>
                <a:ea typeface="ＭＳ Ｐゴシック"/>
              </a:rPr>
              <a:t>Find den korrekte periode</a:t>
            </a:r>
            <a:endParaRPr lang="da-DK" b="1">
              <a:latin typeface="+mn-lt"/>
            </a:endParaRPr>
          </a:p>
        </p:txBody>
      </p:sp>
      <p:pic>
        <p:nvPicPr>
          <p:cNvPr id="14" name="Billede 13">
            <a:extLst>
              <a:ext uri="{FF2B5EF4-FFF2-40B4-BE49-F238E27FC236}">
                <a16:creationId xmlns:a16="http://schemas.microsoft.com/office/drawing/2014/main" id="{326B9966-26C9-2434-5915-575D1E0D4A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083" y="2573449"/>
            <a:ext cx="11077230" cy="2770791"/>
          </a:xfrm>
          <a:prstGeom prst="rect">
            <a:avLst/>
          </a:prstGeom>
        </p:spPr>
      </p:pic>
      <p:sp>
        <p:nvSpPr>
          <p:cNvPr id="20" name="Ellipse 7">
            <a:extLst>
              <a:ext uri="{FF2B5EF4-FFF2-40B4-BE49-F238E27FC236}">
                <a16:creationId xmlns:a16="http://schemas.microsoft.com/office/drawing/2014/main" id="{45C0B0CD-1EAA-0E2B-6005-6D039FC1AC99}"/>
              </a:ext>
            </a:extLst>
          </p:cNvPr>
          <p:cNvSpPr/>
          <p:nvPr/>
        </p:nvSpPr>
        <p:spPr bwMode="auto">
          <a:xfrm>
            <a:off x="1139428" y="2508451"/>
            <a:ext cx="1406314" cy="413467"/>
          </a:xfrm>
          <a:prstGeom prst="ellipse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cxnSp>
        <p:nvCxnSpPr>
          <p:cNvPr id="21" name="Lige pilforbindelse 8">
            <a:extLst>
              <a:ext uri="{FF2B5EF4-FFF2-40B4-BE49-F238E27FC236}">
                <a16:creationId xmlns:a16="http://schemas.microsoft.com/office/drawing/2014/main" id="{C6D647ED-F0F8-2260-531F-1EB98C881607}"/>
              </a:ext>
            </a:extLst>
          </p:cNvPr>
          <p:cNvCxnSpPr>
            <a:cxnSpLocks/>
          </p:cNvCxnSpPr>
          <p:nvPr/>
        </p:nvCxnSpPr>
        <p:spPr bwMode="auto">
          <a:xfrm flipH="1">
            <a:off x="2545742" y="2223017"/>
            <a:ext cx="713254" cy="32603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Tekstfelt 21">
            <a:extLst>
              <a:ext uri="{FF2B5EF4-FFF2-40B4-BE49-F238E27FC236}">
                <a16:creationId xmlns:a16="http://schemas.microsoft.com/office/drawing/2014/main" id="{D6B4566C-BD03-60F5-8EE7-CBBC0AA9FA13}"/>
              </a:ext>
            </a:extLst>
          </p:cNvPr>
          <p:cNvSpPr txBox="1"/>
          <p:nvPr/>
        </p:nvSpPr>
        <p:spPr>
          <a:xfrm>
            <a:off x="3315696" y="2075290"/>
            <a:ext cx="271590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sz="1200">
                <a:latin typeface="+mn-lt"/>
              </a:rPr>
              <a:t>Her sættes start og slutdato</a:t>
            </a:r>
            <a:endParaRPr lang="da-DK" sz="1200" err="1">
              <a:latin typeface="+mn-lt"/>
            </a:endParaRPr>
          </a:p>
        </p:txBody>
      </p:sp>
      <p:pic>
        <p:nvPicPr>
          <p:cNvPr id="26" name="Billede 25">
            <a:extLst>
              <a:ext uri="{FF2B5EF4-FFF2-40B4-BE49-F238E27FC236}">
                <a16:creationId xmlns:a16="http://schemas.microsoft.com/office/drawing/2014/main" id="{C8776BC2-7619-64A6-CFF2-DEB877EB36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7887" y="5657733"/>
            <a:ext cx="3591426" cy="266737"/>
          </a:xfrm>
          <a:prstGeom prst="rect">
            <a:avLst/>
          </a:prstGeom>
        </p:spPr>
      </p:pic>
      <p:sp>
        <p:nvSpPr>
          <p:cNvPr id="27" name="Ellipse 26">
            <a:extLst>
              <a:ext uri="{FF2B5EF4-FFF2-40B4-BE49-F238E27FC236}">
                <a16:creationId xmlns:a16="http://schemas.microsoft.com/office/drawing/2014/main" id="{36E3E892-2F9C-78C0-A735-5FBF19182B75}"/>
              </a:ext>
            </a:extLst>
          </p:cNvPr>
          <p:cNvSpPr/>
          <p:nvPr/>
        </p:nvSpPr>
        <p:spPr bwMode="auto">
          <a:xfrm>
            <a:off x="10583747" y="5584367"/>
            <a:ext cx="1163770" cy="413467"/>
          </a:xfrm>
          <a:prstGeom prst="ellipse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29" name="Tekstfelt 28">
            <a:extLst>
              <a:ext uri="{FF2B5EF4-FFF2-40B4-BE49-F238E27FC236}">
                <a16:creationId xmlns:a16="http://schemas.microsoft.com/office/drawing/2014/main" id="{6B8BCD0D-366E-9FA3-78EE-BBA1C7DA7549}"/>
              </a:ext>
            </a:extLst>
          </p:cNvPr>
          <p:cNvSpPr txBox="1"/>
          <p:nvPr/>
        </p:nvSpPr>
        <p:spPr>
          <a:xfrm>
            <a:off x="8703268" y="5368639"/>
            <a:ext cx="1622066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GL" sz="1200">
                <a:latin typeface="+mn-lt"/>
              </a:rPr>
              <a:t>For grafisk visning</a:t>
            </a:r>
            <a:endParaRPr lang="da-DK" sz="1200">
              <a:latin typeface="+mn-lt"/>
            </a:endParaRPr>
          </a:p>
        </p:txBody>
      </p:sp>
      <p:cxnSp>
        <p:nvCxnSpPr>
          <p:cNvPr id="30" name="Lige pilforbindelse 29">
            <a:extLst>
              <a:ext uri="{FF2B5EF4-FFF2-40B4-BE49-F238E27FC236}">
                <a16:creationId xmlns:a16="http://schemas.microsoft.com/office/drawing/2014/main" id="{7AA5642A-FF9E-1ADC-0985-CAF5C75DA151}"/>
              </a:ext>
            </a:extLst>
          </p:cNvPr>
          <p:cNvCxnSpPr/>
          <p:nvPr/>
        </p:nvCxnSpPr>
        <p:spPr bwMode="auto">
          <a:xfrm>
            <a:off x="9969393" y="5503849"/>
            <a:ext cx="614354" cy="1722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99000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9109717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TU Template 16_9 - Corporate red.pptx" id="{D8D1412A-BA71-4CA5-9027-DA5DFE963281}" vid="{DAF49E42-DF32-4990-8807-AABFE1938B7D}"/>
    </a:ext>
  </a:extLst>
</a:theme>
</file>

<file path=ppt/theme/theme2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TU Template 16_9 - Corporate red.pptx" id="{D8D1412A-BA71-4CA5-9027-DA5DFE963281}" vid="{DAF49E42-DF32-4990-8807-AABFE1938B7D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TemplateConfiguration><![CDATA[{"elementsMetadata":[],"documentContentValidatorConfiguration":{"enableDocumentContentValidator":false,"documentContentValidatorVersion":0},"slideId":"636957680393408391","enableDocumentContentUpdater":true,"version":"1.2"}]]></TemplafySlideTemplateConfiguration>
</file>

<file path=customXml/item10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11.xml><?xml version="1.0" encoding="utf-8"?>
<TemplafySlideFormConfiguration><![CDATA[{"formFields":[],"formDataEntries":[]}]]></TemplafySlideFormConfiguration>
</file>

<file path=customXml/item12.xml><?xml version="1.0" encoding="utf-8"?>
<TemplafyTemplateConfiguration><![CDATA[{"elementsMetadata":[],"transformationConfigurations":[{"language":"{{DocumentLanguage}}","disableUpdates":false,"type":"proofingLanguage"}],"templateName":"DTU Template 16_9 - Corporate red","templateDescription":"","enableDocumentContentUpdater":true,"version":"1.2"}]]></TemplafyTemplateConfiguration>
</file>

<file path=customXml/item13.xml><?xml version="1.0" encoding="utf-8"?>
<TemplafySlideTemplateConfiguration><![CDATA[{"elementsMetadata":[],"documentContentValidatorConfiguration":{"enableDocumentContentValidator":false,"documentContentValidatorVersion":0},"slideId":"636957680393408391","enableDocumentContentUpdater":true,"version":"1.2"}]]></TemplafySlideTemplateConfiguration>
</file>

<file path=customXml/item14.xml><?xml version="1.0" encoding="utf-8"?>
<TemplafySlideTemplateConfiguration><![CDATA[{"elementsMetadata":[],"documentContentValidatorConfiguration":{"enableDocumentContentValidator":false,"documentContentValidatorVersion":0},"slideId":"636957680393408391","enableDocumentContentUpdater":true,"version":"1.2"}]]></TemplafySlideTemplateConfiguration>
</file>

<file path=customXml/item15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]}]]></TemplafyFormConfiguration>
</file>

<file path=customXml/item16.xml><?xml version="1.0" encoding="utf-8"?>
<TemplafySlideTemplateConfiguration><![CDATA[{"elementsMetadata":[],"documentContentValidatorConfiguration":{"enableDocumentContentValidator":false,"documentContentValidatorVersion":0},"slideId":"636957680393408391","enableDocumentContentUpdater":true,"version":"1.2"}]]></TemplafySlideTemplateConfiguration>
</file>

<file path=customXml/item17.xml><?xml version="1.0" encoding="utf-8"?>
<TemplafySlideFormConfiguration><![CDATA[{"formFields":[],"formDataEntries":[]}]]></TemplafySlideFormConfiguration>
</file>

<file path=customXml/item18.xml><?xml version="1.0" encoding="utf-8"?>
<TemplafySlideFormConfiguration><![CDATA[{"formFields":[],"formDataEntries":[]}]]></TemplafySlideFormConfiguration>
</file>

<file path=customXml/item19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163EB9A68DC674FAFB2251D2CAF677D" ma:contentTypeVersion="14" ma:contentTypeDescription="Opret et nyt dokument." ma:contentTypeScope="" ma:versionID="22f8dbdfd7241ad2321807d21e350470">
  <xsd:schema xmlns:xsd="http://www.w3.org/2001/XMLSchema" xmlns:xs="http://www.w3.org/2001/XMLSchema" xmlns:p="http://schemas.microsoft.com/office/2006/metadata/properties" xmlns:ns2="edbd22d7-78e0-41dd-b072-2b6d2eb99bab" xmlns:ns3="f39b55d0-263e-46cf-9558-378c9da7a507" targetNamespace="http://schemas.microsoft.com/office/2006/metadata/properties" ma:root="true" ma:fieldsID="f0f535a47112831c222b0e0657391747" ns2:_="" ns3:_="">
    <xsd:import namespace="edbd22d7-78e0-41dd-b072-2b6d2eb99bab"/>
    <xsd:import namespace="f39b55d0-263e-46cf-9558-378c9da7a507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bd22d7-78e0-41dd-b072-2b6d2eb99bab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Billedmærker" ma:readOnly="false" ma:fieldId="{5cf76f15-5ced-4ddc-b409-7134ff3c332f}" ma:taxonomyMulti="true" ma:sspId="b2102423-6c9a-45d0-aa71-0069027da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9b55d0-263e-46cf-9558-378c9da7a507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45e94784-76ee-44de-8328-9e5a70e6d717}" ma:internalName="TaxCatchAll" ma:showField="CatchAllData" ma:web="f39b55d0-263e-46cf-9558-378c9da7a5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TemplafySlideTemplateConfiguration><![CDATA[{"elementsMetadata":[],"documentContentValidatorConfiguration":{"enableDocumentContentValidator":false,"documentContentValidatorVersion":0},"slideId":"636957680393408391","enableDocumentContentUpdater":true,"version":"1.2"}]]></TemplafySlideTemplateConfiguration>
</file>

<file path=customXml/item3.xml><?xml version="1.0" encoding="utf-8"?>
<TemplafySlideFormConfiguration><![CDATA[{"formFields":[],"formDataEntries":[]}]]></TemplafySlideFormConfiguration>
</file>

<file path=customXml/item4.xml><?xml version="1.0" encoding="utf-8"?>
<TemplafySlideFormConfiguration><![CDATA[{"formFields":[],"formDataEntries":[]}]]></TemplafySlideFormConfiguration>
</file>

<file path=customXml/item5.xml><?xml version="1.0" encoding="utf-8"?>
<TemplafySlideTemplateConfiguration><![CDATA[{"elementsMetadata":[],"documentContentValidatorConfiguration":{"enableDocumentContentValidator":false,"documentContentValidatorVersion":0},"slideId":"636957680393408391","enableDocumentContentUpdater":true,"version":"1.2"}]]></TemplafySlideTemplateConfiguration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dbd22d7-78e0-41dd-b072-2b6d2eb99bab">
      <Terms xmlns="http://schemas.microsoft.com/office/infopath/2007/PartnerControls"/>
    </lcf76f155ced4ddcb4097134ff3c332f>
    <TaxCatchAll xmlns="f39b55d0-263e-46cf-9558-378c9da7a507" xsi:nil="true"/>
  </documentManagement>
</p:properties>
</file>

<file path=customXml/item7.xml><?xml version="1.0" encoding="utf-8"?>
<TemplafySlideFormConfiguration><![CDATA[{"formFields":[],"formDataEntries":[]}]]></TemplafySlideFormConfiguration>
</file>

<file path=customXml/item8.xml><?xml version="1.0" encoding="utf-8"?>
<TemplafySlideTemplateConfiguration><![CDATA[{"elementsMetadata":[],"documentContentValidatorConfiguration":{"enableDocumentContentValidator":false,"documentContentValidatorVersion":0},"slideId":"636957680393408391","enableDocumentContentUpdater":true,"version":"1.2"}]]></TemplafySlideTemplateConfiguration>
</file>

<file path=customXml/item9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E9AE35AA-57C9-45C7-AE15-0994DD985AC6}">
  <ds:schemaRefs/>
</ds:datastoreItem>
</file>

<file path=customXml/itemProps10.xml><?xml version="1.0" encoding="utf-8"?>
<ds:datastoreItem xmlns:ds="http://schemas.openxmlformats.org/officeDocument/2006/customXml" ds:itemID="{FFAA86A3-D07C-4999-80B6-325F774CCE55}">
  <ds:schemaRefs>
    <ds:schemaRef ds:uri="http://schemas.microsoft.com/sharepoint/v3/contenttype/forms"/>
  </ds:schemaRefs>
</ds:datastoreItem>
</file>

<file path=customXml/itemProps11.xml><?xml version="1.0" encoding="utf-8"?>
<ds:datastoreItem xmlns:ds="http://schemas.openxmlformats.org/officeDocument/2006/customXml" ds:itemID="{F3199E1C-8B0C-4834-9DB6-A5A8B80A6D2E}">
  <ds:schemaRefs/>
</ds:datastoreItem>
</file>

<file path=customXml/itemProps12.xml><?xml version="1.0" encoding="utf-8"?>
<ds:datastoreItem xmlns:ds="http://schemas.openxmlformats.org/officeDocument/2006/customXml" ds:itemID="{1334258C-C3E7-4029-A615-C886A240FB15}">
  <ds:schemaRefs/>
</ds:datastoreItem>
</file>

<file path=customXml/itemProps13.xml><?xml version="1.0" encoding="utf-8"?>
<ds:datastoreItem xmlns:ds="http://schemas.openxmlformats.org/officeDocument/2006/customXml" ds:itemID="{A0F6AA88-792A-4090-9C68-4AE84CCAA9F6}">
  <ds:schemaRefs/>
</ds:datastoreItem>
</file>

<file path=customXml/itemProps14.xml><?xml version="1.0" encoding="utf-8"?>
<ds:datastoreItem xmlns:ds="http://schemas.openxmlformats.org/officeDocument/2006/customXml" ds:itemID="{91C9376D-263B-4324-8F6C-253E0FDA366F}">
  <ds:schemaRefs/>
</ds:datastoreItem>
</file>

<file path=customXml/itemProps15.xml><?xml version="1.0" encoding="utf-8"?>
<ds:datastoreItem xmlns:ds="http://schemas.openxmlformats.org/officeDocument/2006/customXml" ds:itemID="{43763224-B85A-4B53-A86A-261D26A71C30}">
  <ds:schemaRefs/>
</ds:datastoreItem>
</file>

<file path=customXml/itemProps16.xml><?xml version="1.0" encoding="utf-8"?>
<ds:datastoreItem xmlns:ds="http://schemas.openxmlformats.org/officeDocument/2006/customXml" ds:itemID="{1F24372F-7D3A-4C6E-BD10-5C3C351ACF87}">
  <ds:schemaRefs/>
</ds:datastoreItem>
</file>

<file path=customXml/itemProps17.xml><?xml version="1.0" encoding="utf-8"?>
<ds:datastoreItem xmlns:ds="http://schemas.openxmlformats.org/officeDocument/2006/customXml" ds:itemID="{986816F8-82D7-4115-A881-733845931098}">
  <ds:schemaRefs/>
</ds:datastoreItem>
</file>

<file path=customXml/itemProps18.xml><?xml version="1.0" encoding="utf-8"?>
<ds:datastoreItem xmlns:ds="http://schemas.openxmlformats.org/officeDocument/2006/customXml" ds:itemID="{E1B95507-83A3-4BCB-8F0D-9A3CD37F8D50}">
  <ds:schemaRefs/>
</ds:datastoreItem>
</file>

<file path=customXml/itemProps19.xml><?xml version="1.0" encoding="utf-8"?>
<ds:datastoreItem xmlns:ds="http://schemas.openxmlformats.org/officeDocument/2006/customXml" ds:itemID="{D62F164A-682C-4C89-BE6D-2BAEACB3F24E}"/>
</file>

<file path=customXml/itemProps2.xml><?xml version="1.0" encoding="utf-8"?>
<ds:datastoreItem xmlns:ds="http://schemas.openxmlformats.org/officeDocument/2006/customXml" ds:itemID="{2C2F7D5B-E646-4A0E-9AB2-1852DE00EE1C}">
  <ds:schemaRefs/>
</ds:datastoreItem>
</file>

<file path=customXml/itemProps3.xml><?xml version="1.0" encoding="utf-8"?>
<ds:datastoreItem xmlns:ds="http://schemas.openxmlformats.org/officeDocument/2006/customXml" ds:itemID="{F15BED19-D63D-488A-80A0-CB5231FD5A06}">
  <ds:schemaRefs/>
</ds:datastoreItem>
</file>

<file path=customXml/itemProps4.xml><?xml version="1.0" encoding="utf-8"?>
<ds:datastoreItem xmlns:ds="http://schemas.openxmlformats.org/officeDocument/2006/customXml" ds:itemID="{F112D968-9135-4678-B0AC-459B2BF9E860}">
  <ds:schemaRefs/>
</ds:datastoreItem>
</file>

<file path=customXml/itemProps5.xml><?xml version="1.0" encoding="utf-8"?>
<ds:datastoreItem xmlns:ds="http://schemas.openxmlformats.org/officeDocument/2006/customXml" ds:itemID="{67E2F6FF-44CA-48A1-A931-C4A1FC19BDD8}">
  <ds:schemaRefs/>
</ds:datastoreItem>
</file>

<file path=customXml/itemProps6.xml><?xml version="1.0" encoding="utf-8"?>
<ds:datastoreItem xmlns:ds="http://schemas.openxmlformats.org/officeDocument/2006/customXml" ds:itemID="{55F20C36-75B9-412C-984C-BB0C68788AE9}">
  <ds:schemaRefs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terms/"/>
    <ds:schemaRef ds:uri="f39b55d0-263e-46cf-9558-378c9da7a507"/>
    <ds:schemaRef ds:uri="http://schemas.openxmlformats.org/package/2006/metadata/core-properties"/>
    <ds:schemaRef ds:uri="edbd22d7-78e0-41dd-b072-2b6d2eb99bab"/>
    <ds:schemaRef ds:uri="http://purl.org/dc/dcmitype/"/>
  </ds:schemaRefs>
</ds:datastoreItem>
</file>

<file path=customXml/itemProps7.xml><?xml version="1.0" encoding="utf-8"?>
<ds:datastoreItem xmlns:ds="http://schemas.openxmlformats.org/officeDocument/2006/customXml" ds:itemID="{E7AAE577-EE65-4F4E-A4B5-0654FE37015F}">
  <ds:schemaRefs/>
</ds:datastoreItem>
</file>

<file path=customXml/itemProps8.xml><?xml version="1.0" encoding="utf-8"?>
<ds:datastoreItem xmlns:ds="http://schemas.openxmlformats.org/officeDocument/2006/customXml" ds:itemID="{A3F26ECA-F0FF-41CD-A6B2-661ED12C7646}">
  <ds:schemaRefs/>
</ds:datastoreItem>
</file>

<file path=customXml/itemProps9.xml><?xml version="1.0" encoding="utf-8"?>
<ds:datastoreItem xmlns:ds="http://schemas.openxmlformats.org/officeDocument/2006/customXml" ds:itemID="{24A8525B-8A44-47D4-A5D5-0D4C0B29631B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DTU Template 16_9 - Corporate red</Template>
  <TotalTime>0</TotalTime>
  <Words>161</Words>
  <Application>Microsoft Office PowerPoint</Application>
  <PresentationFormat>Brugerdefineret</PresentationFormat>
  <Paragraphs>34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7</vt:i4>
      </vt:variant>
    </vt:vector>
  </HeadingPairs>
  <TitlesOfParts>
    <vt:vector size="12" baseType="lpstr">
      <vt:lpstr>Aptos</vt:lpstr>
      <vt:lpstr>Arial</vt:lpstr>
      <vt:lpstr>Verdana</vt:lpstr>
      <vt:lpstr>Blank</vt:lpstr>
      <vt:lpstr>Blank</vt:lpstr>
      <vt:lpstr>Sådan ser jeg, hvilke lokaler jeg har fået tildelt (Viewer) </vt:lpstr>
      <vt:lpstr>Sådan ser jeg, hvilke lokaler jeg har fået tildelt</vt:lpstr>
      <vt:lpstr>Sådan ser jeg, hvilke lokaler jeg har fået tildelt</vt:lpstr>
      <vt:lpstr>Sådan ser jeg, hvilke lokaler jeg har fået tildelt</vt:lpstr>
      <vt:lpstr>Sådan ser jeg, hvilke lokaler jeg har fået tildelt</vt:lpstr>
      <vt:lpstr>Sådan ser jeg, hvilke lokaler jeg har fået tildelt</vt:lpstr>
      <vt:lpstr>Sådan ser jeg, hvilke lokaler jeg har fået tildelt</vt:lpstr>
    </vt:vector>
  </TitlesOfParts>
  <Company>Technical University of Denmark - 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Camilla Skou</dc:creator>
  <cp:lastModifiedBy>Camilla Skou</cp:lastModifiedBy>
  <cp:revision>1</cp:revision>
  <cp:lastPrinted>2025-04-22T07:01:15Z</cp:lastPrinted>
  <dcterms:created xsi:type="dcterms:W3CDTF">2025-03-04T13:01:39Z</dcterms:created>
  <dcterms:modified xsi:type="dcterms:W3CDTF">2025-08-18T10:09:51Z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imeStamp">
    <vt:lpwstr>2019-06-10T12:53:59.0527961Z</vt:lpwstr>
  </property>
  <property fmtid="{D5CDD505-2E9C-101B-9397-08002B2CF9AE}" pid="4" name="ContentTypeId">
    <vt:lpwstr>0x0101006163EB9A68DC674FAFB2251D2CAF677D</vt:lpwstr>
  </property>
  <property fmtid="{D5CDD505-2E9C-101B-9397-08002B2CF9AE}" pid="5" name="MediaServiceImageTags">
    <vt:lpwstr/>
  </property>
</Properties>
</file>