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147471282" r:id="rId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ansk" id="{76621460-B1F8-4900-9E71-15D92A4DF073}">
          <p14:sldIdLst>
            <p14:sldId id="2147471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9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F16CF-13A8-44F4-8782-D5347C952464}" type="datetimeFigureOut">
              <a:rPr lang="da-DK" smtClean="0"/>
              <a:t>19-02-2026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EAF6B-E310-4DE9-BF02-EBF5D29B8E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4163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33" y="252000"/>
            <a:ext cx="419666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00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92" y="3545117"/>
            <a:ext cx="10841439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104" y="1704975"/>
            <a:ext cx="10841439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550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4787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1174" y="1651373"/>
            <a:ext cx="2388634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497896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4787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1174" y="1651373"/>
            <a:ext cx="2388634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00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4787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4787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8576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92" y="3545117"/>
            <a:ext cx="10841439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104" y="1704975"/>
            <a:ext cx="10841439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720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9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>
          <p15:clr>
            <a:srgbClr val="F26B43"/>
          </p15:clr>
        </p15:guide>
        <p15:guide id="2" pos="1117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957" y="426127"/>
            <a:ext cx="9313586" cy="9727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5032" y="1706399"/>
            <a:ext cx="4410751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870" y="1706399"/>
            <a:ext cx="4409674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833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957" y="426127"/>
            <a:ext cx="6049459" cy="9727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957" y="1706328"/>
            <a:ext cx="6049459" cy="4545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2298" y="849734"/>
            <a:ext cx="3859702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2298" y="3563718"/>
            <a:ext cx="3859702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416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>
          <p15:clr>
            <a:srgbClr val="F26B43"/>
          </p15:clr>
        </p15:guide>
        <p15:guide id="2" pos="5247">
          <p15:clr>
            <a:srgbClr val="F26B43"/>
          </p15:clr>
        </p15:guide>
        <p15:guide id="3" pos="1117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909" y="426127"/>
            <a:ext cx="6866634" cy="9727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909" y="1706328"/>
            <a:ext cx="6866634" cy="4545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483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483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404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>
          <p15:clr>
            <a:srgbClr val="F26B43"/>
          </p15:clr>
        </p15:guide>
        <p15:guide id="2" pos="2660">
          <p15:clr>
            <a:srgbClr val="F26B43"/>
          </p15:clr>
        </p15:guide>
        <p15:guide id="3" pos="2335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82" y="980728"/>
            <a:ext cx="3740887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add title one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82" y="4407151"/>
            <a:ext cx="3740887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3300" y="979201"/>
            <a:ext cx="3740887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 dirty="0"/>
              <a:t>Click to add title one line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3300" y="4406900"/>
            <a:ext cx="3740888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8917" y="979201"/>
            <a:ext cx="3740887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 dirty="0"/>
              <a:t>Click to add title one line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8917" y="4406900"/>
            <a:ext cx="3740887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82" y="1546282"/>
            <a:ext cx="3740887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699" y="1548581"/>
            <a:ext cx="3740887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9715" y="1546282"/>
            <a:ext cx="3740887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815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971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04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252033" y="252000"/>
            <a:ext cx="419666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00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4787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7948" y="6541200"/>
            <a:ext cx="432656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957" y="426127"/>
            <a:ext cx="9313586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957" y="1706328"/>
            <a:ext cx="9313586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3676" name="text" descr="{&quot;templafy&quot;:{&quot;id&quot;:&quot;2fce62a0-f28a-44e1-a519-0cbe37b25f7a&quot;}}" title="UserProfile.Offices.Workarea_{{DocumentLanguage}}"/>
          <p:cNvSpPr>
            <a:spLocks noChangeArrowheads="1"/>
          </p:cNvSpPr>
          <p:nvPr/>
        </p:nvSpPr>
        <p:spPr bwMode="auto">
          <a:xfrm>
            <a:off x="1774958" y="6541200"/>
            <a:ext cx="3397513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en-GB" sz="700" b="1" dirty="0">
                <a:solidFill>
                  <a:schemeClr val="bg1"/>
                </a:solidFill>
                <a:latin typeface="+mn-lt"/>
              </a:rPr>
              <a:t>DTU</a:t>
            </a:r>
          </a:p>
        </p:txBody>
      </p:sp>
      <p:sp>
        <p:nvSpPr>
          <p:cNvPr id="5" name="date" descr="{&quot;templafy&quot;:{&quot;id&quot;:&quot;58465eeb-cfe0-4970-97ec-88179dc0a9c2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96" y="6541200"/>
            <a:ext cx="1104157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Date</a:t>
            </a:r>
          </a:p>
        </p:txBody>
      </p:sp>
      <p:sp>
        <p:nvSpPr>
          <p:cNvPr id="7" name="text" descr="{&quot;templafy&quot;:{&quot;id&quot;:&quot;5020bdfb-1912-4d6d-a5c3-71b7da283692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878" y="6541200"/>
            <a:ext cx="5496664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700" dirty="0">
                <a:solidFill>
                  <a:schemeClr val="bg1"/>
                </a:solidFill>
                <a:latin typeface="+mn-lt"/>
              </a:rPr>
              <a:t>Title</a:t>
            </a: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4787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526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>
          <p15:clr>
            <a:srgbClr val="F26B43"/>
          </p15:clr>
        </p15:guide>
        <p15:guide id="4" orient="horz" pos="881">
          <p15:clr>
            <a:srgbClr val="F26B43"/>
          </p15:clr>
        </p15:guide>
        <p15:guide id="5" orient="horz" pos="1074">
          <p15:clr>
            <a:srgbClr val="F26B43"/>
          </p15:clr>
        </p15:guide>
        <p15:guide id="6" orient="horz" pos="39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F8377-9A01-9B31-2EE5-4A05C8D5B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17E38-9464-7969-A8B0-51D96A336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033" y="206484"/>
            <a:ext cx="9855943" cy="473673"/>
          </a:xfrm>
        </p:spPr>
        <p:txBody>
          <a:bodyPr/>
          <a:lstStyle/>
          <a:p>
            <a:r>
              <a:rPr lang="da-DK" sz="3600" dirty="0"/>
              <a:t>Velkommen til </a:t>
            </a:r>
            <a:r>
              <a:rPr lang="da-DK" sz="3200" dirty="0"/>
              <a:t>DTU Health &amp; Safety E-learning</a:t>
            </a: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5CF1B-3A2A-EB9A-D5DE-11A57DC7B6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309" fontAlgn="base">
              <a:spcBef>
                <a:spcPct val="50000"/>
              </a:spcBef>
              <a:spcAft>
                <a:spcPct val="0"/>
              </a:spcAft>
              <a:defRPr/>
            </a:pPr>
            <a:fld id="{103EA872-A674-449B-A120-B97244F8E91D}" type="slidenum">
              <a:rPr lang="en-GB">
                <a:solidFill>
                  <a:srgbClr val="FFFFFF"/>
                </a:solidFill>
                <a:latin typeface="Arial"/>
                <a:ea typeface="ＭＳ Ｐゴシック" pitchFamily="-80" charset="-128"/>
              </a:rPr>
              <a:pPr defTabSz="914309" fontAlgn="base">
                <a:spcBef>
                  <a:spcPct val="50000"/>
                </a:spcBef>
                <a:spcAft>
                  <a:spcPct val="0"/>
                </a:spcAft>
                <a:defRPr/>
              </a:pPr>
              <a:t>1</a:t>
            </a:fld>
            <a:endParaRPr lang="en-GB" dirty="0">
              <a:solidFill>
                <a:srgbClr val="FFFFFF"/>
              </a:solidFill>
              <a:latin typeface="Arial"/>
              <a:ea typeface="ＭＳ Ｐゴシック" pitchFamily="-80" charset="-128"/>
            </a:endParaRPr>
          </a:p>
        </p:txBody>
      </p:sp>
      <p:grpSp>
        <p:nvGrpSpPr>
          <p:cNvPr id="2092" name="Group 2091">
            <a:extLst>
              <a:ext uri="{FF2B5EF4-FFF2-40B4-BE49-F238E27FC236}">
                <a16:creationId xmlns:a16="http://schemas.microsoft.com/office/drawing/2014/main" id="{EAEF4750-011B-6678-8199-ACA193D45492}"/>
              </a:ext>
            </a:extLst>
          </p:cNvPr>
          <p:cNvGrpSpPr/>
          <p:nvPr/>
        </p:nvGrpSpPr>
        <p:grpSpPr>
          <a:xfrm>
            <a:off x="623218" y="684494"/>
            <a:ext cx="1594380" cy="2960531"/>
            <a:chOff x="802897" y="941695"/>
            <a:chExt cx="1413399" cy="263954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53962AB-6B3C-B7F6-CC86-6C801B315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97" y="941695"/>
              <a:ext cx="1413399" cy="2639544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C8F5D95-7BF8-05CC-603B-F48A0DB39A68}"/>
                </a:ext>
              </a:extLst>
            </p:cNvPr>
            <p:cNvSpPr/>
            <p:nvPr/>
          </p:nvSpPr>
          <p:spPr bwMode="auto">
            <a:xfrm>
              <a:off x="969596" y="1911046"/>
              <a:ext cx="1080000" cy="1498482"/>
            </a:xfrm>
            <a:prstGeom prst="roundRect">
              <a:avLst>
                <a:gd name="adj" fmla="val 1212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89988" tIns="46794" rIns="89988" bIns="4679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09" fontAlgn="base">
                <a:spcBef>
                  <a:spcPts val="432"/>
                </a:spcBef>
                <a:spcAft>
                  <a:spcPct val="0"/>
                </a:spcAft>
                <a:defRPr/>
              </a:pPr>
              <a:endParaRPr lang="da-DK" sz="1600" dirty="0" err="1">
                <a:solidFill>
                  <a:srgbClr val="FFFFFF"/>
                </a:solidFill>
                <a:latin typeface="Arial"/>
                <a:ea typeface="ＭＳ Ｐゴシック" pitchFamily="-80" charset="-128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43E418D-3915-08A5-39C6-17E338850619}"/>
                </a:ext>
              </a:extLst>
            </p:cNvPr>
            <p:cNvSpPr/>
            <p:nvPr/>
          </p:nvSpPr>
          <p:spPr bwMode="auto">
            <a:xfrm>
              <a:off x="1262068" y="1122462"/>
              <a:ext cx="511312" cy="132396"/>
            </a:xfrm>
            <a:prstGeom prst="roundRect">
              <a:avLst>
                <a:gd name="adj" fmla="val 0"/>
              </a:avLst>
            </a:prstGeom>
            <a:solidFill>
              <a:srgbClr val="004F7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89988" tIns="46794" rIns="89988" bIns="4679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09" fontAlgn="base">
                <a:spcBef>
                  <a:spcPts val="432"/>
                </a:spcBef>
                <a:spcAft>
                  <a:spcPct val="0"/>
                </a:spcAft>
                <a:defRPr/>
              </a:pPr>
              <a:endParaRPr lang="da-DK" sz="1600" dirty="0" err="1">
                <a:solidFill>
                  <a:srgbClr val="FFFFFF"/>
                </a:solidFill>
                <a:latin typeface="Arial"/>
                <a:ea typeface="ＭＳ Ｐゴシック" pitchFamily="-80" charset="-128"/>
              </a:endParaRPr>
            </a:p>
          </p:txBody>
        </p:sp>
      </p:grpSp>
      <p:sp>
        <p:nvSpPr>
          <p:cNvPr id="2080" name="Oval 2079">
            <a:extLst>
              <a:ext uri="{FF2B5EF4-FFF2-40B4-BE49-F238E27FC236}">
                <a16:creationId xmlns:a16="http://schemas.microsoft.com/office/drawing/2014/main" id="{2644E07A-2D0A-AEBE-743A-4BC72EF19D47}"/>
              </a:ext>
            </a:extLst>
          </p:cNvPr>
          <p:cNvSpPr/>
          <p:nvPr/>
        </p:nvSpPr>
        <p:spPr bwMode="auto">
          <a:xfrm>
            <a:off x="3473497" y="5019224"/>
            <a:ext cx="932253" cy="949477"/>
          </a:xfrm>
          <a:prstGeom prst="ellipse">
            <a:avLst/>
          </a:prstGeom>
          <a:solidFill>
            <a:schemeClr val="bg1">
              <a:lumMod val="75000"/>
              <a:alpha val="18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89988" tIns="46794" rIns="89988" bIns="46794" numCol="1" rtlCol="0" anchor="ctr" anchorCtr="0" compatLnSpc="1">
            <a:prstTxWarp prst="textNoShape">
              <a:avLst/>
            </a:prstTxWarp>
          </a:bodyPr>
          <a:lstStyle/>
          <a:p>
            <a:pPr algn="ctr" defTabSz="914309" fontAlgn="base">
              <a:spcBef>
                <a:spcPts val="432"/>
              </a:spcBef>
              <a:spcAft>
                <a:spcPct val="0"/>
              </a:spcAft>
              <a:defRPr/>
            </a:pPr>
            <a:endParaRPr lang="da-DK" sz="1600" dirty="0" err="1">
              <a:solidFill>
                <a:srgbClr val="FFFFFF"/>
              </a:solidFill>
              <a:latin typeface="Arial"/>
              <a:ea typeface="ＭＳ Ｐゴシック" pitchFamily="-80" charset="-128"/>
            </a:endParaRPr>
          </a:p>
        </p:txBody>
      </p:sp>
      <p:sp>
        <p:nvSpPr>
          <p:cNvPr id="2083" name="Arrow: Right 2082">
            <a:extLst>
              <a:ext uri="{FF2B5EF4-FFF2-40B4-BE49-F238E27FC236}">
                <a16:creationId xmlns:a16="http://schemas.microsoft.com/office/drawing/2014/main" id="{E58E4340-5666-D23C-B8B4-62518E2CCA43}"/>
              </a:ext>
            </a:extLst>
          </p:cNvPr>
          <p:cNvSpPr/>
          <p:nvPr/>
        </p:nvSpPr>
        <p:spPr bwMode="auto">
          <a:xfrm>
            <a:off x="2139579" y="2132857"/>
            <a:ext cx="232608" cy="14399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8" tIns="46794" rIns="89988" bIns="46794" numCol="1" rtlCol="0" anchor="ctr" anchorCtr="0" compatLnSpc="1">
            <a:prstTxWarp prst="textNoShape">
              <a:avLst/>
            </a:prstTxWarp>
          </a:bodyPr>
          <a:lstStyle/>
          <a:p>
            <a:pPr algn="ctr" defTabSz="914309" fontAlgn="base">
              <a:spcBef>
                <a:spcPts val="432"/>
              </a:spcBef>
              <a:spcAft>
                <a:spcPct val="0"/>
              </a:spcAft>
              <a:defRPr/>
            </a:pPr>
            <a:endParaRPr lang="da-DK" sz="1600" dirty="0" err="1">
              <a:solidFill>
                <a:srgbClr val="FFFFFF"/>
              </a:solidFill>
              <a:latin typeface="Arial"/>
              <a:ea typeface="ＭＳ Ｐゴシック" pitchFamily="-80" charset="-128"/>
            </a:endParaRPr>
          </a:p>
        </p:txBody>
      </p:sp>
      <p:sp>
        <p:nvSpPr>
          <p:cNvPr id="2085" name="Arrow: Right 2084">
            <a:extLst>
              <a:ext uri="{FF2B5EF4-FFF2-40B4-BE49-F238E27FC236}">
                <a16:creationId xmlns:a16="http://schemas.microsoft.com/office/drawing/2014/main" id="{4965FBF8-0BCF-51ED-1B60-273A0F9780E1}"/>
              </a:ext>
            </a:extLst>
          </p:cNvPr>
          <p:cNvSpPr/>
          <p:nvPr/>
        </p:nvSpPr>
        <p:spPr bwMode="auto">
          <a:xfrm>
            <a:off x="2855640" y="5019617"/>
            <a:ext cx="232608" cy="13115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8" tIns="46794" rIns="89988" bIns="46794" numCol="1" rtlCol="0" anchor="ctr" anchorCtr="0" compatLnSpc="1">
            <a:prstTxWarp prst="textNoShape">
              <a:avLst/>
            </a:prstTxWarp>
          </a:bodyPr>
          <a:lstStyle/>
          <a:p>
            <a:pPr algn="ctr" defTabSz="914309" fontAlgn="base">
              <a:spcBef>
                <a:spcPts val="432"/>
              </a:spcBef>
              <a:spcAft>
                <a:spcPct val="0"/>
              </a:spcAft>
              <a:defRPr/>
            </a:pPr>
            <a:endParaRPr lang="da-DK" sz="1600" dirty="0" err="1">
              <a:solidFill>
                <a:srgbClr val="FFFFFF"/>
              </a:solidFill>
              <a:latin typeface="Arial"/>
              <a:ea typeface="ＭＳ Ｐゴシック" pitchFamily="-80" charset="-128"/>
            </a:endParaRPr>
          </a:p>
        </p:txBody>
      </p: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7E84D84E-63C2-EC97-DEB9-59343FCA5EBE}"/>
              </a:ext>
            </a:extLst>
          </p:cNvPr>
          <p:cNvGrpSpPr/>
          <p:nvPr/>
        </p:nvGrpSpPr>
        <p:grpSpPr>
          <a:xfrm>
            <a:off x="2302540" y="684493"/>
            <a:ext cx="1584566" cy="2959200"/>
            <a:chOff x="2301746" y="613816"/>
            <a:chExt cx="1584566" cy="2959200"/>
          </a:xfrm>
        </p:grpSpPr>
        <p:grpSp>
          <p:nvGrpSpPr>
            <p:cNvPr id="2093" name="Group 2092">
              <a:extLst>
                <a:ext uri="{FF2B5EF4-FFF2-40B4-BE49-F238E27FC236}">
                  <a16:creationId xmlns:a16="http://schemas.microsoft.com/office/drawing/2014/main" id="{360BFC00-05A4-4570-0E50-1E1365F04A4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01746" y="613816"/>
              <a:ext cx="1584566" cy="2959200"/>
              <a:chOff x="2301252" y="900051"/>
              <a:chExt cx="1413399" cy="2639544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1E722B7-7E05-1407-8395-171E3347F4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1252" y="900051"/>
                <a:ext cx="1413399" cy="2639544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7A5BB0BD-CC98-ED19-ED6A-F179693228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27" b="1027"/>
              <a:stretch/>
            </p:blipFill>
            <p:spPr>
              <a:xfrm>
                <a:off x="2471162" y="1081946"/>
                <a:ext cx="1072947" cy="2274262"/>
              </a:xfrm>
              <a:prstGeom prst="roundRect">
                <a:avLst>
                  <a:gd name="adj" fmla="val 12672"/>
                </a:avLst>
              </a:prstGeom>
            </p:spPr>
          </p:pic>
        </p:grp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3392B8EB-91DC-D23E-74BC-865E84B10954}"/>
                </a:ext>
              </a:extLst>
            </p:cNvPr>
            <p:cNvSpPr/>
            <p:nvPr/>
          </p:nvSpPr>
          <p:spPr bwMode="auto">
            <a:xfrm>
              <a:off x="2708916" y="2800277"/>
              <a:ext cx="763785" cy="172038"/>
            </a:xfrm>
            <a:prstGeom prst="rect">
              <a:avLst/>
            </a:prstGeom>
            <a:noFill/>
            <a:ln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ts val="432"/>
                </a:spcBef>
                <a:spcAft>
                  <a:spcPct val="0"/>
                </a:spcAft>
              </a:pPr>
              <a:endParaRPr lang="da-DK" sz="1600" dirty="0" err="1">
                <a:solidFill>
                  <a:srgbClr val="FFFFFF"/>
                </a:solidFill>
                <a:latin typeface="Arial"/>
                <a:ea typeface="ＭＳ Ｐゴシック" pitchFamily="-80" charset="-128"/>
              </a:endParaRPr>
            </a:p>
          </p:txBody>
        </p:sp>
      </p:grpSp>
      <p:sp>
        <p:nvSpPr>
          <p:cNvPr id="10" name="Arrow: Right 2082">
            <a:extLst>
              <a:ext uri="{FF2B5EF4-FFF2-40B4-BE49-F238E27FC236}">
                <a16:creationId xmlns:a16="http://schemas.microsoft.com/office/drawing/2014/main" id="{BCEF6D6E-9A97-68CC-9445-1C85D25185E2}"/>
              </a:ext>
            </a:extLst>
          </p:cNvPr>
          <p:cNvSpPr/>
          <p:nvPr/>
        </p:nvSpPr>
        <p:spPr bwMode="auto">
          <a:xfrm>
            <a:off x="5255914" y="2132857"/>
            <a:ext cx="232608" cy="14399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8" tIns="46794" rIns="89988" bIns="46794" numCol="1" rtlCol="0" anchor="ctr" anchorCtr="0" compatLnSpc="1">
            <a:prstTxWarp prst="textNoShape">
              <a:avLst/>
            </a:prstTxWarp>
          </a:bodyPr>
          <a:lstStyle/>
          <a:p>
            <a:pPr algn="ctr" defTabSz="914309" fontAlgn="base">
              <a:spcBef>
                <a:spcPts val="432"/>
              </a:spcBef>
              <a:spcAft>
                <a:spcPct val="0"/>
              </a:spcAft>
              <a:defRPr/>
            </a:pPr>
            <a:endParaRPr lang="da-DK" sz="1600" dirty="0" err="1">
              <a:solidFill>
                <a:srgbClr val="FFFFFF"/>
              </a:solidFill>
              <a:latin typeface="Arial"/>
              <a:ea typeface="ＭＳ Ｐゴシック" pitchFamily="-80" charset="-128"/>
            </a:endParaRPr>
          </a:p>
        </p:txBody>
      </p:sp>
      <p:sp>
        <p:nvSpPr>
          <p:cNvPr id="13" name="Arrow: Right 2082">
            <a:extLst>
              <a:ext uri="{FF2B5EF4-FFF2-40B4-BE49-F238E27FC236}">
                <a16:creationId xmlns:a16="http://schemas.microsoft.com/office/drawing/2014/main" id="{B17CF8AA-97CA-5223-BD3D-ED0C206733EC}"/>
              </a:ext>
            </a:extLst>
          </p:cNvPr>
          <p:cNvSpPr/>
          <p:nvPr/>
        </p:nvSpPr>
        <p:spPr bwMode="auto">
          <a:xfrm>
            <a:off x="4511824" y="5013196"/>
            <a:ext cx="232608" cy="14399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8" tIns="46794" rIns="89988" bIns="46794" numCol="1" rtlCol="0" anchor="ctr" anchorCtr="0" compatLnSpc="1">
            <a:prstTxWarp prst="textNoShape">
              <a:avLst/>
            </a:prstTxWarp>
          </a:bodyPr>
          <a:lstStyle/>
          <a:p>
            <a:pPr algn="ctr" defTabSz="914309" fontAlgn="base">
              <a:spcBef>
                <a:spcPts val="432"/>
              </a:spcBef>
              <a:spcAft>
                <a:spcPct val="0"/>
              </a:spcAft>
              <a:defRPr/>
            </a:pPr>
            <a:endParaRPr lang="da-DK" sz="1600" dirty="0" err="1">
              <a:solidFill>
                <a:srgbClr val="FFFFFF"/>
              </a:solidFill>
              <a:latin typeface="Arial"/>
              <a:ea typeface="ＭＳ Ｐゴシック" pitchFamily="-80" charset="-128"/>
            </a:endParaRPr>
          </a:p>
        </p:txBody>
      </p:sp>
      <p:sp>
        <p:nvSpPr>
          <p:cNvPr id="21" name="Oval 26">
            <a:extLst>
              <a:ext uri="{FF2B5EF4-FFF2-40B4-BE49-F238E27FC236}">
                <a16:creationId xmlns:a16="http://schemas.microsoft.com/office/drawing/2014/main" id="{AD131B4F-0094-A33E-FA73-BF2054CD79BF}"/>
              </a:ext>
            </a:extLst>
          </p:cNvPr>
          <p:cNvSpPr/>
          <p:nvPr/>
        </p:nvSpPr>
        <p:spPr>
          <a:xfrm>
            <a:off x="674608" y="719119"/>
            <a:ext cx="291792" cy="291792"/>
          </a:xfrm>
          <a:prstGeom prst="ellipse">
            <a:avLst/>
          </a:prstGeom>
          <a:ln w="28575">
            <a:solidFill>
              <a:srgbClr val="99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35995" rIns="0" bIns="35995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050" dirty="0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sp>
        <p:nvSpPr>
          <p:cNvPr id="22" name="Oval 30">
            <a:extLst>
              <a:ext uri="{FF2B5EF4-FFF2-40B4-BE49-F238E27FC236}">
                <a16:creationId xmlns:a16="http://schemas.microsoft.com/office/drawing/2014/main" id="{CD7FA3F3-1E86-375C-AC0D-99CA046B8E36}"/>
              </a:ext>
            </a:extLst>
          </p:cNvPr>
          <p:cNvSpPr/>
          <p:nvPr/>
        </p:nvSpPr>
        <p:spPr>
          <a:xfrm>
            <a:off x="2404413" y="719119"/>
            <a:ext cx="291792" cy="291792"/>
          </a:xfrm>
          <a:prstGeom prst="ellipse">
            <a:avLst/>
          </a:prstGeom>
          <a:ln w="28575">
            <a:solidFill>
              <a:srgbClr val="99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35995" rIns="0" bIns="35995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050" dirty="0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pic>
        <p:nvPicPr>
          <p:cNvPr id="23" name="Picture 4" descr="Download Google Play, Apple Store logo, icon, button.">
            <a:extLst>
              <a:ext uri="{FF2B5EF4-FFF2-40B4-BE49-F238E27FC236}">
                <a16:creationId xmlns:a16="http://schemas.microsoft.com/office/drawing/2014/main" id="{C26EDB0E-C52D-3084-497E-E45CCE12F6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2" r="12307"/>
          <a:stretch/>
        </p:blipFill>
        <p:spPr bwMode="auto">
          <a:xfrm>
            <a:off x="953484" y="2044570"/>
            <a:ext cx="886681" cy="97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400802E-3CF5-779B-E689-AE3DAACC0299}"/>
              </a:ext>
            </a:extLst>
          </p:cNvPr>
          <p:cNvGrpSpPr/>
          <p:nvPr/>
        </p:nvGrpSpPr>
        <p:grpSpPr>
          <a:xfrm>
            <a:off x="4724568" y="3651804"/>
            <a:ext cx="1464951" cy="2808362"/>
            <a:chOff x="4215382" y="3676740"/>
            <a:chExt cx="1464951" cy="2808362"/>
          </a:xfrm>
        </p:grpSpPr>
        <p:grpSp>
          <p:nvGrpSpPr>
            <p:cNvPr id="2102" name="Group 2101">
              <a:extLst>
                <a:ext uri="{FF2B5EF4-FFF2-40B4-BE49-F238E27FC236}">
                  <a16:creationId xmlns:a16="http://schemas.microsoft.com/office/drawing/2014/main" id="{E27F22F4-AD61-B5FF-830B-37AE3DE0E128}"/>
                </a:ext>
              </a:extLst>
            </p:cNvPr>
            <p:cNvGrpSpPr/>
            <p:nvPr/>
          </p:nvGrpSpPr>
          <p:grpSpPr>
            <a:xfrm>
              <a:off x="4215382" y="3676740"/>
              <a:ext cx="1464951" cy="2808362"/>
              <a:chOff x="764438" y="3515069"/>
              <a:chExt cx="1470232" cy="2745681"/>
            </a:xfrm>
          </p:grpSpPr>
          <p:grpSp>
            <p:nvGrpSpPr>
              <p:cNvPr id="2103" name="Group 2102">
                <a:extLst>
                  <a:ext uri="{FF2B5EF4-FFF2-40B4-BE49-F238E27FC236}">
                    <a16:creationId xmlns:a16="http://schemas.microsoft.com/office/drawing/2014/main" id="{2A96B9D2-9B82-3AC4-4507-F6D456FB7A38}"/>
                  </a:ext>
                </a:extLst>
              </p:cNvPr>
              <p:cNvGrpSpPr/>
              <p:nvPr/>
            </p:nvGrpSpPr>
            <p:grpSpPr>
              <a:xfrm>
                <a:off x="764438" y="3515069"/>
                <a:ext cx="1470232" cy="2745681"/>
                <a:chOff x="501466" y="654050"/>
                <a:chExt cx="2929305" cy="5470525"/>
              </a:xfrm>
            </p:grpSpPr>
            <p:pic>
              <p:nvPicPr>
                <p:cNvPr id="2107" name="Content Placeholder 4">
                  <a:extLst>
                    <a:ext uri="{FF2B5EF4-FFF2-40B4-BE49-F238E27FC236}">
                      <a16:creationId xmlns:a16="http://schemas.microsoft.com/office/drawing/2014/main" id="{0309BBBE-6333-44B8-3F91-57DDB82F73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rcRect/>
                <a:stretch/>
              </p:blipFill>
              <p:spPr>
                <a:xfrm>
                  <a:off x="501466" y="654050"/>
                  <a:ext cx="2929305" cy="5470525"/>
                </a:xfrm>
                <a:prstGeom prst="rect">
                  <a:avLst/>
                </a:prstGeom>
              </p:spPr>
            </p:pic>
            <p:sp>
              <p:nvSpPr>
                <p:cNvPr id="2108" name="Rectangle 2107">
                  <a:extLst>
                    <a:ext uri="{FF2B5EF4-FFF2-40B4-BE49-F238E27FC236}">
                      <a16:creationId xmlns:a16="http://schemas.microsoft.com/office/drawing/2014/main" id="{FAFEB28F-8406-6DD1-22DF-4E6129D762AC}"/>
                    </a:ext>
                  </a:extLst>
                </p:cNvPr>
                <p:cNvSpPr/>
                <p:nvPr/>
              </p:nvSpPr>
              <p:spPr>
                <a:xfrm>
                  <a:off x="1131093" y="1743075"/>
                  <a:ext cx="409576" cy="86421"/>
                </a:xfrm>
                <a:prstGeom prst="rect">
                  <a:avLst/>
                </a:prstGeom>
                <a:solidFill>
                  <a:srgbClr val="014A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1991" tIns="35995" rIns="71991" bIns="35995" rtlCol="0" anchor="ctr"/>
                <a:lstStyle/>
                <a:p>
                  <a:pPr algn="ctr" defTabSz="914309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n-GB" sz="2000" dirty="0" err="1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pic>
            <p:nvPicPr>
              <p:cNvPr id="2105" name="Picture 2104">
                <a:extLst>
                  <a:ext uri="{FF2B5EF4-FFF2-40B4-BE49-F238E27FC236}">
                    <a16:creationId xmlns:a16="http://schemas.microsoft.com/office/drawing/2014/main" id="{BE537151-F76A-74CA-8359-74FF2C837B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0" r="830"/>
              <a:stretch/>
            </p:blipFill>
            <p:spPr>
              <a:xfrm>
                <a:off x="948474" y="3707326"/>
                <a:ext cx="1102160" cy="2361165"/>
              </a:xfrm>
              <a:prstGeom prst="roundRect">
                <a:avLst>
                  <a:gd name="adj" fmla="val 12672"/>
                </a:avLst>
              </a:prstGeom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B6AFCC6-10E9-F3DE-9D41-C8189F915112}"/>
                </a:ext>
              </a:extLst>
            </p:cNvPr>
            <p:cNvSpPr/>
            <p:nvPr/>
          </p:nvSpPr>
          <p:spPr bwMode="auto">
            <a:xfrm>
              <a:off x="4556200" y="4225841"/>
              <a:ext cx="209062" cy="45719"/>
            </a:xfrm>
            <a:prstGeom prst="rect">
              <a:avLst/>
            </a:prstGeom>
            <a:solidFill>
              <a:srgbClr val="155473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ts val="432"/>
                </a:spcBef>
                <a:spcAft>
                  <a:spcPct val="0"/>
                </a:spcAft>
              </a:pPr>
              <a:endParaRPr lang="da-DK" sz="1600" dirty="0" err="1">
                <a:solidFill>
                  <a:srgbClr val="FFFFFF"/>
                </a:solidFill>
                <a:latin typeface="Arial"/>
                <a:ea typeface="ＭＳ Ｐゴシック" pitchFamily="-80" charset="-128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6777D14-D87F-DFB5-A77E-25CD29D20D53}"/>
              </a:ext>
            </a:extLst>
          </p:cNvPr>
          <p:cNvGrpSpPr/>
          <p:nvPr/>
        </p:nvGrpSpPr>
        <p:grpSpPr>
          <a:xfrm>
            <a:off x="3707371" y="684493"/>
            <a:ext cx="1584566" cy="2959200"/>
            <a:chOff x="3706577" y="633026"/>
            <a:chExt cx="1584566" cy="29592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F372589-A797-A356-D19B-9C73B96AE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6577" y="633026"/>
              <a:ext cx="1584566" cy="29592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902927D-4747-7ADB-B29A-06A3DD349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9" b="939"/>
            <a:stretch/>
          </p:blipFill>
          <p:spPr>
            <a:xfrm>
              <a:off x="3900130" y="836132"/>
              <a:ext cx="1202884" cy="2549681"/>
            </a:xfrm>
            <a:prstGeom prst="roundRect">
              <a:avLst>
                <a:gd name="adj" fmla="val 12672"/>
              </a:avLst>
            </a:prstGeom>
          </p:spPr>
        </p:pic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6F644F75-9C2E-0BD9-8CE3-395A0C6B0464}"/>
                </a:ext>
              </a:extLst>
            </p:cNvPr>
            <p:cNvSpPr/>
            <p:nvPr/>
          </p:nvSpPr>
          <p:spPr bwMode="auto">
            <a:xfrm>
              <a:off x="4038519" y="1772816"/>
              <a:ext cx="735752" cy="165025"/>
            </a:xfrm>
            <a:prstGeom prst="rect">
              <a:avLst/>
            </a:prstGeom>
            <a:noFill/>
            <a:ln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ts val="432"/>
                </a:spcBef>
                <a:spcAft>
                  <a:spcPct val="0"/>
                </a:spcAft>
              </a:pPr>
              <a:endParaRPr lang="da-DK" sz="1600" dirty="0" err="1">
                <a:solidFill>
                  <a:srgbClr val="FFFFFF"/>
                </a:solidFill>
                <a:latin typeface="Arial"/>
                <a:ea typeface="ＭＳ Ｐゴシック" pitchFamily="-80" charset="-128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1C297CE-2C6F-3761-2233-3757DA94F44E}"/>
              </a:ext>
            </a:extLst>
          </p:cNvPr>
          <p:cNvGrpSpPr/>
          <p:nvPr/>
        </p:nvGrpSpPr>
        <p:grpSpPr>
          <a:xfrm>
            <a:off x="3078564" y="3645024"/>
            <a:ext cx="1464951" cy="2808362"/>
            <a:chOff x="4215382" y="3676740"/>
            <a:chExt cx="1464951" cy="2808362"/>
          </a:xfrm>
        </p:grpSpPr>
        <p:grpSp>
          <p:nvGrpSpPr>
            <p:cNvPr id="2048" name="Group 2047">
              <a:extLst>
                <a:ext uri="{FF2B5EF4-FFF2-40B4-BE49-F238E27FC236}">
                  <a16:creationId xmlns:a16="http://schemas.microsoft.com/office/drawing/2014/main" id="{A863A1FE-B78F-2CC4-2397-C1268126AD00}"/>
                </a:ext>
              </a:extLst>
            </p:cNvPr>
            <p:cNvGrpSpPr/>
            <p:nvPr/>
          </p:nvGrpSpPr>
          <p:grpSpPr>
            <a:xfrm>
              <a:off x="4215382" y="3676740"/>
              <a:ext cx="1464951" cy="2808362"/>
              <a:chOff x="764438" y="3515069"/>
              <a:chExt cx="1470232" cy="2745681"/>
            </a:xfrm>
          </p:grpSpPr>
          <p:grpSp>
            <p:nvGrpSpPr>
              <p:cNvPr id="2050" name="Group 2049">
                <a:extLst>
                  <a:ext uri="{FF2B5EF4-FFF2-40B4-BE49-F238E27FC236}">
                    <a16:creationId xmlns:a16="http://schemas.microsoft.com/office/drawing/2014/main" id="{23D445AD-A31A-736A-C498-B6445D9BD0F4}"/>
                  </a:ext>
                </a:extLst>
              </p:cNvPr>
              <p:cNvGrpSpPr/>
              <p:nvPr/>
            </p:nvGrpSpPr>
            <p:grpSpPr>
              <a:xfrm>
                <a:off x="764438" y="3515069"/>
                <a:ext cx="1470232" cy="2745681"/>
                <a:chOff x="501466" y="654050"/>
                <a:chExt cx="2929305" cy="5470525"/>
              </a:xfrm>
            </p:grpSpPr>
            <p:pic>
              <p:nvPicPr>
                <p:cNvPr id="2052" name="Content Placeholder 4">
                  <a:extLst>
                    <a:ext uri="{FF2B5EF4-FFF2-40B4-BE49-F238E27FC236}">
                      <a16:creationId xmlns:a16="http://schemas.microsoft.com/office/drawing/2014/main" id="{29AF21A9-973D-0018-77D4-6FE114D1A7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rcRect/>
                <a:stretch/>
              </p:blipFill>
              <p:spPr>
                <a:xfrm>
                  <a:off x="501466" y="654050"/>
                  <a:ext cx="2929305" cy="5470525"/>
                </a:xfrm>
                <a:prstGeom prst="rect">
                  <a:avLst/>
                </a:prstGeom>
              </p:spPr>
            </p:pic>
            <p:sp>
              <p:nvSpPr>
                <p:cNvPr id="2053" name="Rectangle 2052">
                  <a:extLst>
                    <a:ext uri="{FF2B5EF4-FFF2-40B4-BE49-F238E27FC236}">
                      <a16:creationId xmlns:a16="http://schemas.microsoft.com/office/drawing/2014/main" id="{24362564-4076-4AB5-714C-E7C0A1A30325}"/>
                    </a:ext>
                  </a:extLst>
                </p:cNvPr>
                <p:cNvSpPr/>
                <p:nvPr/>
              </p:nvSpPr>
              <p:spPr>
                <a:xfrm>
                  <a:off x="1131093" y="1743075"/>
                  <a:ext cx="409576" cy="86421"/>
                </a:xfrm>
                <a:prstGeom prst="rect">
                  <a:avLst/>
                </a:prstGeom>
                <a:solidFill>
                  <a:srgbClr val="014A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1991" tIns="35995" rIns="71991" bIns="35995" rtlCol="0" anchor="ctr"/>
                <a:lstStyle/>
                <a:p>
                  <a:pPr algn="ctr" defTabSz="914309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n-GB" sz="2000" dirty="0" err="1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pic>
            <p:nvPicPr>
              <p:cNvPr id="2051" name="Picture 2050">
                <a:extLst>
                  <a:ext uri="{FF2B5EF4-FFF2-40B4-BE49-F238E27FC236}">
                    <a16:creationId xmlns:a16="http://schemas.microsoft.com/office/drawing/2014/main" id="{2E209554-0F73-2727-5987-58B2747EDF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5" t="4485" r="645"/>
              <a:stretch/>
            </p:blipFill>
            <p:spPr>
              <a:xfrm>
                <a:off x="946144" y="3813228"/>
                <a:ext cx="1102160" cy="2277181"/>
              </a:xfrm>
              <a:prstGeom prst="roundRect">
                <a:avLst>
                  <a:gd name="adj" fmla="val 12672"/>
                </a:avLst>
              </a:prstGeom>
            </p:spPr>
          </p:pic>
        </p:grpSp>
        <p:sp>
          <p:nvSpPr>
            <p:cNvPr id="2049" name="Rectangle 2048">
              <a:extLst>
                <a:ext uri="{FF2B5EF4-FFF2-40B4-BE49-F238E27FC236}">
                  <a16:creationId xmlns:a16="http://schemas.microsoft.com/office/drawing/2014/main" id="{839990BF-E734-A379-D9E9-D89C596342F1}"/>
                </a:ext>
              </a:extLst>
            </p:cNvPr>
            <p:cNvSpPr/>
            <p:nvPr/>
          </p:nvSpPr>
          <p:spPr bwMode="auto">
            <a:xfrm>
              <a:off x="4556200" y="4225841"/>
              <a:ext cx="209062" cy="45719"/>
            </a:xfrm>
            <a:prstGeom prst="rect">
              <a:avLst/>
            </a:prstGeom>
            <a:solidFill>
              <a:srgbClr val="155473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ts val="432"/>
                </a:spcBef>
                <a:spcAft>
                  <a:spcPct val="0"/>
                </a:spcAft>
              </a:pPr>
              <a:endParaRPr lang="da-DK" sz="1600" dirty="0" err="1">
                <a:solidFill>
                  <a:srgbClr val="FFFFFF"/>
                </a:solidFill>
                <a:latin typeface="Arial"/>
                <a:ea typeface="ＭＳ Ｐゴシック" pitchFamily="-80" charset="-128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E70504A-CA8A-416C-C53A-B4C79482A97D}"/>
              </a:ext>
            </a:extLst>
          </p:cNvPr>
          <p:cNvGrpSpPr/>
          <p:nvPr/>
        </p:nvGrpSpPr>
        <p:grpSpPr>
          <a:xfrm>
            <a:off x="1415481" y="3645024"/>
            <a:ext cx="1464951" cy="2808362"/>
            <a:chOff x="764438" y="3515069"/>
            <a:chExt cx="1470232" cy="2745681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7F55AED-F9D5-6F9C-239E-581184891032}"/>
                </a:ext>
              </a:extLst>
            </p:cNvPr>
            <p:cNvGrpSpPr/>
            <p:nvPr/>
          </p:nvGrpSpPr>
          <p:grpSpPr>
            <a:xfrm>
              <a:off x="764438" y="3515069"/>
              <a:ext cx="1470232" cy="2745681"/>
              <a:chOff x="501466" y="654050"/>
              <a:chExt cx="2929305" cy="5470525"/>
            </a:xfrm>
          </p:grpSpPr>
          <p:pic>
            <p:nvPicPr>
              <p:cNvPr id="49" name="Content Placeholder 4">
                <a:extLst>
                  <a:ext uri="{FF2B5EF4-FFF2-40B4-BE49-F238E27FC236}">
                    <a16:creationId xmlns:a16="http://schemas.microsoft.com/office/drawing/2014/main" id="{94DB7E4C-85BC-DA9D-EC77-D6C198B4C7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501466" y="654050"/>
                <a:ext cx="2929305" cy="5470525"/>
              </a:xfrm>
              <a:prstGeom prst="rect">
                <a:avLst/>
              </a:prstGeom>
            </p:spPr>
          </p:pic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008EEEE-40E6-5AF2-CF91-F90B32A1D89D}"/>
                  </a:ext>
                </a:extLst>
              </p:cNvPr>
              <p:cNvSpPr/>
              <p:nvPr/>
            </p:nvSpPr>
            <p:spPr>
              <a:xfrm>
                <a:off x="1131093" y="1743075"/>
                <a:ext cx="409576" cy="86421"/>
              </a:xfrm>
              <a:prstGeom prst="rect">
                <a:avLst/>
              </a:prstGeom>
              <a:solidFill>
                <a:srgbClr val="014A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991" tIns="35995" rIns="71991" bIns="35995" rtlCol="0" anchor="ctr"/>
              <a:lstStyle/>
              <a:p>
                <a:pPr algn="ctr" defTabSz="914309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GB" sz="2000" dirty="0" err="1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DFFECD7B-B99F-867A-9D62-DFB7A0D21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752" r="752"/>
            <a:stretch/>
          </p:blipFill>
          <p:spPr>
            <a:xfrm>
              <a:off x="948474" y="3707326"/>
              <a:ext cx="1102160" cy="2361165"/>
            </a:xfrm>
            <a:prstGeom prst="roundRect">
              <a:avLst>
                <a:gd name="adj" fmla="val 12672"/>
              </a:avLst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A45DE70-28F8-91B3-C8B5-668FF1FC7F85}"/>
              </a:ext>
            </a:extLst>
          </p:cNvPr>
          <p:cNvGrpSpPr/>
          <p:nvPr/>
        </p:nvGrpSpPr>
        <p:grpSpPr>
          <a:xfrm>
            <a:off x="166041" y="3645024"/>
            <a:ext cx="1464951" cy="2808362"/>
            <a:chOff x="1766959" y="3697610"/>
            <a:chExt cx="1464951" cy="280836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D4D20E0-B5B1-908F-D2EC-64805F6FE40C}"/>
                </a:ext>
              </a:extLst>
            </p:cNvPr>
            <p:cNvGrpSpPr/>
            <p:nvPr/>
          </p:nvGrpSpPr>
          <p:grpSpPr>
            <a:xfrm>
              <a:off x="1766959" y="3697610"/>
              <a:ext cx="1464951" cy="2808362"/>
              <a:chOff x="764438" y="3515069"/>
              <a:chExt cx="1470232" cy="2745681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9764ACCB-DDC0-FF06-6C6A-C3DD07617647}"/>
                  </a:ext>
                </a:extLst>
              </p:cNvPr>
              <p:cNvGrpSpPr/>
              <p:nvPr/>
            </p:nvGrpSpPr>
            <p:grpSpPr>
              <a:xfrm>
                <a:off x="764438" y="3515069"/>
                <a:ext cx="1470232" cy="2745681"/>
                <a:chOff x="501466" y="654050"/>
                <a:chExt cx="2929305" cy="5470525"/>
              </a:xfrm>
            </p:grpSpPr>
            <p:pic>
              <p:nvPicPr>
                <p:cNvPr id="42" name="Content Placeholder 4">
                  <a:extLst>
                    <a:ext uri="{FF2B5EF4-FFF2-40B4-BE49-F238E27FC236}">
                      <a16:creationId xmlns:a16="http://schemas.microsoft.com/office/drawing/2014/main" id="{C5756747-D58C-EE01-E9D2-9F8C7FA367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rcRect/>
                <a:stretch/>
              </p:blipFill>
              <p:spPr>
                <a:xfrm>
                  <a:off x="501466" y="654050"/>
                  <a:ext cx="2929305" cy="5470525"/>
                </a:xfrm>
                <a:prstGeom prst="rect">
                  <a:avLst/>
                </a:prstGeom>
              </p:spPr>
            </p:pic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02CA8F5F-F7AE-1089-817E-C13598965D78}"/>
                    </a:ext>
                  </a:extLst>
                </p:cNvPr>
                <p:cNvSpPr/>
                <p:nvPr/>
              </p:nvSpPr>
              <p:spPr>
                <a:xfrm>
                  <a:off x="1131093" y="1743075"/>
                  <a:ext cx="409576" cy="86421"/>
                </a:xfrm>
                <a:prstGeom prst="rect">
                  <a:avLst/>
                </a:prstGeom>
                <a:solidFill>
                  <a:srgbClr val="014A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1991" tIns="35995" rIns="71991" bIns="35995" rtlCol="0" anchor="ctr"/>
                <a:lstStyle/>
                <a:p>
                  <a:pPr algn="ctr" defTabSz="914309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n-GB" sz="2000" dirty="0" err="1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D60B2A3B-4DE7-B5E9-FCC9-240E93C552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5" r="775"/>
              <a:stretch/>
            </p:blipFill>
            <p:spPr>
              <a:xfrm>
                <a:off x="948474" y="3707326"/>
                <a:ext cx="1102160" cy="2361165"/>
              </a:xfrm>
              <a:prstGeom prst="roundRect">
                <a:avLst>
                  <a:gd name="adj" fmla="val 12672"/>
                </a:avLst>
              </a:prstGeom>
            </p:spPr>
          </p:pic>
        </p:grpSp>
        <p:sp>
          <p:nvSpPr>
            <p:cNvPr id="54" name="Rektangel 24">
              <a:extLst>
                <a:ext uri="{FF2B5EF4-FFF2-40B4-BE49-F238E27FC236}">
                  <a16:creationId xmlns:a16="http://schemas.microsoft.com/office/drawing/2014/main" id="{9E220642-3FD4-72EA-BA2A-1BBD713DF4F9}"/>
                </a:ext>
              </a:extLst>
            </p:cNvPr>
            <p:cNvSpPr/>
            <p:nvPr/>
          </p:nvSpPr>
          <p:spPr bwMode="auto">
            <a:xfrm>
              <a:off x="1990750" y="4437112"/>
              <a:ext cx="134108" cy="144016"/>
            </a:xfrm>
            <a:prstGeom prst="rect">
              <a:avLst/>
            </a:prstGeom>
            <a:noFill/>
            <a:ln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ts val="432"/>
                </a:spcBef>
                <a:spcAft>
                  <a:spcPct val="0"/>
                </a:spcAft>
              </a:pPr>
              <a:endParaRPr lang="da-DK" sz="1600" dirty="0" err="1">
                <a:solidFill>
                  <a:srgbClr val="FFFFFF"/>
                </a:solidFill>
                <a:latin typeface="Arial"/>
                <a:ea typeface="ＭＳ Ｐゴシック" pitchFamily="-80" charset="-128"/>
              </a:endParaRPr>
            </a:p>
          </p:txBody>
        </p:sp>
      </p:grpSp>
      <p:sp>
        <p:nvSpPr>
          <p:cNvPr id="36" name="Oval 30">
            <a:extLst>
              <a:ext uri="{FF2B5EF4-FFF2-40B4-BE49-F238E27FC236}">
                <a16:creationId xmlns:a16="http://schemas.microsoft.com/office/drawing/2014/main" id="{06B3DF1B-E9F5-23BF-189A-7458D04D5305}"/>
              </a:ext>
            </a:extLst>
          </p:cNvPr>
          <p:cNvSpPr/>
          <p:nvPr/>
        </p:nvSpPr>
        <p:spPr>
          <a:xfrm>
            <a:off x="3114532" y="3713272"/>
            <a:ext cx="291792" cy="291792"/>
          </a:xfrm>
          <a:prstGeom prst="ellipse">
            <a:avLst/>
          </a:prstGeom>
          <a:ln w="28575">
            <a:solidFill>
              <a:srgbClr val="99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35995" rIns="0" bIns="35995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050" dirty="0">
                <a:solidFill>
                  <a:srgbClr val="000000"/>
                </a:solidFill>
                <a:latin typeface="Arial"/>
              </a:rPr>
              <a:t>4</a:t>
            </a:r>
          </a:p>
        </p:txBody>
      </p:sp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A2BE3FBA-8444-DA95-F7FA-0BB7B640D67D}"/>
              </a:ext>
            </a:extLst>
          </p:cNvPr>
          <p:cNvGrpSpPr/>
          <p:nvPr/>
        </p:nvGrpSpPr>
        <p:grpSpPr>
          <a:xfrm>
            <a:off x="7736370" y="1536474"/>
            <a:ext cx="2785984" cy="1149303"/>
            <a:chOff x="1847113" y="6339840"/>
            <a:chExt cx="2783544" cy="1099046"/>
          </a:xfrm>
        </p:grpSpPr>
        <p:pic>
          <p:nvPicPr>
            <p:cNvPr id="2064" name="Graphic 2063">
              <a:extLst>
                <a:ext uri="{FF2B5EF4-FFF2-40B4-BE49-F238E27FC236}">
                  <a16:creationId xmlns:a16="http://schemas.microsoft.com/office/drawing/2014/main" id="{10ADD802-0383-3616-0ADD-0BA40A70D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935022" y="6339840"/>
              <a:ext cx="781050" cy="781050"/>
            </a:xfrm>
            <a:prstGeom prst="rect">
              <a:avLst/>
            </a:prstGeom>
          </p:spPr>
        </p:pic>
        <p:pic>
          <p:nvPicPr>
            <p:cNvPr id="2065" name="Graphic 2064">
              <a:extLst>
                <a:ext uri="{FF2B5EF4-FFF2-40B4-BE49-F238E27FC236}">
                  <a16:creationId xmlns:a16="http://schemas.microsoft.com/office/drawing/2014/main" id="{8E0EF7B2-08DE-471D-A8E2-25471E3F5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694946" y="6346611"/>
              <a:ext cx="781050" cy="781050"/>
            </a:xfrm>
            <a:prstGeom prst="rect">
              <a:avLst/>
            </a:prstGeom>
          </p:spPr>
        </p:pic>
        <p:sp>
          <p:nvSpPr>
            <p:cNvPr id="2066" name="TextBox 2065">
              <a:extLst>
                <a:ext uri="{FF2B5EF4-FFF2-40B4-BE49-F238E27FC236}">
                  <a16:creationId xmlns:a16="http://schemas.microsoft.com/office/drawing/2014/main" id="{4769495D-AC7C-8316-1984-7472F8DDEEA1}"/>
                </a:ext>
              </a:extLst>
            </p:cNvPr>
            <p:cNvSpPr txBox="1"/>
            <p:nvPr/>
          </p:nvSpPr>
          <p:spPr>
            <a:xfrm>
              <a:off x="3585536" y="7188748"/>
              <a:ext cx="1045121" cy="2501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09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da-DK" sz="1100" dirty="0">
                  <a:solidFill>
                    <a:srgbClr val="000000"/>
                  </a:solidFill>
                  <a:latin typeface="Verdana" pitchFamily="34" charset="0"/>
                  <a:ea typeface="ＭＳ Ｐゴシック" pitchFamily="-80" charset="-128"/>
                </a:rPr>
                <a:t>Google Play</a:t>
              </a:r>
              <a:endParaRPr lang="da-DK" sz="1100" dirty="0">
                <a:solidFill>
                  <a:srgbClr val="499EDF"/>
                </a:solidFill>
                <a:latin typeface="Verdana" pitchFamily="34" charset="0"/>
                <a:ea typeface="ＭＳ Ｐゴシック" pitchFamily="-80" charset="-128"/>
              </a:endParaRPr>
            </a:p>
          </p:txBody>
        </p:sp>
        <p:sp>
          <p:nvSpPr>
            <p:cNvPr id="2067" name="TextBox 2066">
              <a:extLst>
                <a:ext uri="{FF2B5EF4-FFF2-40B4-BE49-F238E27FC236}">
                  <a16:creationId xmlns:a16="http://schemas.microsoft.com/office/drawing/2014/main" id="{A4B555D6-B1A8-D737-A3C7-573C51E3BF19}"/>
                </a:ext>
              </a:extLst>
            </p:cNvPr>
            <p:cNvSpPr txBox="1"/>
            <p:nvPr/>
          </p:nvSpPr>
          <p:spPr>
            <a:xfrm>
              <a:off x="1847113" y="7188748"/>
              <a:ext cx="956866" cy="2501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09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da-DK" sz="1100" dirty="0">
                  <a:solidFill>
                    <a:srgbClr val="000000"/>
                  </a:solidFill>
                  <a:latin typeface="Verdana" pitchFamily="34" charset="0"/>
                  <a:ea typeface="ＭＳ Ｐゴシック" pitchFamily="-80" charset="-128"/>
                </a:rPr>
                <a:t>App Store</a:t>
              </a:r>
            </a:p>
          </p:txBody>
        </p:sp>
      </p:grpSp>
      <p:sp>
        <p:nvSpPr>
          <p:cNvPr id="2068" name="TextBox 2067">
            <a:extLst>
              <a:ext uri="{FF2B5EF4-FFF2-40B4-BE49-F238E27FC236}">
                <a16:creationId xmlns:a16="http://schemas.microsoft.com/office/drawing/2014/main" id="{2A03425D-E79E-7CFA-EC91-BA8D3C0A4B63}"/>
              </a:ext>
            </a:extLst>
          </p:cNvPr>
          <p:cNvSpPr txBox="1"/>
          <p:nvPr/>
        </p:nvSpPr>
        <p:spPr>
          <a:xfrm>
            <a:off x="7116091" y="1091130"/>
            <a:ext cx="4686539" cy="2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09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a-DK" sz="1400" b="1" dirty="0">
                <a:solidFill>
                  <a:srgbClr val="000000"/>
                </a:solidFill>
                <a:latin typeface="Gotham Rounded Bold" pitchFamily="50" charset="0"/>
                <a:ea typeface="ＭＳ Ｐゴシック" pitchFamily="-80" charset="-128"/>
              </a:rPr>
              <a:t>STEP 1 </a:t>
            </a:r>
            <a:r>
              <a:rPr lang="da-DK" sz="1400" dirty="0">
                <a:solidFill>
                  <a:srgbClr val="000000"/>
                </a:solidFill>
                <a:latin typeface="Gotham Rounded Light" pitchFamily="50" charset="0"/>
                <a:ea typeface="ＭＳ Ｐゴシック" pitchFamily="-80" charset="-128"/>
              </a:rPr>
              <a:t>Download SafetyEngine hvor du normalt henter apps </a:t>
            </a:r>
          </a:p>
        </p:txBody>
      </p:sp>
      <p:sp>
        <p:nvSpPr>
          <p:cNvPr id="2069" name="TextBox 2068">
            <a:extLst>
              <a:ext uri="{FF2B5EF4-FFF2-40B4-BE49-F238E27FC236}">
                <a16:creationId xmlns:a16="http://schemas.microsoft.com/office/drawing/2014/main" id="{AFD363A2-A4DF-41D7-E462-05E059CE8889}"/>
              </a:ext>
            </a:extLst>
          </p:cNvPr>
          <p:cNvSpPr txBox="1"/>
          <p:nvPr/>
        </p:nvSpPr>
        <p:spPr>
          <a:xfrm>
            <a:off x="7116090" y="3013745"/>
            <a:ext cx="45487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09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a-DK" sz="1400" b="1" noProof="0" dirty="0">
                <a:solidFill>
                  <a:srgbClr val="000000"/>
                </a:solidFill>
                <a:latin typeface="Gotham Rounded Bold" pitchFamily="50" charset="0"/>
                <a:ea typeface="ＭＳ Ｐゴシック" pitchFamily="-80" charset="-128"/>
              </a:rPr>
              <a:t>STEP 2 </a:t>
            </a:r>
            <a:r>
              <a:rPr lang="da-DK" sz="1400" noProof="0" dirty="0">
                <a:solidFill>
                  <a:srgbClr val="000000"/>
                </a:solidFill>
                <a:latin typeface="Gotham Rounded Light" pitchFamily="50" charset="0"/>
                <a:ea typeface="ＭＳ Ｐゴシック" pitchFamily="-80" charset="-128"/>
              </a:rPr>
              <a:t>Log ind med SSO ved at indtaste din DTU-mail </a:t>
            </a:r>
          </a:p>
        </p:txBody>
      </p:sp>
      <p:sp>
        <p:nvSpPr>
          <p:cNvPr id="2071" name="TextBox 2070">
            <a:extLst>
              <a:ext uri="{FF2B5EF4-FFF2-40B4-BE49-F238E27FC236}">
                <a16:creationId xmlns:a16="http://schemas.microsoft.com/office/drawing/2014/main" id="{4403CA70-DA8B-B9D2-AC31-8DB443F5B977}"/>
              </a:ext>
            </a:extLst>
          </p:cNvPr>
          <p:cNvSpPr txBox="1"/>
          <p:nvPr/>
        </p:nvSpPr>
        <p:spPr>
          <a:xfrm>
            <a:off x="7116091" y="4237443"/>
            <a:ext cx="4410861" cy="2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09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a-DK" sz="1400" b="1" noProof="0" dirty="0">
                <a:solidFill>
                  <a:srgbClr val="000000"/>
                </a:solidFill>
                <a:latin typeface="Gotham Rounded Bold" pitchFamily="50" charset="0"/>
                <a:ea typeface="ＭＳ Ｐゴシック" pitchFamily="-80" charset="-128"/>
              </a:rPr>
              <a:t>STEP 4 </a:t>
            </a:r>
            <a:r>
              <a:rPr lang="da-DK" sz="1400" noProof="0" dirty="0">
                <a:solidFill>
                  <a:srgbClr val="000000"/>
                </a:solidFill>
                <a:latin typeface="Gotham Rounded Light" pitchFamily="50" charset="0"/>
                <a:ea typeface="ＭＳ Ｐゴシック" pitchFamily="-80" charset="-128"/>
              </a:rPr>
              <a:t>Acceptér brugeraftaler</a:t>
            </a:r>
          </a:p>
        </p:txBody>
      </p:sp>
      <p:sp>
        <p:nvSpPr>
          <p:cNvPr id="2081" name="TextBox 2080">
            <a:extLst>
              <a:ext uri="{FF2B5EF4-FFF2-40B4-BE49-F238E27FC236}">
                <a16:creationId xmlns:a16="http://schemas.microsoft.com/office/drawing/2014/main" id="{273A7506-208B-0CBC-40F6-280F235977E5}"/>
              </a:ext>
            </a:extLst>
          </p:cNvPr>
          <p:cNvSpPr txBox="1"/>
          <p:nvPr/>
        </p:nvSpPr>
        <p:spPr>
          <a:xfrm>
            <a:off x="7116090" y="3606544"/>
            <a:ext cx="4755458" cy="2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09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a-DK" sz="1400" b="1" noProof="0" dirty="0">
                <a:solidFill>
                  <a:srgbClr val="000000"/>
                </a:solidFill>
                <a:latin typeface="Gotham Rounded Bold" pitchFamily="50" charset="0"/>
                <a:ea typeface="ＭＳ Ｐゴシック" pitchFamily="-80" charset="-128"/>
              </a:rPr>
              <a:t>STEP 3 </a:t>
            </a:r>
            <a:r>
              <a:rPr lang="da-DK" sz="1400" noProof="0" dirty="0">
                <a:solidFill>
                  <a:srgbClr val="000000"/>
                </a:solidFill>
                <a:latin typeface="Gotham Rounded Light" pitchFamily="50" charset="0"/>
                <a:ea typeface="ＭＳ Ｐゴシック" pitchFamily="-80" charset="-128"/>
              </a:rPr>
              <a:t>Brug din DTU mail og adgangskode til at logge ind 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D1D3FBA7-9108-6BA3-C3E0-D22C4D8DBD10}"/>
              </a:ext>
            </a:extLst>
          </p:cNvPr>
          <p:cNvCxnSpPr/>
          <p:nvPr/>
        </p:nvCxnSpPr>
        <p:spPr bwMode="auto">
          <a:xfrm>
            <a:off x="6456040" y="916698"/>
            <a:ext cx="0" cy="5176599"/>
          </a:xfrm>
          <a:prstGeom prst="line">
            <a:avLst/>
          </a:prstGeom>
          <a:ln w="38100"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lede 17" descr="Et billede, der indeholder tekst, skærmbillede, Font/skrifttype&#10;&#10;AI-genereret indhold kan være ukorrekt.">
            <a:extLst>
              <a:ext uri="{FF2B5EF4-FFF2-40B4-BE49-F238E27FC236}">
                <a16:creationId xmlns:a16="http://schemas.microsoft.com/office/drawing/2014/main" id="{01F5081F-5113-6B29-ADF8-BE4B9D613E8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25" y="3891782"/>
            <a:ext cx="1064114" cy="2306404"/>
          </a:xfrm>
          <a:prstGeom prst="rect">
            <a:avLst/>
          </a:prstGeom>
        </p:spPr>
      </p:pic>
      <p:sp>
        <p:nvSpPr>
          <p:cNvPr id="35" name="Oval 30">
            <a:extLst>
              <a:ext uri="{FF2B5EF4-FFF2-40B4-BE49-F238E27FC236}">
                <a16:creationId xmlns:a16="http://schemas.microsoft.com/office/drawing/2014/main" id="{50F050D7-F1D3-06B9-975E-BBD779B16DD6}"/>
              </a:ext>
            </a:extLst>
          </p:cNvPr>
          <p:cNvSpPr/>
          <p:nvPr/>
        </p:nvSpPr>
        <p:spPr>
          <a:xfrm>
            <a:off x="221383" y="3713272"/>
            <a:ext cx="291792" cy="291792"/>
          </a:xfrm>
          <a:prstGeom prst="ellipse">
            <a:avLst/>
          </a:prstGeom>
          <a:ln w="28575">
            <a:solidFill>
              <a:srgbClr val="99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35995" rIns="0" bIns="35995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050" dirty="0">
                <a:solidFill>
                  <a:srgbClr val="000000"/>
                </a:solidFill>
                <a:latin typeface="Arial"/>
              </a:rPr>
              <a:t>3</a:t>
            </a:r>
          </a:p>
        </p:txBody>
      </p:sp>
      <p:pic>
        <p:nvPicPr>
          <p:cNvPr id="39" name="Billede 38">
            <a:extLst>
              <a:ext uri="{FF2B5EF4-FFF2-40B4-BE49-F238E27FC236}">
                <a16:creationId xmlns:a16="http://schemas.microsoft.com/office/drawing/2014/main" id="{49E8215A-5A27-7B3B-20E8-3541D38FD32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13681" y="3866882"/>
            <a:ext cx="1092463" cy="2380229"/>
          </a:xfrm>
          <a:prstGeom prst="rect">
            <a:avLst/>
          </a:prstGeom>
        </p:spPr>
      </p:pic>
      <p:sp>
        <p:nvSpPr>
          <p:cNvPr id="30" name="Rektangel 29">
            <a:extLst>
              <a:ext uri="{FF2B5EF4-FFF2-40B4-BE49-F238E27FC236}">
                <a16:creationId xmlns:a16="http://schemas.microsoft.com/office/drawing/2014/main" id="{1A62B568-B77C-C7C3-FF60-0B2F670E16CF}"/>
              </a:ext>
            </a:extLst>
          </p:cNvPr>
          <p:cNvSpPr/>
          <p:nvPr/>
        </p:nvSpPr>
        <p:spPr bwMode="auto">
          <a:xfrm>
            <a:off x="4970149" y="5109434"/>
            <a:ext cx="304299" cy="307499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432"/>
              </a:spcBef>
              <a:spcAft>
                <a:spcPct val="0"/>
              </a:spcAft>
            </a:pPr>
            <a:endParaRPr lang="da-DK" sz="1600" dirty="0" err="1">
              <a:solidFill>
                <a:srgbClr val="FFFFFF"/>
              </a:solidFill>
              <a:latin typeface="Arial"/>
              <a:ea typeface="ＭＳ Ｐゴシック" pitchFamily="-80" charset="-128"/>
            </a:endParaRPr>
          </a:p>
        </p:txBody>
      </p:sp>
      <p:sp>
        <p:nvSpPr>
          <p:cNvPr id="37" name="Oval 30">
            <a:extLst>
              <a:ext uri="{FF2B5EF4-FFF2-40B4-BE49-F238E27FC236}">
                <a16:creationId xmlns:a16="http://schemas.microsoft.com/office/drawing/2014/main" id="{47D244C2-B927-A567-3A42-C91A9FEFCF11}"/>
              </a:ext>
            </a:extLst>
          </p:cNvPr>
          <p:cNvSpPr/>
          <p:nvPr/>
        </p:nvSpPr>
        <p:spPr>
          <a:xfrm>
            <a:off x="4724567" y="3705362"/>
            <a:ext cx="291792" cy="291792"/>
          </a:xfrm>
          <a:prstGeom prst="ellipse">
            <a:avLst/>
          </a:prstGeom>
          <a:ln w="28575">
            <a:solidFill>
              <a:srgbClr val="99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35995" rIns="0" bIns="35995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050" dirty="0">
                <a:solidFill>
                  <a:srgbClr val="000000"/>
                </a:solidFill>
                <a:latin typeface="Arial"/>
              </a:rPr>
              <a:t>5</a:t>
            </a:r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AC431DE1-2A18-F46E-5763-4DBF5D75E3A4}"/>
              </a:ext>
            </a:extLst>
          </p:cNvPr>
          <p:cNvGrpSpPr/>
          <p:nvPr/>
        </p:nvGrpSpPr>
        <p:grpSpPr>
          <a:xfrm>
            <a:off x="7027785" y="4786131"/>
            <a:ext cx="4510619" cy="954107"/>
            <a:chOff x="7027785" y="4890906"/>
            <a:chExt cx="4510619" cy="954107"/>
          </a:xfrm>
        </p:grpSpPr>
        <p:sp>
          <p:nvSpPr>
            <p:cNvPr id="32" name="Tekstfelt 31">
              <a:extLst>
                <a:ext uri="{FF2B5EF4-FFF2-40B4-BE49-F238E27FC236}">
                  <a16:creationId xmlns:a16="http://schemas.microsoft.com/office/drawing/2014/main" id="{F5EB3E06-BCED-D112-9321-07378C2CCC5B}"/>
                </a:ext>
              </a:extLst>
            </p:cNvPr>
            <p:cNvSpPr txBox="1"/>
            <p:nvPr/>
          </p:nvSpPr>
          <p:spPr>
            <a:xfrm>
              <a:off x="7027785" y="4890906"/>
              <a:ext cx="451061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09" fontAlgn="base">
                <a:spcBef>
                  <a:spcPct val="50000"/>
                </a:spcBef>
                <a:spcAft>
                  <a:spcPct val="0"/>
                </a:spcAft>
                <a:tabLst>
                  <a:tab pos="542925" algn="l"/>
                </a:tabLst>
                <a:defRPr/>
              </a:pPr>
              <a:r>
                <a:rPr lang="da-DK" sz="1400" b="1" noProof="0" dirty="0">
                  <a:solidFill>
                    <a:srgbClr val="000000"/>
                  </a:solidFill>
                  <a:latin typeface="Gotham Rounded Bold" pitchFamily="50" charset="0"/>
                  <a:ea typeface="ＭＳ Ｐゴシック" pitchFamily="-80" charset="-128"/>
                </a:rPr>
                <a:t>STEP 5 </a:t>
              </a:r>
              <a:r>
                <a:rPr lang="da-DK" sz="1400" noProof="0" dirty="0">
                  <a:solidFill>
                    <a:srgbClr val="000000"/>
                  </a:solidFill>
                  <a:latin typeface="Gotham Rounded Light" pitchFamily="50" charset="0"/>
                  <a:ea typeface="ＭＳ Ｐゴシック" pitchFamily="-80" charset="-128"/>
                </a:rPr>
                <a:t>Gennemfør DTU Health &amp; Safety E-learning </a:t>
              </a:r>
              <a:br>
                <a:rPr lang="da-DK" sz="1400" noProof="0" dirty="0">
                  <a:solidFill>
                    <a:srgbClr val="000000"/>
                  </a:solidFill>
                  <a:latin typeface="Gotham Rounded Light" pitchFamily="50" charset="0"/>
                  <a:ea typeface="ＭＳ Ｐゴシック" pitchFamily="-80" charset="-128"/>
                </a:rPr>
              </a:br>
              <a:r>
                <a:rPr lang="da-DK" sz="1400" noProof="0" dirty="0">
                  <a:solidFill>
                    <a:srgbClr val="000000"/>
                  </a:solidFill>
                  <a:latin typeface="Gotham Rounded Light" pitchFamily="50" charset="0"/>
                  <a:ea typeface="ＭＳ Ｐゴシック" pitchFamily="-80" charset="-128"/>
                </a:rPr>
                <a:t>	</a:t>
              </a:r>
              <a:br>
                <a:rPr lang="da-DK" sz="1400" noProof="0" dirty="0">
                  <a:solidFill>
                    <a:srgbClr val="000000"/>
                  </a:solidFill>
                  <a:latin typeface="Gotham Rounded Light" pitchFamily="50" charset="0"/>
                  <a:ea typeface="ＭＳ Ｐゴシック" pitchFamily="-80" charset="-128"/>
                </a:rPr>
              </a:br>
              <a:r>
                <a:rPr lang="da-DK" sz="1400" noProof="0" dirty="0">
                  <a:solidFill>
                    <a:srgbClr val="000000"/>
                  </a:solidFill>
                  <a:latin typeface="Gotham Rounded Light" pitchFamily="50" charset="0"/>
                  <a:ea typeface="ＭＳ Ｐゴシック" pitchFamily="-80" charset="-128"/>
                </a:rPr>
                <a:t>	- Tryk på  	     og </a:t>
              </a:r>
              <a:br>
                <a:rPr lang="da-DK" sz="1400" noProof="0" dirty="0">
                  <a:solidFill>
                    <a:srgbClr val="000000"/>
                  </a:solidFill>
                  <a:latin typeface="Gotham Rounded Light" pitchFamily="50" charset="0"/>
                  <a:ea typeface="ＭＳ Ｐゴシック" pitchFamily="-80" charset="-128"/>
                </a:rPr>
              </a:br>
              <a:endParaRPr lang="da-DK" sz="1400" noProof="0" dirty="0">
                <a:solidFill>
                  <a:srgbClr val="000000"/>
                </a:solidFill>
                <a:latin typeface="Gotham Rounded Light" pitchFamily="50" charset="0"/>
                <a:ea typeface="ＭＳ Ｐゴシック" pitchFamily="-80" charset="-128"/>
              </a:endParaRPr>
            </a:p>
          </p:txBody>
        </p: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4F774FD0-B7B6-5C4A-6B94-7712A06198B6}"/>
                </a:ext>
              </a:extLst>
            </p:cNvPr>
            <p:cNvGrpSpPr/>
            <p:nvPr/>
          </p:nvGrpSpPr>
          <p:grpSpPr>
            <a:xfrm>
              <a:off x="9524894" y="5233339"/>
              <a:ext cx="1722768" cy="533531"/>
              <a:chOff x="7336815" y="4458812"/>
              <a:chExt cx="1799967" cy="497459"/>
            </a:xfrm>
          </p:grpSpPr>
          <p:pic>
            <p:nvPicPr>
              <p:cNvPr id="2087" name="Picture 2086">
                <a:extLst>
                  <a:ext uri="{FF2B5EF4-FFF2-40B4-BE49-F238E27FC236}">
                    <a16:creationId xmlns:a16="http://schemas.microsoft.com/office/drawing/2014/main" id="{F731A122-7F32-D410-127B-FD65B7FBB4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36815" y="4458812"/>
                <a:ext cx="1799967" cy="497459"/>
              </a:xfrm>
              <a:prstGeom prst="rect">
                <a:avLst/>
              </a:prstGeom>
            </p:spPr>
          </p:pic>
          <p:sp>
            <p:nvSpPr>
              <p:cNvPr id="2089" name="TextBox 2088">
                <a:extLst>
                  <a:ext uri="{FF2B5EF4-FFF2-40B4-BE49-F238E27FC236}">
                    <a16:creationId xmlns:a16="http://schemas.microsoft.com/office/drawing/2014/main" id="{A8061D43-8839-8987-A950-235CCF8657AC}"/>
                  </a:ext>
                </a:extLst>
              </p:cNvPr>
              <p:cNvSpPr txBox="1"/>
              <p:nvPr/>
            </p:nvSpPr>
            <p:spPr>
              <a:xfrm>
                <a:off x="7955293" y="4543656"/>
                <a:ext cx="1155657" cy="3385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defTabSz="914309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da-DK" sz="800" b="1" dirty="0">
                    <a:solidFill>
                      <a:srgbClr val="000000"/>
                    </a:solidFill>
                    <a:latin typeface="Gotham Rounded Book" pitchFamily="50" charset="0"/>
                    <a:ea typeface="ＭＳ Ｐゴシック" pitchFamily="-80" charset="-128"/>
                  </a:rPr>
                  <a:t>DTU Health &amp; Safety E–learning</a:t>
                </a:r>
              </a:p>
            </p:txBody>
          </p:sp>
        </p:grpSp>
        <p:pic>
          <p:nvPicPr>
            <p:cNvPr id="46" name="Billede 45">
              <a:extLst>
                <a:ext uri="{FF2B5EF4-FFF2-40B4-BE49-F238E27FC236}">
                  <a16:creationId xmlns:a16="http://schemas.microsoft.com/office/drawing/2014/main" id="{56961110-0DB9-26D5-66B0-811717111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460779" y="5257125"/>
              <a:ext cx="492371" cy="473673"/>
            </a:xfrm>
            <a:prstGeom prst="rect">
              <a:avLst/>
            </a:prstGeom>
          </p:spPr>
        </p:pic>
      </p:grpSp>
      <p:sp>
        <p:nvSpPr>
          <p:cNvPr id="3" name="Rectangle 4">
            <a:extLst>
              <a:ext uri="{FF2B5EF4-FFF2-40B4-BE49-F238E27FC236}">
                <a16:creationId xmlns:a16="http://schemas.microsoft.com/office/drawing/2014/main" id="{548AA4D1-B3DE-F419-AB3F-1E8A7F6334D9}"/>
              </a:ext>
            </a:extLst>
          </p:cNvPr>
          <p:cNvSpPr/>
          <p:nvPr/>
        </p:nvSpPr>
        <p:spPr bwMode="auto">
          <a:xfrm>
            <a:off x="10703718" y="293255"/>
            <a:ext cx="1234572" cy="6071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8" tIns="46794" rIns="89988" bIns="46794" numCol="1" rtlCol="0" anchor="ctr" anchorCtr="0" compatLnSpc="1">
            <a:prstTxWarp prst="textNoShape">
              <a:avLst/>
            </a:prstTxWarp>
          </a:bodyPr>
          <a:lstStyle/>
          <a:p>
            <a:pPr algn="ctr" defTabSz="914309">
              <a:spcBef>
                <a:spcPts val="432"/>
              </a:spcBef>
            </a:pPr>
            <a:r>
              <a:rPr lang="da-DK" sz="2400" dirty="0">
                <a:solidFill>
                  <a:srgbClr val="FFFFFF"/>
                </a:solidFill>
                <a:latin typeface="Gotham Rounded Bold" pitchFamily="50" charset="0"/>
              </a:rPr>
              <a:t>Intern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B7AA95E-AA9D-2A58-558A-CFC0CEE0C046}"/>
              </a:ext>
            </a:extLst>
          </p:cNvPr>
          <p:cNvSpPr txBox="1"/>
          <p:nvPr/>
        </p:nvSpPr>
        <p:spPr>
          <a:xfrm>
            <a:off x="7027785" y="5821794"/>
            <a:ext cx="451061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09" fontAlgn="base">
              <a:spcBef>
                <a:spcPct val="50000"/>
              </a:spcBef>
              <a:spcAft>
                <a:spcPct val="0"/>
              </a:spcAft>
              <a:tabLst>
                <a:tab pos="542925" algn="l"/>
              </a:tabLst>
              <a:defRPr/>
            </a:pPr>
            <a:br>
              <a:rPr lang="da-DK" sz="1400" noProof="0" dirty="0">
                <a:solidFill>
                  <a:srgbClr val="000000"/>
                </a:solidFill>
                <a:latin typeface="Gotham Rounded Light" pitchFamily="50" charset="0"/>
                <a:ea typeface="ＭＳ Ｐゴシック" pitchFamily="-80" charset="-128"/>
              </a:rPr>
            </a:br>
            <a:r>
              <a:rPr lang="da-DK" sz="1400" noProof="0" dirty="0">
                <a:solidFill>
                  <a:srgbClr val="000000"/>
                </a:solidFill>
                <a:latin typeface="Gotham Rounded Light" pitchFamily="50" charset="0"/>
                <a:ea typeface="ＭＳ Ｐゴシック" pitchFamily="-80" charset="-128"/>
              </a:rPr>
              <a:t>	</a:t>
            </a:r>
            <a:br>
              <a:rPr lang="da-DK" sz="1400" noProof="0" dirty="0">
                <a:solidFill>
                  <a:srgbClr val="000000"/>
                </a:solidFill>
                <a:latin typeface="Gotham Rounded Light" pitchFamily="50" charset="0"/>
                <a:ea typeface="ＭＳ Ｐゴシック" pitchFamily="-80" charset="-128"/>
              </a:rPr>
            </a:br>
            <a:r>
              <a:rPr lang="da-DK" sz="1400" noProof="0" dirty="0">
                <a:solidFill>
                  <a:srgbClr val="000000"/>
                </a:solidFill>
                <a:latin typeface="Gotham Rounded Light" pitchFamily="50" charset="0"/>
                <a:ea typeface="ＭＳ Ｐゴシック" pitchFamily="-80" charset="-128"/>
              </a:rPr>
              <a:t>OBS: </a:t>
            </a:r>
            <a:r>
              <a:rPr lang="da-DK" sz="1400" dirty="0">
                <a:solidFill>
                  <a:srgbClr val="000000"/>
                </a:solidFill>
                <a:latin typeface="Gotham Rounded Light" pitchFamily="50" charset="0"/>
                <a:ea typeface="ＭＳ Ｐゴシック" pitchFamily="-80" charset="-128"/>
              </a:rPr>
              <a:t>Ved skift af sprog</a:t>
            </a:r>
            <a:r>
              <a:rPr lang="da-DK" sz="1400" noProof="0" dirty="0">
                <a:solidFill>
                  <a:srgbClr val="000000"/>
                </a:solidFill>
                <a:latin typeface="Gotham Rounded Light" pitchFamily="50" charset="0"/>
                <a:ea typeface="ＭＳ Ｐゴシック" pitchFamily="-80" charset="-128"/>
              </a:rPr>
              <a:t> tryk på  	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3C4A0F6-1998-1B74-834A-F961E8D8A46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441" y="6192305"/>
            <a:ext cx="325060" cy="299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80210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3B38FA3B-2246-40E5-A61A-EA1559A3CD76}" vid="{D5F764FD-A73C-4B6C-BF48-3536DEB79AD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92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8" baseType="lpstr">
      <vt:lpstr>Aptos</vt:lpstr>
      <vt:lpstr>Arial</vt:lpstr>
      <vt:lpstr>Gotham Rounded Bold</vt:lpstr>
      <vt:lpstr>Gotham Rounded Book</vt:lpstr>
      <vt:lpstr>Gotham Rounded Light</vt:lpstr>
      <vt:lpstr>Verdana</vt:lpstr>
      <vt:lpstr>Blank</vt:lpstr>
      <vt:lpstr>Velkommen til DTU Health &amp; Safety E-learning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Lars Villadsen</dc:creator>
  <cp:lastModifiedBy>Leif Leon Warner</cp:lastModifiedBy>
  <cp:revision>12</cp:revision>
  <dcterms:created xsi:type="dcterms:W3CDTF">2025-10-30T13:28:24Z</dcterms:created>
  <dcterms:modified xsi:type="dcterms:W3CDTF">2026-02-19T07:23:13Z</dcterms:modified>
</cp:coreProperties>
</file>