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3"/>
  </p:sldMasterIdLst>
  <p:notesMasterIdLst>
    <p:notesMasterId r:id="rId6"/>
  </p:notesMasterIdLst>
  <p:sldIdLst>
    <p:sldId id="260" r:id="rId4"/>
    <p:sldId id="264" r:id="rId5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1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0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C0339DD-48FA-4F8A-9A8E-57F73A438D5E}" type="doc">
      <dgm:prSet loTypeId="urn:microsoft.com/office/officeart/2005/8/layout/arrow2" loCatId="process" qsTypeId="urn:microsoft.com/office/officeart/2005/8/quickstyle/simple1" qsCatId="simple" csTypeId="urn:microsoft.com/office/officeart/2005/8/colors/accent1_2" csCatId="accent1" phldr="1"/>
      <dgm:spPr/>
    </dgm:pt>
    <dgm:pt modelId="{F4101E29-8598-46C9-876B-D6B332BDAB95}">
      <dgm:prSet phldrT="[Tekst]"/>
      <dgm:spPr/>
      <dgm:t>
        <a:bodyPr/>
        <a:lstStyle/>
        <a:p>
          <a:r>
            <a:rPr lang="da-DK" dirty="0"/>
            <a:t>Passivt</a:t>
          </a:r>
        </a:p>
      </dgm:t>
    </dgm:pt>
    <dgm:pt modelId="{F32D2212-A924-4C56-B2CE-9F39A3744211}" type="parTrans" cxnId="{F9753F04-4A88-4D27-BEB0-6EF85034EC50}">
      <dgm:prSet/>
      <dgm:spPr/>
      <dgm:t>
        <a:bodyPr/>
        <a:lstStyle/>
        <a:p>
          <a:endParaRPr lang="da-DK"/>
        </a:p>
      </dgm:t>
    </dgm:pt>
    <dgm:pt modelId="{27F8A7C8-A152-4525-B4BB-03B674D98605}" type="sibTrans" cxnId="{F9753F04-4A88-4D27-BEB0-6EF85034EC50}">
      <dgm:prSet/>
      <dgm:spPr/>
      <dgm:t>
        <a:bodyPr/>
        <a:lstStyle/>
        <a:p>
          <a:endParaRPr lang="da-DK"/>
        </a:p>
      </dgm:t>
    </dgm:pt>
    <dgm:pt modelId="{4A0140B9-3CCC-420D-89C9-68E56B0825CC}">
      <dgm:prSet phldrT="[Tekst]"/>
      <dgm:spPr/>
      <dgm:t>
        <a:bodyPr/>
        <a:lstStyle/>
        <a:p>
          <a:r>
            <a:rPr lang="da-DK" dirty="0"/>
            <a:t>Reaktivt</a:t>
          </a:r>
        </a:p>
      </dgm:t>
    </dgm:pt>
    <dgm:pt modelId="{9E2066FF-40D2-4E77-9F8D-F49248733103}" type="parTrans" cxnId="{C11EB792-4E11-45F5-B052-49407A1159C2}">
      <dgm:prSet/>
      <dgm:spPr/>
      <dgm:t>
        <a:bodyPr/>
        <a:lstStyle/>
        <a:p>
          <a:endParaRPr lang="da-DK"/>
        </a:p>
      </dgm:t>
    </dgm:pt>
    <dgm:pt modelId="{8A805C3D-0F89-448E-B00A-9CECDA4CD170}" type="sibTrans" cxnId="{C11EB792-4E11-45F5-B052-49407A1159C2}">
      <dgm:prSet/>
      <dgm:spPr/>
      <dgm:t>
        <a:bodyPr/>
        <a:lstStyle/>
        <a:p>
          <a:endParaRPr lang="da-DK"/>
        </a:p>
      </dgm:t>
    </dgm:pt>
    <dgm:pt modelId="{5BF7A6C9-F8DD-45CB-A391-8D5E45EB26CC}">
      <dgm:prSet phldrT="[Tekst]"/>
      <dgm:spPr/>
      <dgm:t>
        <a:bodyPr/>
        <a:lstStyle/>
        <a:p>
          <a:r>
            <a:rPr lang="da-DK" dirty="0"/>
            <a:t>Aktivt</a:t>
          </a:r>
        </a:p>
      </dgm:t>
    </dgm:pt>
    <dgm:pt modelId="{F753C3A0-9F66-458E-A750-E52243BD2D96}" type="parTrans" cxnId="{2751F613-683E-48CF-8A3D-B63E4AFF3A4C}">
      <dgm:prSet/>
      <dgm:spPr/>
      <dgm:t>
        <a:bodyPr/>
        <a:lstStyle/>
        <a:p>
          <a:endParaRPr lang="da-DK"/>
        </a:p>
      </dgm:t>
    </dgm:pt>
    <dgm:pt modelId="{3A1621E9-0504-45BD-B090-0A71F7D67D58}" type="sibTrans" cxnId="{2751F613-683E-48CF-8A3D-B63E4AFF3A4C}">
      <dgm:prSet/>
      <dgm:spPr/>
      <dgm:t>
        <a:bodyPr/>
        <a:lstStyle/>
        <a:p>
          <a:endParaRPr lang="da-DK"/>
        </a:p>
      </dgm:t>
    </dgm:pt>
    <dgm:pt modelId="{3EA289D9-F365-44DD-BA2A-5128F8761F03}">
      <dgm:prSet phldrT="[Tekst]"/>
      <dgm:spPr/>
      <dgm:t>
        <a:bodyPr/>
        <a:lstStyle/>
        <a:p>
          <a:r>
            <a:rPr lang="da-DK"/>
            <a:t>Proaktivt</a:t>
          </a:r>
        </a:p>
      </dgm:t>
    </dgm:pt>
    <dgm:pt modelId="{85E045C8-C3D5-4F05-92B2-36F215B79713}" type="parTrans" cxnId="{94FDA718-9482-4EBB-8622-B0445CC2F9A3}">
      <dgm:prSet/>
      <dgm:spPr/>
      <dgm:t>
        <a:bodyPr/>
        <a:lstStyle/>
        <a:p>
          <a:endParaRPr lang="da-DK"/>
        </a:p>
      </dgm:t>
    </dgm:pt>
    <dgm:pt modelId="{0C7AF9D6-0551-4025-9A48-24BC25C20EF1}" type="sibTrans" cxnId="{94FDA718-9482-4EBB-8622-B0445CC2F9A3}">
      <dgm:prSet/>
      <dgm:spPr/>
      <dgm:t>
        <a:bodyPr/>
        <a:lstStyle/>
        <a:p>
          <a:endParaRPr lang="da-DK"/>
        </a:p>
      </dgm:t>
    </dgm:pt>
    <dgm:pt modelId="{4A9B3DDE-F8A8-49BF-9A36-C5902FF96318}">
      <dgm:prSet phldrT="[Tekst]"/>
      <dgm:spPr/>
      <dgm:t>
        <a:bodyPr/>
        <a:lstStyle/>
        <a:p>
          <a:r>
            <a:rPr lang="da-DK"/>
            <a:t>Skabende</a:t>
          </a:r>
        </a:p>
      </dgm:t>
    </dgm:pt>
    <dgm:pt modelId="{7D355ABD-C281-4416-B7F2-7FA882196678}" type="parTrans" cxnId="{FDD1FD9D-1A2A-48DB-B6A1-283179B43817}">
      <dgm:prSet/>
      <dgm:spPr/>
      <dgm:t>
        <a:bodyPr/>
        <a:lstStyle/>
        <a:p>
          <a:endParaRPr lang="da-DK"/>
        </a:p>
      </dgm:t>
    </dgm:pt>
    <dgm:pt modelId="{F984E395-B13C-4905-85A8-755D2A18C1C1}" type="sibTrans" cxnId="{FDD1FD9D-1A2A-48DB-B6A1-283179B43817}">
      <dgm:prSet/>
      <dgm:spPr/>
      <dgm:t>
        <a:bodyPr/>
        <a:lstStyle/>
        <a:p>
          <a:endParaRPr lang="da-DK"/>
        </a:p>
      </dgm:t>
    </dgm:pt>
    <dgm:pt modelId="{0EF0D105-CAC7-47B4-859F-4E40BEC64DB3}" type="pres">
      <dgm:prSet presAssocID="{0C0339DD-48FA-4F8A-9A8E-57F73A438D5E}" presName="arrowDiagram" presStyleCnt="0">
        <dgm:presLayoutVars>
          <dgm:chMax val="5"/>
          <dgm:dir/>
          <dgm:resizeHandles val="exact"/>
        </dgm:presLayoutVars>
      </dgm:prSet>
      <dgm:spPr/>
    </dgm:pt>
    <dgm:pt modelId="{D2A9E3C3-FB92-4C4A-8402-476E39630A70}" type="pres">
      <dgm:prSet presAssocID="{0C0339DD-48FA-4F8A-9A8E-57F73A438D5E}" presName="arrow" presStyleLbl="bgShp" presStyleIdx="0" presStyleCnt="1" custLinFactNeighborY="-4312"/>
      <dgm:spPr/>
    </dgm:pt>
    <dgm:pt modelId="{1043CD02-399D-4B7E-AB84-3270F992C145}" type="pres">
      <dgm:prSet presAssocID="{0C0339DD-48FA-4F8A-9A8E-57F73A438D5E}" presName="arrowDiagram5" presStyleCnt="0"/>
      <dgm:spPr/>
    </dgm:pt>
    <dgm:pt modelId="{958FAA4D-FFAA-4171-9676-1A02EEC9A3AB}" type="pres">
      <dgm:prSet presAssocID="{F4101E29-8598-46C9-876B-D6B332BDAB95}" presName="bullet5a" presStyleLbl="node1" presStyleIdx="0" presStyleCnt="5" custLinFactY="-11867" custLinFactNeighborY="-100000"/>
      <dgm:spPr/>
    </dgm:pt>
    <dgm:pt modelId="{5DD37FFF-1287-4930-B297-5E09E5E6FB2B}" type="pres">
      <dgm:prSet presAssocID="{F4101E29-8598-46C9-876B-D6B332BDAB95}" presName="textBox5a" presStyleLbl="revTx" presStyleIdx="0" presStyleCnt="5" custLinFactNeighborX="1871" custLinFactNeighborY="-12761">
        <dgm:presLayoutVars>
          <dgm:bulletEnabled val="1"/>
        </dgm:presLayoutVars>
      </dgm:prSet>
      <dgm:spPr/>
    </dgm:pt>
    <dgm:pt modelId="{72013DA9-5896-49FB-8B4B-77C621F46758}" type="pres">
      <dgm:prSet presAssocID="{4A0140B9-3CCC-420D-89C9-68E56B0825CC}" presName="bullet5b" presStyleLbl="node1" presStyleIdx="1" presStyleCnt="5" custLinFactNeighborY="-71463"/>
      <dgm:spPr/>
    </dgm:pt>
    <dgm:pt modelId="{3F4EC777-7591-454A-8248-1F47A86503E0}" type="pres">
      <dgm:prSet presAssocID="{4A0140B9-3CCC-420D-89C9-68E56B0825CC}" presName="textBox5b" presStyleLbl="revTx" presStyleIdx="1" presStyleCnt="5" custLinFactNeighborX="738" custLinFactNeighborY="-4619">
        <dgm:presLayoutVars>
          <dgm:bulletEnabled val="1"/>
        </dgm:presLayoutVars>
      </dgm:prSet>
      <dgm:spPr/>
    </dgm:pt>
    <dgm:pt modelId="{150AB258-CEE0-443F-95AC-234CC6D8EEA5}" type="pres">
      <dgm:prSet presAssocID="{5BF7A6C9-F8DD-45CB-A391-8D5E45EB26CC}" presName="bullet5c" presStyleLbl="node1" presStyleIdx="2" presStyleCnt="5" custLinFactNeighborY="-53592"/>
      <dgm:spPr/>
    </dgm:pt>
    <dgm:pt modelId="{0F08A924-948E-4F32-B323-57FAD44632EF}" type="pres">
      <dgm:prSet presAssocID="{5BF7A6C9-F8DD-45CB-A391-8D5E45EB26CC}" presName="textBox5c" presStyleLbl="revTx" presStyleIdx="2" presStyleCnt="5">
        <dgm:presLayoutVars>
          <dgm:bulletEnabled val="1"/>
        </dgm:presLayoutVars>
      </dgm:prSet>
      <dgm:spPr/>
    </dgm:pt>
    <dgm:pt modelId="{6D135694-1132-45A9-8D0C-FF40CF1F003D}" type="pres">
      <dgm:prSet presAssocID="{3EA289D9-F365-44DD-BA2A-5128F8761F03}" presName="bullet5d" presStyleLbl="node1" presStyleIdx="3" presStyleCnt="5" custLinFactNeighborY="-41496"/>
      <dgm:spPr/>
    </dgm:pt>
    <dgm:pt modelId="{3F7C1DFF-B6A3-41E7-9756-F1027C750483}" type="pres">
      <dgm:prSet presAssocID="{3EA289D9-F365-44DD-BA2A-5128F8761F03}" presName="textBox5d" presStyleLbl="revTx" presStyleIdx="3" presStyleCnt="5">
        <dgm:presLayoutVars>
          <dgm:bulletEnabled val="1"/>
        </dgm:presLayoutVars>
      </dgm:prSet>
      <dgm:spPr/>
    </dgm:pt>
    <dgm:pt modelId="{FF06F8E9-538F-486A-B23A-61A250223297}" type="pres">
      <dgm:prSet presAssocID="{4A9B3DDE-F8A8-49BF-9A36-C5902FF96318}" presName="bullet5e" presStyleLbl="node1" presStyleIdx="4" presStyleCnt="5" custLinFactNeighborY="-32571"/>
      <dgm:spPr/>
    </dgm:pt>
    <dgm:pt modelId="{90026A34-B2B3-4A5C-A37D-43982F1DD34A}" type="pres">
      <dgm:prSet presAssocID="{4A9B3DDE-F8A8-49BF-9A36-C5902FF96318}" presName="textBox5e" presStyleLbl="revTx" presStyleIdx="4" presStyleCnt="5">
        <dgm:presLayoutVars>
          <dgm:bulletEnabled val="1"/>
        </dgm:presLayoutVars>
      </dgm:prSet>
      <dgm:spPr/>
    </dgm:pt>
  </dgm:ptLst>
  <dgm:cxnLst>
    <dgm:cxn modelId="{F9753F04-4A88-4D27-BEB0-6EF85034EC50}" srcId="{0C0339DD-48FA-4F8A-9A8E-57F73A438D5E}" destId="{F4101E29-8598-46C9-876B-D6B332BDAB95}" srcOrd="0" destOrd="0" parTransId="{F32D2212-A924-4C56-B2CE-9F39A3744211}" sibTransId="{27F8A7C8-A152-4525-B4BB-03B674D98605}"/>
    <dgm:cxn modelId="{E2AC6513-9D33-40CA-B4B6-79742A49259E}" type="presOf" srcId="{4A0140B9-3CCC-420D-89C9-68E56B0825CC}" destId="{3F4EC777-7591-454A-8248-1F47A86503E0}" srcOrd="0" destOrd="0" presId="urn:microsoft.com/office/officeart/2005/8/layout/arrow2"/>
    <dgm:cxn modelId="{2751F613-683E-48CF-8A3D-B63E4AFF3A4C}" srcId="{0C0339DD-48FA-4F8A-9A8E-57F73A438D5E}" destId="{5BF7A6C9-F8DD-45CB-A391-8D5E45EB26CC}" srcOrd="2" destOrd="0" parTransId="{F753C3A0-9F66-458E-A750-E52243BD2D96}" sibTransId="{3A1621E9-0504-45BD-B090-0A71F7D67D58}"/>
    <dgm:cxn modelId="{77888318-9983-4966-B78A-FB8AA427AB52}" type="presOf" srcId="{5BF7A6C9-F8DD-45CB-A391-8D5E45EB26CC}" destId="{0F08A924-948E-4F32-B323-57FAD44632EF}" srcOrd="0" destOrd="0" presId="urn:microsoft.com/office/officeart/2005/8/layout/arrow2"/>
    <dgm:cxn modelId="{94FDA718-9482-4EBB-8622-B0445CC2F9A3}" srcId="{0C0339DD-48FA-4F8A-9A8E-57F73A438D5E}" destId="{3EA289D9-F365-44DD-BA2A-5128F8761F03}" srcOrd="3" destOrd="0" parTransId="{85E045C8-C3D5-4F05-92B2-36F215B79713}" sibTransId="{0C7AF9D6-0551-4025-9A48-24BC25C20EF1}"/>
    <dgm:cxn modelId="{F265666B-3604-46CC-AF83-4A3C3A5CD8C8}" type="presOf" srcId="{0C0339DD-48FA-4F8A-9A8E-57F73A438D5E}" destId="{0EF0D105-CAC7-47B4-859F-4E40BEC64DB3}" srcOrd="0" destOrd="0" presId="urn:microsoft.com/office/officeart/2005/8/layout/arrow2"/>
    <dgm:cxn modelId="{C11EB792-4E11-45F5-B052-49407A1159C2}" srcId="{0C0339DD-48FA-4F8A-9A8E-57F73A438D5E}" destId="{4A0140B9-3CCC-420D-89C9-68E56B0825CC}" srcOrd="1" destOrd="0" parTransId="{9E2066FF-40D2-4E77-9F8D-F49248733103}" sibTransId="{8A805C3D-0F89-448E-B00A-9CECDA4CD170}"/>
    <dgm:cxn modelId="{FDD1FD9D-1A2A-48DB-B6A1-283179B43817}" srcId="{0C0339DD-48FA-4F8A-9A8E-57F73A438D5E}" destId="{4A9B3DDE-F8A8-49BF-9A36-C5902FF96318}" srcOrd="4" destOrd="0" parTransId="{7D355ABD-C281-4416-B7F2-7FA882196678}" sibTransId="{F984E395-B13C-4905-85A8-755D2A18C1C1}"/>
    <dgm:cxn modelId="{F3E014A9-FBEA-4214-B28E-FA3F0CFBC4A4}" type="presOf" srcId="{4A9B3DDE-F8A8-49BF-9A36-C5902FF96318}" destId="{90026A34-B2B3-4A5C-A37D-43982F1DD34A}" srcOrd="0" destOrd="0" presId="urn:microsoft.com/office/officeart/2005/8/layout/arrow2"/>
    <dgm:cxn modelId="{7D91F2EE-E809-497D-AFD9-DAFCF1F2B30D}" type="presOf" srcId="{F4101E29-8598-46C9-876B-D6B332BDAB95}" destId="{5DD37FFF-1287-4930-B297-5E09E5E6FB2B}" srcOrd="0" destOrd="0" presId="urn:microsoft.com/office/officeart/2005/8/layout/arrow2"/>
    <dgm:cxn modelId="{09559FF3-6CB8-4131-B175-C1BC660FC547}" type="presOf" srcId="{3EA289D9-F365-44DD-BA2A-5128F8761F03}" destId="{3F7C1DFF-B6A3-41E7-9756-F1027C750483}" srcOrd="0" destOrd="0" presId="urn:microsoft.com/office/officeart/2005/8/layout/arrow2"/>
    <dgm:cxn modelId="{F83C9363-6F4F-4712-9DEF-3C76C443C24D}" type="presParOf" srcId="{0EF0D105-CAC7-47B4-859F-4E40BEC64DB3}" destId="{D2A9E3C3-FB92-4C4A-8402-476E39630A70}" srcOrd="0" destOrd="0" presId="urn:microsoft.com/office/officeart/2005/8/layout/arrow2"/>
    <dgm:cxn modelId="{A803B34E-1A68-4E98-B36E-7A0CCC7F247A}" type="presParOf" srcId="{0EF0D105-CAC7-47B4-859F-4E40BEC64DB3}" destId="{1043CD02-399D-4B7E-AB84-3270F992C145}" srcOrd="1" destOrd="0" presId="urn:microsoft.com/office/officeart/2005/8/layout/arrow2"/>
    <dgm:cxn modelId="{49319793-0355-4D55-8AFF-D904FA2E6E72}" type="presParOf" srcId="{1043CD02-399D-4B7E-AB84-3270F992C145}" destId="{958FAA4D-FFAA-4171-9676-1A02EEC9A3AB}" srcOrd="0" destOrd="0" presId="urn:microsoft.com/office/officeart/2005/8/layout/arrow2"/>
    <dgm:cxn modelId="{2AF9B1F4-A0D4-49AE-ABF8-EA64B86D3588}" type="presParOf" srcId="{1043CD02-399D-4B7E-AB84-3270F992C145}" destId="{5DD37FFF-1287-4930-B297-5E09E5E6FB2B}" srcOrd="1" destOrd="0" presId="urn:microsoft.com/office/officeart/2005/8/layout/arrow2"/>
    <dgm:cxn modelId="{339E377F-CD0B-4FCE-8664-8D9D7E86CA89}" type="presParOf" srcId="{1043CD02-399D-4B7E-AB84-3270F992C145}" destId="{72013DA9-5896-49FB-8B4B-77C621F46758}" srcOrd="2" destOrd="0" presId="urn:microsoft.com/office/officeart/2005/8/layout/arrow2"/>
    <dgm:cxn modelId="{A61F206D-5CE8-4F7B-942B-8123AB41E568}" type="presParOf" srcId="{1043CD02-399D-4B7E-AB84-3270F992C145}" destId="{3F4EC777-7591-454A-8248-1F47A86503E0}" srcOrd="3" destOrd="0" presId="urn:microsoft.com/office/officeart/2005/8/layout/arrow2"/>
    <dgm:cxn modelId="{09D7E6C3-B172-46BE-8503-642F52DA52CA}" type="presParOf" srcId="{1043CD02-399D-4B7E-AB84-3270F992C145}" destId="{150AB258-CEE0-443F-95AC-234CC6D8EEA5}" srcOrd="4" destOrd="0" presId="urn:microsoft.com/office/officeart/2005/8/layout/arrow2"/>
    <dgm:cxn modelId="{4E2EEFA4-46E4-4569-817C-F675F744C6D5}" type="presParOf" srcId="{1043CD02-399D-4B7E-AB84-3270F992C145}" destId="{0F08A924-948E-4F32-B323-57FAD44632EF}" srcOrd="5" destOrd="0" presId="urn:microsoft.com/office/officeart/2005/8/layout/arrow2"/>
    <dgm:cxn modelId="{2258DC72-538F-4706-8B52-2346A3E4512B}" type="presParOf" srcId="{1043CD02-399D-4B7E-AB84-3270F992C145}" destId="{6D135694-1132-45A9-8D0C-FF40CF1F003D}" srcOrd="6" destOrd="0" presId="urn:microsoft.com/office/officeart/2005/8/layout/arrow2"/>
    <dgm:cxn modelId="{EA933E3C-2B97-42FE-979C-ED9CA9EEA64C}" type="presParOf" srcId="{1043CD02-399D-4B7E-AB84-3270F992C145}" destId="{3F7C1DFF-B6A3-41E7-9756-F1027C750483}" srcOrd="7" destOrd="0" presId="urn:microsoft.com/office/officeart/2005/8/layout/arrow2"/>
    <dgm:cxn modelId="{52BCD430-1493-476B-988A-C22CD32B4799}" type="presParOf" srcId="{1043CD02-399D-4B7E-AB84-3270F992C145}" destId="{FF06F8E9-538F-486A-B23A-61A250223297}" srcOrd="8" destOrd="0" presId="urn:microsoft.com/office/officeart/2005/8/layout/arrow2"/>
    <dgm:cxn modelId="{4ECE3F14-D430-4584-914F-F7931CFAAD24}" type="presParOf" srcId="{1043CD02-399D-4B7E-AB84-3270F992C145}" destId="{90026A34-B2B3-4A5C-A37D-43982F1DD34A}" srcOrd="9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A9E3C3-FB92-4C4A-8402-476E39630A70}">
      <dsp:nvSpPr>
        <dsp:cNvPr id="0" name=""/>
        <dsp:cNvSpPr/>
      </dsp:nvSpPr>
      <dsp:spPr>
        <a:xfrm>
          <a:off x="0" y="250"/>
          <a:ext cx="6489679" cy="4056049"/>
        </a:xfrm>
        <a:prstGeom prst="swooshArrow">
          <a:avLst>
            <a:gd name="adj1" fmla="val 25000"/>
            <a:gd name="adj2" fmla="val 2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58FAA4D-FFAA-4171-9676-1A02EEC9A3AB}">
      <dsp:nvSpPr>
        <dsp:cNvPr id="0" name=""/>
        <dsp:cNvSpPr/>
      </dsp:nvSpPr>
      <dsp:spPr>
        <a:xfrm>
          <a:off x="639233" y="3024250"/>
          <a:ext cx="149262" cy="14926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D37FFF-1287-4930-B297-5E09E5E6FB2B}">
      <dsp:nvSpPr>
        <dsp:cNvPr id="0" name=""/>
        <dsp:cNvSpPr/>
      </dsp:nvSpPr>
      <dsp:spPr>
        <a:xfrm>
          <a:off x="729770" y="3142670"/>
          <a:ext cx="850147" cy="9653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9091" tIns="0" rIns="0" bIns="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800" kern="1200" dirty="0"/>
            <a:t>Passivt</a:t>
          </a:r>
        </a:p>
      </dsp:txBody>
      <dsp:txXfrm>
        <a:off x="729770" y="3142670"/>
        <a:ext cx="850147" cy="965339"/>
      </dsp:txXfrm>
    </dsp:sp>
    <dsp:sp modelId="{72013DA9-5896-49FB-8B4B-77C621F46758}">
      <dsp:nvSpPr>
        <dsp:cNvPr id="0" name=""/>
        <dsp:cNvSpPr/>
      </dsp:nvSpPr>
      <dsp:spPr>
        <a:xfrm>
          <a:off x="1447198" y="2247940"/>
          <a:ext cx="233628" cy="23362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F4EC777-7591-454A-8248-1F47A86503E0}">
      <dsp:nvSpPr>
        <dsp:cNvPr id="0" name=""/>
        <dsp:cNvSpPr/>
      </dsp:nvSpPr>
      <dsp:spPr>
        <a:xfrm>
          <a:off x="1571963" y="2453213"/>
          <a:ext cx="1077286" cy="16994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795" tIns="0" rIns="0" bIns="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800" kern="1200" dirty="0"/>
            <a:t>Reaktivt</a:t>
          </a:r>
        </a:p>
      </dsp:txBody>
      <dsp:txXfrm>
        <a:off x="1571963" y="2453213"/>
        <a:ext cx="1077286" cy="1699484"/>
      </dsp:txXfrm>
    </dsp:sp>
    <dsp:sp modelId="{150AB258-CEE0-443F-95AC-234CC6D8EEA5}">
      <dsp:nvSpPr>
        <dsp:cNvPr id="0" name=""/>
        <dsp:cNvSpPr/>
      </dsp:nvSpPr>
      <dsp:spPr>
        <a:xfrm>
          <a:off x="2485547" y="1629003"/>
          <a:ext cx="311504" cy="31150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F08A924-948E-4F32-B323-57FAD44632EF}">
      <dsp:nvSpPr>
        <dsp:cNvPr id="0" name=""/>
        <dsp:cNvSpPr/>
      </dsp:nvSpPr>
      <dsp:spPr>
        <a:xfrm>
          <a:off x="2641299" y="1951697"/>
          <a:ext cx="1252508" cy="22794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060" tIns="0" rIns="0" bIns="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800" kern="1200" dirty="0"/>
            <a:t>Aktivt</a:t>
          </a:r>
        </a:p>
      </dsp:txBody>
      <dsp:txXfrm>
        <a:off x="2641299" y="1951697"/>
        <a:ext cx="1252508" cy="2279499"/>
      </dsp:txXfrm>
    </dsp:sp>
    <dsp:sp modelId="{6D135694-1132-45A9-8D0C-FF40CF1F003D}">
      <dsp:nvSpPr>
        <dsp:cNvPr id="0" name=""/>
        <dsp:cNvSpPr/>
      </dsp:nvSpPr>
      <dsp:spPr>
        <a:xfrm>
          <a:off x="3692627" y="1145500"/>
          <a:ext cx="402360" cy="40236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F7C1DFF-B6A3-41E7-9756-F1027C750483}">
      <dsp:nvSpPr>
        <dsp:cNvPr id="0" name=""/>
        <dsp:cNvSpPr/>
      </dsp:nvSpPr>
      <dsp:spPr>
        <a:xfrm>
          <a:off x="3893807" y="1513644"/>
          <a:ext cx="1297935" cy="27175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202" tIns="0" rIns="0" bIns="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800" kern="1200"/>
            <a:t>Proaktivt</a:t>
          </a:r>
        </a:p>
      </dsp:txBody>
      <dsp:txXfrm>
        <a:off x="3893807" y="1513644"/>
        <a:ext cx="1297935" cy="2717553"/>
      </dsp:txXfrm>
    </dsp:sp>
    <dsp:sp modelId="{FF06F8E9-538F-486A-B23A-61A250223297}">
      <dsp:nvSpPr>
        <dsp:cNvPr id="0" name=""/>
        <dsp:cNvSpPr/>
      </dsp:nvSpPr>
      <dsp:spPr>
        <a:xfrm>
          <a:off x="4935400" y="822616"/>
          <a:ext cx="512684" cy="51268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0026A34-B2B3-4A5C-A37D-43982F1DD34A}">
      <dsp:nvSpPr>
        <dsp:cNvPr id="0" name=""/>
        <dsp:cNvSpPr/>
      </dsp:nvSpPr>
      <dsp:spPr>
        <a:xfrm>
          <a:off x="5191743" y="1245944"/>
          <a:ext cx="1297935" cy="29852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1661" tIns="0" rIns="0" bIns="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800" kern="1200"/>
            <a:t>Skabende</a:t>
          </a:r>
        </a:p>
      </dsp:txBody>
      <dsp:txXfrm>
        <a:off x="5191743" y="1245944"/>
        <a:ext cx="1297935" cy="29852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3BEF5A-CB0A-4A38-96A2-B0DEC4D2CA3D}" type="datetimeFigureOut">
              <a:rPr lang="da-DK" smtClean="0"/>
              <a:t>16-04-2026</a:t>
            </a:fld>
            <a:endParaRPr lang="da-DK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F909AB-C75A-4A34-95F8-83D61EA1A29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752337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Safety Moment startet i 2021 som en del af rejsen mod vision 0 ulykker. Det er en kort præsentation 2-5 min om et arbejdsmiljørelateret emne. Tænkt som oplæg til dialog. Vi flytter vores holdninger og ændrer adfærd og kultur.</a:t>
            </a:r>
          </a:p>
          <a:p>
            <a:r>
              <a:rPr lang="da-DK" dirty="0"/>
              <a:t>Bør være 1. punkt på en dagsorden ved fællesmøder, sektionsmøder, afdelingsmøder.</a:t>
            </a:r>
          </a:p>
          <a:p>
            <a:r>
              <a:rPr lang="da-DK" dirty="0"/>
              <a:t>Safety Moment ligger i den høje ende af figuren – proaktivt og skabende </a:t>
            </a:r>
          </a:p>
          <a:p>
            <a:r>
              <a:rPr lang="da-DK" dirty="0"/>
              <a:t>Hvordan får vi det til at leve på Aqua? Skal jeg sende link til Inside, hvor der findes eksempler? Anna har foreslået at sende </a:t>
            </a:r>
            <a:r>
              <a:rPr lang="da-DK" dirty="0" err="1"/>
              <a:t>safety</a:t>
            </a:r>
            <a:r>
              <a:rPr lang="da-DK" dirty="0"/>
              <a:t> moment til centerlederne, men vil også gerne I tager eksempler fra jeres egen hverdag, f.eks. Rengøringskonen, der finder en kanyle på gulvet; sol hænger lavt – brug solbriller; der er </a:t>
            </a:r>
            <a:r>
              <a:rPr lang="da-DK"/>
              <a:t>glat udenfor; </a:t>
            </a:r>
            <a:r>
              <a:rPr lang="da-DK" dirty="0"/>
              <a:t>gå på trapper, når du går på trapper; fald – hvordan kan det undgås; hvor går du hen med stress, krænkelser</a:t>
            </a:r>
            <a:r>
              <a:rPr lang="da-DK"/>
              <a:t>, … </a:t>
            </a:r>
            <a:br>
              <a:rPr lang="da-DK"/>
            </a:br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226E594-E4AE-4537-89A7-A41D1B535408}" type="slidenum">
              <a:rPr kumimoji="0" lang="da-DK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da-DK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958756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4C0FF7-E26A-1C88-86DE-EF518C6B20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E058EA5-B959-6F7F-DD30-C7E5E36B1E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da-D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39FEEA-47C5-F471-344F-301F36624E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F78B3-615F-4F39-BD01-E4B0E0476119}" type="datetimeFigureOut">
              <a:rPr lang="da-DK" smtClean="0"/>
              <a:t>16-04-2026</a:t>
            </a:fld>
            <a:endParaRPr lang="da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48770F-BFC2-8D6E-6B0A-0B8109137F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ABE251-62AE-CECC-075D-D245E0C1AD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0340F-A87A-460A-9D4F-995CACDC246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040858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292118-4E86-7B92-AEA7-61B12544EB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120F35-0DED-245F-C759-CAB68CD45E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5AF56E-CD9D-1AD5-E234-351A1C9961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F78B3-615F-4F39-BD01-E4B0E0476119}" type="datetimeFigureOut">
              <a:rPr lang="da-DK" smtClean="0"/>
              <a:t>16-04-2026</a:t>
            </a:fld>
            <a:endParaRPr lang="da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8EB6B4-E190-1355-DC6D-A14484DB33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51EACB-D56C-2956-0223-9DEDFDBE8C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0340F-A87A-460A-9D4F-995CACDC246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0006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346CE10-A9BA-C03C-8BA2-4F29F8CBA9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9C130A-D2BB-9AA2-CE9A-BADB19EA8E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4F5BCD-0706-6874-06B4-BA209A6566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F78B3-615F-4F39-BD01-E4B0E0476119}" type="datetimeFigureOut">
              <a:rPr lang="da-DK" smtClean="0"/>
              <a:t>16-04-2026</a:t>
            </a:fld>
            <a:endParaRPr lang="da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FCCFDD-7F3D-CB3B-846D-13A725B1A3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BBBFF7-33AC-1741-3C43-0220822A1C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0340F-A87A-460A-9D4F-995CACDC246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136308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ront 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ckground"/>
          <p:cNvSpPr/>
          <p:nvPr userDrawn="1"/>
        </p:nvSpPr>
        <p:spPr bwMode="auto">
          <a:xfrm>
            <a:off x="0" y="0"/>
            <a:ext cx="0" cy="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itchFamily="-80" charset="-128"/>
            </a:endParaRPr>
          </a:p>
        </p:txBody>
      </p:sp>
      <p:sp>
        <p:nvSpPr>
          <p:cNvPr id="11" name="Logo white">
            <a:extLst>
              <a:ext uri="{FF2B5EF4-FFF2-40B4-BE49-F238E27FC236}">
                <a16:creationId xmlns:a16="http://schemas.microsoft.com/office/drawing/2014/main" id="{275A6477-FE3A-4D40-B1FE-E46C11E344A5}"/>
              </a:ext>
            </a:extLst>
          </p:cNvPr>
          <p:cNvSpPr>
            <a:spLocks noChangeAspect="1"/>
          </p:cNvSpPr>
          <p:nvPr userDrawn="1">
            <p:custDataLst>
              <p:tags r:id="rId1"/>
            </p:custDataLst>
          </p:nvPr>
        </p:nvSpPr>
        <p:spPr bwMode="auto">
          <a:xfrm>
            <a:off x="252033" y="252000"/>
            <a:ext cx="419666" cy="612000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GB" sz="1800" dirty="0"/>
          </a:p>
        </p:txBody>
      </p:sp>
      <p:sp>
        <p:nvSpPr>
          <p:cNvPr id="1146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49892" y="3545117"/>
            <a:ext cx="10841439" cy="2706458"/>
          </a:xfrm>
        </p:spPr>
        <p:txBody>
          <a:bodyPr anchor="t" anchorCtr="0"/>
          <a:lstStyle>
            <a:lvl1pPr>
              <a:lnSpc>
                <a:spcPct val="93000"/>
              </a:lnSpc>
              <a:defRPr sz="8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GB" noProof="0" dirty="0"/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47104" y="1704975"/>
            <a:ext cx="10841439" cy="1660654"/>
          </a:xfrm>
        </p:spPr>
        <p:txBody>
          <a:bodyPr anchor="b" anchorCtr="0"/>
          <a:lstStyle>
            <a:lvl1pPr marL="0" indent="0">
              <a:lnSpc>
                <a:spcPct val="110000"/>
              </a:lnSpc>
              <a:spcBef>
                <a:spcPts val="0"/>
              </a:spcBef>
              <a:buFontTx/>
              <a:buNone/>
              <a:defRPr sz="3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Click to edit Master subtitle style</a:t>
            </a:r>
            <a:endParaRPr lang="en-GB" noProof="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117C6C-7BC3-4888-BC29-FAB17565D119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7E4668-D07F-4B96-9755-175402734855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3EA872-A674-449B-A120-B97244F8E91D}" type="slidenum">
              <a:rPr lang="en-GB" smtClean="0"/>
              <a:pPr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567942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156">
          <p15:clr>
            <a:srgbClr val="F26B43"/>
          </p15:clr>
        </p15:guide>
        <p15:guide id="2" pos="6984">
          <p15:clr>
            <a:srgbClr val="F26B43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46651A-23CF-14AF-6F8A-DD200A4BC4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587DE5-910E-3EA5-47DD-4E35BAA7A0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D15E77-6E7B-9F68-FC16-C7996C372F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F78B3-615F-4F39-BD01-E4B0E0476119}" type="datetimeFigureOut">
              <a:rPr lang="da-DK" smtClean="0"/>
              <a:t>16-04-2026</a:t>
            </a:fld>
            <a:endParaRPr lang="da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EA32BF-784E-5E3B-4DB2-9186BD79B5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E44F0E-669F-94D8-C33B-A2D1370502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0340F-A87A-460A-9D4F-995CACDC246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88717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7C7AC5-7475-CF2A-D32A-9954CA0A54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F4B447-C597-AC3E-F0C5-A8E180FB83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873D77-E33F-683F-E1DC-8F4A22CF3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F78B3-615F-4F39-BD01-E4B0E0476119}" type="datetimeFigureOut">
              <a:rPr lang="da-DK" smtClean="0"/>
              <a:t>16-04-2026</a:t>
            </a:fld>
            <a:endParaRPr lang="da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D7858B-06A2-9169-0204-3DADC09323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FE113F-2428-8D68-6AAC-4F455E7BA6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0340F-A87A-460A-9D4F-995CACDC246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52319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6E3F0C-F34D-0F98-61BD-A2F62652A3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53C6E3-0CAB-EA1E-E384-BBB54D3EB9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401980-1FFF-91EB-226D-878DC3363B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37E03E-2C78-31CD-F3C8-29062A32EF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F78B3-615F-4F39-BD01-E4B0E0476119}" type="datetimeFigureOut">
              <a:rPr lang="da-DK" smtClean="0"/>
              <a:t>16-04-2026</a:t>
            </a:fld>
            <a:endParaRPr lang="da-D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4D4164-0185-A063-DC7A-C84CAD000B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C638D4-2974-5AF5-C981-7950760F8E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0340F-A87A-460A-9D4F-995CACDC246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655413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0F656F-0241-5D8C-A967-3F6D023A58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591691-6825-8B22-E0C7-58E94A14AE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7A192A-B125-BADA-7699-1778CB71BD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7EED373-6908-F22A-CEE1-BCEF5C0850F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0DF9DC3-D288-2356-23A0-19695112342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23E5B20-7592-FB52-0EED-A777A3543F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F78B3-615F-4F39-BD01-E4B0E0476119}" type="datetimeFigureOut">
              <a:rPr lang="da-DK" smtClean="0"/>
              <a:t>16-04-2026</a:t>
            </a:fld>
            <a:endParaRPr lang="da-DK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46A3BC2-8189-3C87-EDFF-FAE1B35DFD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7CBD196-ECA1-8F8D-B80A-9A839C251E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0340F-A87A-460A-9D4F-995CACDC246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39880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2DE785-2E4B-F7A5-994C-E327735D93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AE1275A-FA21-E01C-A27A-982AE83E91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F78B3-615F-4F39-BD01-E4B0E0476119}" type="datetimeFigureOut">
              <a:rPr lang="da-DK" smtClean="0"/>
              <a:t>16-04-2026</a:t>
            </a:fld>
            <a:endParaRPr lang="da-DK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ED4303A-A947-7C0D-F856-8CEED3AB6B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E5C7761-9456-8013-84E4-3E08B9C5E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0340F-A87A-460A-9D4F-995CACDC246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00150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295530C-D282-C7E8-61A7-FD25FA5282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F78B3-615F-4F39-BD01-E4B0E0476119}" type="datetimeFigureOut">
              <a:rPr lang="da-DK" smtClean="0"/>
              <a:t>16-04-2026</a:t>
            </a:fld>
            <a:endParaRPr lang="da-DK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CD8FE04-4BAD-763D-948E-EFF7C1577B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6B756A-59B0-69FF-5A88-D4A8AF823A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0340F-A87A-460A-9D4F-995CACDC246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90049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116FD2-5284-B51F-B778-B1EDCEA7FD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F2ACEB-1EF2-3F98-349E-FAB299F111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362E98-6F2B-9381-C08F-4FCEEF7CD9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BA4F34-3FC0-9D23-DA09-37B5E341F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F78B3-615F-4F39-BD01-E4B0E0476119}" type="datetimeFigureOut">
              <a:rPr lang="da-DK" smtClean="0"/>
              <a:t>16-04-2026</a:t>
            </a:fld>
            <a:endParaRPr lang="da-D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79C2DB-3EA5-1728-DA87-9302F8DA21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BE6A12-B75F-6B02-5598-A88F37E555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0340F-A87A-460A-9D4F-995CACDC246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70142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177185-615F-109C-40ED-9EDD9FA313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9E7F759-22E2-E310-E60A-6EDE15CA87E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3CA7EB-7005-9D82-C71E-2F7A93C57D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BDFE59-1B56-1936-EC26-8C59817064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F78B3-615F-4F39-BD01-E4B0E0476119}" type="datetimeFigureOut">
              <a:rPr lang="da-DK" smtClean="0"/>
              <a:t>16-04-2026</a:t>
            </a:fld>
            <a:endParaRPr lang="da-D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22D2A0-BD21-FA9D-D155-8A27A671FC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57FD27-4154-6C74-35E2-A2DFE1653D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0340F-A87A-460A-9D4F-995CACDC246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77833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56E98E7-BF1D-AAF0-54E2-B2F919AAED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D71BBA-F344-52E7-6AAA-51AD0B33AF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F3231C-A574-7722-1535-76A18BA7BE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08F78B3-615F-4F39-BD01-E4B0E0476119}" type="datetimeFigureOut">
              <a:rPr lang="da-DK" smtClean="0"/>
              <a:t>16-04-2026</a:t>
            </a:fld>
            <a:endParaRPr lang="da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1EAAA9-667C-3B91-7424-A40585D4BF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F5343E-6830-B323-8284-5DD769BCC7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0C0340F-A87A-460A-9D4F-995CACDC246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3550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customXml" Target="../../customXml/item1.xml"/><Relationship Id="rId1" Type="http://schemas.openxmlformats.org/officeDocument/2006/relationships/customXml" Target="../../customXml/item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74358EA-4D5B-461F-997D-DE6729900D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9892" y="3545117"/>
            <a:ext cx="11661162" cy="2706458"/>
          </a:xfrm>
        </p:spPr>
        <p:txBody>
          <a:bodyPr>
            <a:normAutofit/>
          </a:bodyPr>
          <a:lstStyle/>
          <a:p>
            <a:r>
              <a:rPr lang="en-GB" sz="6000" dirty="0" err="1"/>
              <a:t>Arbejdsmiljø</a:t>
            </a:r>
            <a:r>
              <a:rPr lang="en-GB" sz="6000" dirty="0"/>
              <a:t> </a:t>
            </a:r>
            <a:r>
              <a:rPr lang="en-GB" sz="6000" dirty="0" err="1"/>
              <a:t>og</a:t>
            </a:r>
            <a:r>
              <a:rPr lang="en-GB" sz="6000" dirty="0"/>
              <a:t> kultur </a:t>
            </a:r>
            <a:r>
              <a:rPr lang="en-GB" sz="6000" dirty="0" err="1"/>
              <a:t>på</a:t>
            </a:r>
            <a:r>
              <a:rPr lang="en-GB" sz="6000" dirty="0"/>
              <a:t> DTU</a:t>
            </a:r>
            <a:br>
              <a:rPr lang="en-GB" sz="6000" dirty="0"/>
            </a:br>
            <a:endParaRPr lang="en-GB" sz="6000" dirty="0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88CE6942-A17C-4247-86C6-41FACF7E90A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Safety Moment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AA221E4-1851-497D-90EE-984C7112166A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4C8C45C-947F-4981-8B3F-4F32E973C901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C5CDFD24-F3FF-E226-844B-005C65E1C90D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noFill/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Karin Petersen</a:t>
            </a:r>
            <a:endParaRPr kumimoji="0" lang="en-GB" sz="1200" b="0" i="0" u="none" strike="noStrike" kern="1200" cap="none" spc="0" normalizeH="0" baseline="0" noProof="0" dirty="0">
              <a:ln>
                <a:noFill/>
              </a:ln>
              <a:noFill/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23207141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1FE9B1-D735-7E25-D78A-47A5583A16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sz="4300" dirty="0"/>
              <a:t>Safety Moment – Arbejdsmiljø og kultur 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67AEB66-7D71-F0F5-56B6-4E77BFA14B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06360"/>
            <a:ext cx="10515600" cy="4351338"/>
          </a:xfrm>
        </p:spPr>
        <p:txBody>
          <a:bodyPr/>
          <a:lstStyle/>
          <a:p>
            <a:endParaRPr lang="da-DK" dirty="0"/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7BFDEEFC-41FA-0569-F46D-04552FCF40D7}"/>
              </a:ext>
            </a:extLst>
          </p:cNvPr>
          <p:cNvGraphicFramePr/>
          <p:nvPr/>
        </p:nvGraphicFramePr>
        <p:xfrm>
          <a:off x="838200" y="2008969"/>
          <a:ext cx="6489679" cy="44063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BC12AFBB-34E0-DFBB-0348-F5B3B4767C0B}"/>
              </a:ext>
            </a:extLst>
          </p:cNvPr>
          <p:cNvSpPr txBox="1"/>
          <p:nvPr/>
        </p:nvSpPr>
        <p:spPr>
          <a:xfrm>
            <a:off x="7696200" y="1695416"/>
            <a:ext cx="3657600" cy="47602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a-DK" altLang="da-DK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Passivt:</a:t>
            </a:r>
            <a:r>
              <a:rPr kumimoji="0" lang="da-DK" altLang="da-DK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Arbejdsmiljø er ikke en prioritet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da-DK" altLang="da-DK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a-DK" altLang="da-DK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Reaktivt:</a:t>
            </a:r>
            <a:r>
              <a:rPr kumimoji="0" lang="da-DK" altLang="da-DK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Der er kun fokus på arbejdsmiljø, hvis der sker en alvorlig hændelse eller arbejdsrelateret sygefravær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da-DK" altLang="da-DK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a-DK" altLang="da-DK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Aktivt:</a:t>
            </a:r>
            <a:r>
              <a:rPr kumimoji="0" lang="da-DK" altLang="da-DK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Arbejdsmiljø er en prioritet, men der er ikke altid sammenhæng mellem ord og handling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da-DK" altLang="da-DK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a-DK" altLang="da-DK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Proaktivt: </a:t>
            </a:r>
            <a:r>
              <a:rPr kumimoji="0" lang="da-DK" altLang="da-DK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Arbejdspladsen har fokus på at forebygge: hændelser, ulykker, sygefravær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da-DK" altLang="da-DK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a-DK" altLang="da-DK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Skabende:</a:t>
            </a:r>
            <a:r>
              <a:rPr kumimoji="0" lang="da-DK" altLang="da-DK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Arbejdsmiljø bliver prioriteret som en del af vejen til at opnå forretningsmål. Der er fokus på at skabe den bedste arbejdsplads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41A7353-F50D-D921-54B2-DC433413A18C}"/>
              </a:ext>
            </a:extLst>
          </p:cNvPr>
          <p:cNvSpPr txBox="1"/>
          <p:nvPr/>
        </p:nvSpPr>
        <p:spPr>
          <a:xfrm>
            <a:off x="838200" y="6230648"/>
            <a:ext cx="9116833" cy="369332"/>
          </a:xfrm>
          <a:prstGeom prst="rect">
            <a:avLst/>
          </a:prstGeom>
          <a:solidFill>
            <a:schemeClr val="accent4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Discuss</a:t>
            </a:r>
            <a:r>
              <a:rPr kumimoji="0" lang="da-DK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: Hvor er vi/vil gerne være på diagrammet og hvordan kommer vi derhen?</a:t>
            </a:r>
          </a:p>
        </p:txBody>
      </p:sp>
    </p:spTree>
    <p:extLst>
      <p:ext uri="{BB962C8B-B14F-4D97-AF65-F5344CB8AC3E}">
        <p14:creationId xmlns:p14="http://schemas.microsoft.com/office/powerpoint/2010/main" val="347555951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TemplafySlideFormConfiguration><![CDATA[{"formFields":[],"formDataEntries":[]}]]></TemplafySlideFormConfiguration>
</file>

<file path=customXml/item2.xml><?xml version="1.0" encoding="utf-8"?>
<TemplafySlideTemplateConfiguration><![CDATA[{"elementsMetadata":[],"enableDocumentContentUpdater":true,"documentContentValidatorConfiguration":{"enableDocumentContentValidator":false,"documentContentValidatorVersion":0},"slideId":"636837486369128185","version":"1.2"}]]></TemplafySlideTemplateConfiguration>
</file>

<file path=customXml/itemProps1.xml><?xml version="1.0" encoding="utf-8"?>
<ds:datastoreItem xmlns:ds="http://schemas.openxmlformats.org/officeDocument/2006/customXml" ds:itemID="{56C8BFB2-A911-4310-9D4A-421D773FAFA6}">
  <ds:schemaRefs/>
</ds:datastoreItem>
</file>

<file path=customXml/itemProps2.xml><?xml version="1.0" encoding="utf-8"?>
<ds:datastoreItem xmlns:ds="http://schemas.openxmlformats.org/officeDocument/2006/customXml" ds:itemID="{11FAAC39-0A3A-4CC2-A9C1-60940B78AE17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288</Words>
  <Application>Microsoft Office PowerPoint</Application>
  <PresentationFormat>Widescreen</PresentationFormat>
  <Paragraphs>25</Paragraphs>
  <Slides>2</Slides>
  <Notes>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1_Office Theme</vt:lpstr>
      <vt:lpstr>Arbejdsmiljø og kultur på DTU </vt:lpstr>
      <vt:lpstr>Safety Moment – Arbejdsmiljø og kultur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Lars Villadsen</dc:creator>
  <cp:lastModifiedBy>Leif Leon Warner</cp:lastModifiedBy>
  <cp:revision>2</cp:revision>
  <dcterms:created xsi:type="dcterms:W3CDTF">2026-04-15T11:34:46Z</dcterms:created>
  <dcterms:modified xsi:type="dcterms:W3CDTF">2026-04-16T09:43:40Z</dcterms:modified>
</cp:coreProperties>
</file>