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2" r:id="rId5"/>
  </p:sldMasterIdLst>
  <p:notesMasterIdLst>
    <p:notesMasterId r:id="rId8"/>
  </p:notesMasterIdLst>
  <p:handoutMasterIdLst>
    <p:handoutMasterId r:id="rId9"/>
  </p:handoutMasterIdLst>
  <p:sldIdLst>
    <p:sldId id="257" r:id="rId6"/>
    <p:sldId id="258" r:id="rId7"/>
  </p:sldIdLst>
  <p:sldSz cx="12190413" cy="6858000"/>
  <p:notesSz cx="6858000" cy="9144000"/>
  <p:custDataLst>
    <p:tags r:id="rId10"/>
  </p:custDataLst>
  <p:defaultTextStyle>
    <a:defPPr>
      <a:defRPr lang="da-DK"/>
    </a:defPPr>
    <a:lvl1pPr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990000"/>
    <a:srgbClr val="000000"/>
    <a:srgbClr val="FFCC00"/>
    <a:srgbClr val="FF6600"/>
    <a:srgbClr val="FF0000"/>
    <a:srgbClr val="FF0099"/>
    <a:srgbClr val="CC3399"/>
    <a:srgbClr val="660066"/>
    <a:srgbClr val="66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0883" autoAdjust="0"/>
  </p:normalViewPr>
  <p:slideViewPr>
    <p:cSldViewPr showGuides="1">
      <p:cViewPr varScale="1">
        <p:scale>
          <a:sx n="88" d="100"/>
          <a:sy n="88" d="100"/>
        </p:scale>
        <p:origin x="422" y="72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1.xml"/><Relationship Id="rId10" Type="http://schemas.openxmlformats.org/officeDocument/2006/relationships/tags" Target="tags/tag1.xml"/><Relationship Id="rId4" Type="http://schemas.openxmlformats.org/officeDocument/2006/relationships/customXml" Target="../customXml/item4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/>
            </a:lvl1pPr>
          </a:lstStyle>
          <a:p>
            <a:endParaRPr lang="da-DK" dirty="0">
              <a:latin typeface="Arial" panose="020B0604020202020204" pitchFamily="34" charset="0"/>
            </a:endParaRP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/>
            </a:lvl1pPr>
          </a:lstStyle>
          <a:p>
            <a:endParaRPr lang="da-DK" dirty="0">
              <a:latin typeface="Arial" panose="020B0604020202020204" pitchFamily="34" charset="0"/>
            </a:endParaRPr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/>
            </a:lvl1pPr>
          </a:lstStyle>
          <a:p>
            <a:endParaRPr lang="da-DK" dirty="0">
              <a:latin typeface="Arial" panose="020B0604020202020204" pitchFamily="34" charset="0"/>
            </a:endParaRPr>
          </a:p>
        </p:txBody>
      </p:sp>
      <p:sp>
        <p:nvSpPr>
          <p:cNvPr id="634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/>
            </a:lvl1pPr>
          </a:lstStyle>
          <a:p>
            <a:fld id="{491ECFBD-4A0D-4BCF-98A8-E205F44719BF}" type="slidenum">
              <a:rPr lang="da-DK" smtClean="0">
                <a:latin typeface="Arial" panose="020B0604020202020204" pitchFamily="34" charset="0"/>
              </a:rPr>
              <a:pPr/>
              <a:t>‹#›</a:t>
            </a:fld>
            <a:endParaRPr lang="da-DK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28099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2588" y="685800"/>
            <a:ext cx="6092825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dirty="0" err="1"/>
              <a:t>Click</a:t>
            </a:r>
            <a:r>
              <a:rPr lang="da-DK" dirty="0"/>
              <a:t> to </a:t>
            </a:r>
            <a:r>
              <a:rPr lang="da-DK" dirty="0" err="1"/>
              <a:t>edit</a:t>
            </a:r>
            <a:r>
              <a:rPr lang="da-DK" dirty="0"/>
              <a:t> Master </a:t>
            </a:r>
            <a:r>
              <a:rPr lang="da-DK" dirty="0" err="1"/>
              <a:t>text</a:t>
            </a:r>
            <a:r>
              <a:rPr lang="da-DK" dirty="0"/>
              <a:t> </a:t>
            </a:r>
            <a:r>
              <a:rPr lang="da-DK" dirty="0" err="1"/>
              <a:t>styles</a:t>
            </a:r>
            <a:endParaRPr lang="da-DK" dirty="0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fld id="{C734BB09-483B-4C4B-A5A4-C02A22055B01}" type="slidenum">
              <a:rPr lang="da-DK" smtClean="0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2778360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sz="1200" dirty="0"/>
              <a:t>– </a:t>
            </a:r>
            <a:r>
              <a:rPr lang="da-DK" sz="1200" dirty="0" err="1"/>
              <a:t>undgå</a:t>
            </a:r>
            <a:r>
              <a:rPr lang="da-DK" sz="1200" dirty="0"/>
              <a:t> at dele for </a:t>
            </a:r>
            <a:r>
              <a:rPr lang="da-DK" sz="1200" dirty="0" err="1"/>
              <a:t>meget</a:t>
            </a:r>
            <a:r>
              <a:rPr lang="da-DK" sz="1200" dirty="0"/>
              <a:t>/alt med dine </a:t>
            </a:r>
            <a:r>
              <a:rPr lang="da-DK" sz="1200" dirty="0" err="1"/>
              <a:t>kolleger</a:t>
            </a:r>
            <a:r>
              <a:rPr lang="da-DK" sz="1200" dirty="0"/>
              <a:t> </a:t>
            </a:r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34BB09-483B-4C4B-A5A4-C02A22055B01}" type="slidenum">
              <a:rPr lang="da-DK" smtClean="0"/>
              <a:pPr/>
              <a:t>1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7497297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 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ckground"/>
          <p:cNvSpPr/>
          <p:nvPr userDrawn="1"/>
        </p:nvSpPr>
        <p:spPr bwMode="auto">
          <a:xfrm>
            <a:off x="0" y="0"/>
            <a:ext cx="0" cy="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11" name="Logo white">
            <a:extLst>
              <a:ext uri="{FF2B5EF4-FFF2-40B4-BE49-F238E27FC236}">
                <a16:creationId xmlns:a16="http://schemas.microsoft.com/office/drawing/2014/main" id="{275A6477-FE3A-4D40-B1FE-E46C11E344A5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252000" y="252000"/>
            <a:ext cx="419611" cy="612000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da-DK" dirty="0"/>
          </a:p>
        </p:txBody>
      </p:sp>
      <p:sp>
        <p:nvSpPr>
          <p:cNvPr id="1146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9859" y="3545117"/>
            <a:ext cx="10840028" cy="2706458"/>
          </a:xfrm>
        </p:spPr>
        <p:txBody>
          <a:bodyPr anchor="t" anchorCtr="0"/>
          <a:lstStyle>
            <a:lvl1pPr>
              <a:lnSpc>
                <a:spcPct val="93000"/>
              </a:lnSpc>
              <a:defRPr sz="8000">
                <a:solidFill>
                  <a:schemeClr val="bg1"/>
                </a:solidFill>
              </a:defRPr>
            </a:lvl1pPr>
          </a:lstStyle>
          <a:p>
            <a:pPr lvl="0"/>
            <a:r>
              <a:rPr lang="da-DK" noProof="0" dirty="0" err="1"/>
              <a:t>Click</a:t>
            </a:r>
            <a:r>
              <a:rPr lang="da-DK" noProof="0" dirty="0"/>
              <a:t> to </a:t>
            </a:r>
            <a:r>
              <a:rPr lang="da-DK" noProof="0" dirty="0" err="1"/>
              <a:t>edit</a:t>
            </a:r>
            <a:r>
              <a:rPr lang="da-DK" noProof="0" dirty="0"/>
              <a:t> Master </a:t>
            </a:r>
            <a:r>
              <a:rPr lang="da-DK" noProof="0" dirty="0" err="1"/>
              <a:t>title</a:t>
            </a:r>
            <a:r>
              <a:rPr lang="da-DK" noProof="0" dirty="0"/>
              <a:t> style</a:t>
            </a:r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7072" y="1704975"/>
            <a:ext cx="10840028" cy="1660654"/>
          </a:xfrm>
        </p:spPr>
        <p:txBody>
          <a:bodyPr anchor="b" anchorCtr="0"/>
          <a:lstStyle>
            <a:lvl1pPr marL="0" indent="0">
              <a:lnSpc>
                <a:spcPct val="110000"/>
              </a:lnSpc>
              <a:spcBef>
                <a:spcPts val="0"/>
              </a:spcBef>
              <a:buFontTx/>
              <a:buNone/>
              <a:defRPr sz="3000">
                <a:solidFill>
                  <a:schemeClr val="bg1"/>
                </a:solidFill>
              </a:defRPr>
            </a:lvl1pPr>
          </a:lstStyle>
          <a:p>
            <a:pPr lvl="0"/>
            <a:r>
              <a:rPr lang="da-DK" noProof="0" dirty="0" err="1"/>
              <a:t>Click</a:t>
            </a:r>
            <a:r>
              <a:rPr lang="da-DK" noProof="0" dirty="0"/>
              <a:t> to </a:t>
            </a:r>
            <a:r>
              <a:rPr lang="da-DK" noProof="0" dirty="0" err="1"/>
              <a:t>edit</a:t>
            </a:r>
            <a:r>
              <a:rPr lang="da-DK" noProof="0" dirty="0"/>
              <a:t> Master </a:t>
            </a:r>
            <a:r>
              <a:rPr lang="da-DK" noProof="0" dirty="0" err="1"/>
              <a:t>subtitle</a:t>
            </a:r>
            <a:r>
              <a:rPr lang="da-DK" noProof="0" dirty="0"/>
              <a:t>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117C6C-7BC3-4888-BC29-FAB17565D11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da-DK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7E4668-D07F-4B96-9755-175402734855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3EA872-A674-449B-A120-B97244F8E91D}" type="slidenum">
              <a:rPr lang="da-DK" smtClean="0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2272145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56" userDrawn="1">
          <p15:clr>
            <a:srgbClr val="F26B43"/>
          </p15:clr>
        </p15:guide>
        <p15:guide id="2" pos="6984" userDrawn="1">
          <p15:clr>
            <a:srgbClr val="F26B43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ront/Pause A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ackground">
            <a:extLst>
              <a:ext uri="{FF2B5EF4-FFF2-40B4-BE49-F238E27FC236}">
                <a16:creationId xmlns:a16="http://schemas.microsoft.com/office/drawing/2014/main" id="{AF9D3C51-A276-4E1F-B6B6-FD6A4E17EE28}"/>
              </a:ext>
            </a:extLst>
          </p:cNvPr>
          <p:cNvSpPr/>
          <p:nvPr userDrawn="1"/>
        </p:nvSpPr>
        <p:spPr bwMode="auto">
          <a:xfrm>
            <a:off x="0" y="0"/>
            <a:ext cx="12193200" cy="686160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4" name="Date Placeholder 2">
            <a:extLst>
              <a:ext uri="{FF2B5EF4-FFF2-40B4-BE49-F238E27FC236}">
                <a16:creationId xmlns:a16="http://schemas.microsoft.com/office/drawing/2014/main" id="{C9776080-6230-4AB8-AB28-4D6744DD01F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da-DK" dirty="0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2B7FFAE6-D148-4A15-9DFC-7D71B8202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da-DK" dirty="0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3125B57E-AFC7-4517-B327-461DB01D2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flipV="1"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fld id="{24C8C45C-947F-4981-8B3F-4F32E973C901}" type="slidenum">
              <a:rPr lang="da-DK" smtClean="0"/>
              <a:pPr/>
              <a:t>‹#›</a:t>
            </a:fld>
            <a:endParaRPr lang="da-DK" dirty="0"/>
          </a:p>
        </p:txBody>
      </p:sp>
      <p:sp>
        <p:nvSpPr>
          <p:cNvPr id="10" name="Logo color">
            <a:extLst>
              <a:ext uri="{FF2B5EF4-FFF2-40B4-BE49-F238E27FC236}">
                <a16:creationId xmlns:a16="http://schemas.microsoft.com/office/drawing/2014/main" id="{B0EE486B-843B-49D6-90AE-5093AB56E30F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4870539" y="1651373"/>
            <a:ext cx="2388323" cy="3483354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321786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/Pause B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ckground">
            <a:extLst>
              <a:ext uri="{FF2B5EF4-FFF2-40B4-BE49-F238E27FC236}">
                <a16:creationId xmlns:a16="http://schemas.microsoft.com/office/drawing/2014/main" id="{A3420087-96DF-432F-B192-585D42BF6A4E}"/>
              </a:ext>
            </a:extLst>
          </p:cNvPr>
          <p:cNvSpPr/>
          <p:nvPr userDrawn="1"/>
        </p:nvSpPr>
        <p:spPr bwMode="auto">
          <a:xfrm>
            <a:off x="0" y="0"/>
            <a:ext cx="12193200" cy="68616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13" name="Logo color">
            <a:extLst>
              <a:ext uri="{FF2B5EF4-FFF2-40B4-BE49-F238E27FC236}">
                <a16:creationId xmlns:a16="http://schemas.microsoft.com/office/drawing/2014/main" id="{09BBEE10-6A59-474F-B766-7643F97F869F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4870539" y="1651373"/>
            <a:ext cx="2388323" cy="3483354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99000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da-DK" dirty="0"/>
          </a:p>
        </p:txBody>
      </p:sp>
      <p:sp>
        <p:nvSpPr>
          <p:cNvPr id="6" name="Date Placeholder 2">
            <a:extLst>
              <a:ext uri="{FF2B5EF4-FFF2-40B4-BE49-F238E27FC236}">
                <a16:creationId xmlns:a16="http://schemas.microsoft.com/office/drawing/2014/main" id="{AF062B26-8169-4B93-8FD8-CFDB0855A96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da-DK" dirty="0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CA59923C-6F09-424E-AF1E-AC62326A9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da-DK" dirty="0"/>
          </a:p>
        </p:txBody>
      </p:sp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4C299FA2-BF46-4410-B2CD-E3C80B7A9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flipV="1"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fld id="{24C8C45C-947F-4981-8B3F-4F32E973C901}" type="slidenum">
              <a:rPr lang="da-DK" smtClean="0"/>
              <a:pPr/>
              <a:t>‹#›</a:t>
            </a:fld>
            <a:endParaRPr lang="da-DK" dirty="0"/>
          </a:p>
        </p:txBody>
      </p:sp>
      <p:sp>
        <p:nvSpPr>
          <p:cNvPr id="11" name="Bottom bar">
            <a:extLst>
              <a:ext uri="{FF2B5EF4-FFF2-40B4-BE49-F238E27FC236}">
                <a16:creationId xmlns:a16="http://schemas.microsoft.com/office/drawing/2014/main" id="{495865CE-5BE9-4122-8AB8-48E534DD88F7}"/>
              </a:ext>
            </a:extLst>
          </p:cNvPr>
          <p:cNvSpPr/>
          <p:nvPr userDrawn="1"/>
        </p:nvSpPr>
        <p:spPr bwMode="auto">
          <a:xfrm>
            <a:off x="0" y="6541200"/>
            <a:ext cx="12193200" cy="3168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12" name="Top bar">
            <a:extLst>
              <a:ext uri="{FF2B5EF4-FFF2-40B4-BE49-F238E27FC236}">
                <a16:creationId xmlns:a16="http://schemas.microsoft.com/office/drawing/2014/main" id="{0D436479-94F3-475C-8F8D-D3CDC81793FD}"/>
              </a:ext>
            </a:extLst>
          </p:cNvPr>
          <p:cNvSpPr/>
          <p:nvPr userDrawn="1"/>
        </p:nvSpPr>
        <p:spPr bwMode="auto">
          <a:xfrm>
            <a:off x="0" y="0"/>
            <a:ext cx="12193200" cy="504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963761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 B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9859" y="3545117"/>
            <a:ext cx="10840028" cy="2706458"/>
          </a:xfrm>
        </p:spPr>
        <p:txBody>
          <a:bodyPr anchor="t" anchorCtr="0"/>
          <a:lstStyle>
            <a:lvl1pPr>
              <a:lnSpc>
                <a:spcPct val="93000"/>
              </a:lnSpc>
              <a:defRPr sz="8000">
                <a:solidFill>
                  <a:schemeClr val="tx1"/>
                </a:solidFill>
              </a:defRPr>
            </a:lvl1pPr>
          </a:lstStyle>
          <a:p>
            <a:pPr lvl="0"/>
            <a:r>
              <a:rPr lang="da-DK" noProof="0" dirty="0" err="1"/>
              <a:t>Click</a:t>
            </a:r>
            <a:r>
              <a:rPr lang="da-DK" noProof="0" dirty="0"/>
              <a:t> to </a:t>
            </a:r>
            <a:r>
              <a:rPr lang="da-DK" noProof="0" dirty="0" err="1"/>
              <a:t>edit</a:t>
            </a:r>
            <a:r>
              <a:rPr lang="da-DK" noProof="0" dirty="0"/>
              <a:t> Master </a:t>
            </a:r>
            <a:r>
              <a:rPr lang="da-DK" noProof="0" dirty="0" err="1"/>
              <a:t>title</a:t>
            </a:r>
            <a:r>
              <a:rPr lang="da-DK" noProof="0" dirty="0"/>
              <a:t> style</a:t>
            </a:r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7072" y="1704975"/>
            <a:ext cx="10840028" cy="1660654"/>
          </a:xfrm>
        </p:spPr>
        <p:txBody>
          <a:bodyPr anchor="b" anchorCtr="0"/>
          <a:lstStyle>
            <a:lvl1pPr marL="0" indent="0">
              <a:lnSpc>
                <a:spcPct val="110000"/>
              </a:lnSpc>
              <a:spcBef>
                <a:spcPts val="0"/>
              </a:spcBef>
              <a:buFontTx/>
              <a:buNone/>
              <a:defRPr sz="3000">
                <a:solidFill>
                  <a:schemeClr val="tx1"/>
                </a:solidFill>
              </a:defRPr>
            </a:lvl1pPr>
          </a:lstStyle>
          <a:p>
            <a:pPr lvl="0"/>
            <a:r>
              <a:rPr lang="da-DK" noProof="0" dirty="0" err="1"/>
              <a:t>Click</a:t>
            </a:r>
            <a:r>
              <a:rPr lang="da-DK" noProof="0" dirty="0"/>
              <a:t> to </a:t>
            </a:r>
            <a:r>
              <a:rPr lang="da-DK" noProof="0" dirty="0" err="1"/>
              <a:t>edit</a:t>
            </a:r>
            <a:r>
              <a:rPr lang="da-DK" noProof="0" dirty="0"/>
              <a:t> Master </a:t>
            </a:r>
            <a:r>
              <a:rPr lang="da-DK" noProof="0" dirty="0" err="1"/>
              <a:t>subtitle</a:t>
            </a:r>
            <a:r>
              <a:rPr lang="da-DK" noProof="0" dirty="0"/>
              <a:t>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346B4F-F02C-40EC-9B70-932B18214C6A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7EB69-BB5A-407E-BF0A-1CB9B24506D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3EA872-A674-449B-A120-B97244F8E91D}" type="slidenum">
              <a:rPr lang="da-DK" smtClean="0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2259193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56" userDrawn="1">
          <p15:clr>
            <a:srgbClr val="F26B43"/>
          </p15:clr>
        </p15:guide>
        <p15:guide id="2" pos="6984" userDrawn="1">
          <p15:clr>
            <a:srgbClr val="F26B43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248A0E3C-0CE1-4BBF-A912-5A81BF3B7B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/>
              <a:t>Click</a:t>
            </a:r>
            <a:r>
              <a:rPr lang="da-DK" dirty="0"/>
              <a:t> to </a:t>
            </a:r>
            <a:r>
              <a:rPr lang="da-DK" dirty="0" err="1"/>
              <a:t>edit</a:t>
            </a:r>
            <a:r>
              <a:rPr lang="da-DK" dirty="0"/>
              <a:t> Master </a:t>
            </a:r>
            <a:r>
              <a:rPr lang="da-DK" dirty="0" err="1"/>
              <a:t>title</a:t>
            </a:r>
            <a:r>
              <a:rPr lang="da-DK" dirty="0"/>
              <a:t>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dirty="0" err="1"/>
              <a:t>Click</a:t>
            </a:r>
            <a:r>
              <a:rPr lang="da-DK" dirty="0"/>
              <a:t> to </a:t>
            </a:r>
            <a:r>
              <a:rPr lang="da-DK" dirty="0" err="1"/>
              <a:t>edit</a:t>
            </a:r>
            <a:r>
              <a:rPr lang="da-DK" dirty="0"/>
              <a:t> Master </a:t>
            </a:r>
            <a:r>
              <a:rPr lang="da-DK" dirty="0" err="1"/>
              <a:t>text</a:t>
            </a:r>
            <a:r>
              <a:rPr lang="da-DK" dirty="0"/>
              <a:t> styles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FCA8860-CDAD-4F91-9292-2B11655C191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C7A21B-9B48-4777-BF0D-9FB95719C2E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da-DK" smtClean="0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1877740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984" userDrawn="1">
          <p15:clr>
            <a:srgbClr val="F26B43"/>
          </p15:clr>
        </p15:guide>
        <p15:guide id="2" pos="1117" userDrawn="1">
          <p15:clr>
            <a:srgbClr val="F26B43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5EB1D5E1-0C4E-4A74-BE37-26307F7E2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726" y="426127"/>
            <a:ext cx="9312374" cy="972716"/>
          </a:xfrm>
        </p:spPr>
        <p:txBody>
          <a:bodyPr/>
          <a:lstStyle/>
          <a:p>
            <a:r>
              <a:rPr lang="da-DK" dirty="0" err="1"/>
              <a:t>Click</a:t>
            </a:r>
            <a:r>
              <a:rPr lang="da-DK" dirty="0"/>
              <a:t> to </a:t>
            </a:r>
            <a:r>
              <a:rPr lang="da-DK" dirty="0" err="1"/>
              <a:t>edit</a:t>
            </a:r>
            <a:r>
              <a:rPr lang="da-DK" dirty="0"/>
              <a:t> Master </a:t>
            </a:r>
            <a:r>
              <a:rPr lang="da-DK" dirty="0" err="1"/>
              <a:t>title</a:t>
            </a:r>
            <a:r>
              <a:rPr lang="da-DK" dirty="0"/>
              <a:t>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74800" y="1706399"/>
            <a:ext cx="4410177" cy="45468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dirty="0" err="1"/>
              <a:t>Click</a:t>
            </a:r>
            <a:r>
              <a:rPr lang="da-DK" dirty="0"/>
              <a:t> to </a:t>
            </a:r>
            <a:r>
              <a:rPr lang="da-DK" dirty="0" err="1"/>
              <a:t>edit</a:t>
            </a:r>
            <a:r>
              <a:rPr lang="da-DK" dirty="0"/>
              <a:t> Master </a:t>
            </a:r>
            <a:r>
              <a:rPr lang="da-DK" dirty="0" err="1"/>
              <a:t>text</a:t>
            </a:r>
            <a:r>
              <a:rPr lang="da-DK" dirty="0"/>
              <a:t> styles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78001" y="1706399"/>
            <a:ext cx="4409100" cy="45468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dirty="0" err="1"/>
              <a:t>Click</a:t>
            </a:r>
            <a:r>
              <a:rPr lang="da-DK" dirty="0"/>
              <a:t> to </a:t>
            </a:r>
            <a:r>
              <a:rPr lang="da-DK" dirty="0" err="1"/>
              <a:t>edit</a:t>
            </a:r>
            <a:r>
              <a:rPr lang="da-DK" dirty="0"/>
              <a:t> Master </a:t>
            </a:r>
            <a:r>
              <a:rPr lang="da-DK" dirty="0" err="1"/>
              <a:t>text</a:t>
            </a:r>
            <a:r>
              <a:rPr lang="da-DK" dirty="0"/>
              <a:t> styles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02499420-B0E8-4C8A-8C00-E21262271AD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3EE7F0E-E606-41AC-BBBF-B5AECB1112E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da-DK" smtClean="0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1312135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118">
          <p15:clr>
            <a:srgbClr val="F26B43"/>
          </p15:clr>
        </p15:guide>
        <p15:guide id="2" pos="3896">
          <p15:clr>
            <a:srgbClr val="F26B43"/>
          </p15:clr>
        </p15:guide>
        <p15:guide id="3" pos="4205">
          <p15:clr>
            <a:srgbClr val="F26B43"/>
          </p15:clr>
        </p15:guide>
        <p15:guide id="4" pos="6984">
          <p15:clr>
            <a:srgbClr val="F26B43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two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>
            <a:extLst>
              <a:ext uri="{FF2B5EF4-FFF2-40B4-BE49-F238E27FC236}">
                <a16:creationId xmlns:a16="http://schemas.microsoft.com/office/drawing/2014/main" id="{90A2595F-A737-4D92-946C-EC0BBF885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726" y="426127"/>
            <a:ext cx="6048672" cy="972716"/>
          </a:xfrm>
        </p:spPr>
        <p:txBody>
          <a:bodyPr/>
          <a:lstStyle/>
          <a:p>
            <a:r>
              <a:rPr lang="da-DK" dirty="0" err="1"/>
              <a:t>Click</a:t>
            </a:r>
            <a:r>
              <a:rPr lang="da-DK" dirty="0"/>
              <a:t> to </a:t>
            </a:r>
            <a:r>
              <a:rPr lang="da-DK" dirty="0" err="1"/>
              <a:t>edit</a:t>
            </a:r>
            <a:r>
              <a:rPr lang="da-DK" dirty="0"/>
              <a:t> Master </a:t>
            </a:r>
            <a:r>
              <a:rPr lang="da-DK" dirty="0" err="1"/>
              <a:t>title</a:t>
            </a:r>
            <a:r>
              <a:rPr lang="da-DK" dirty="0"/>
              <a:t>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4726" y="1706328"/>
            <a:ext cx="6048672" cy="4545578"/>
          </a:xfrm>
        </p:spPr>
        <p:txBody>
          <a:bodyPr/>
          <a:lstStyle/>
          <a:p>
            <a:pPr lvl="0"/>
            <a:r>
              <a:rPr lang="da-DK" dirty="0" err="1"/>
              <a:t>Click</a:t>
            </a:r>
            <a:r>
              <a:rPr lang="da-DK" dirty="0"/>
              <a:t> to </a:t>
            </a:r>
            <a:r>
              <a:rPr lang="da-DK" dirty="0" err="1"/>
              <a:t>edit</a:t>
            </a:r>
            <a:r>
              <a:rPr lang="da-DK" dirty="0"/>
              <a:t> Master </a:t>
            </a:r>
            <a:r>
              <a:rPr lang="da-DK" dirty="0" err="1"/>
              <a:t>text</a:t>
            </a:r>
            <a:r>
              <a:rPr lang="da-DK" dirty="0"/>
              <a:t> styles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565D29D0-EA4F-4318-8A82-6C2B200A712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331213" y="849734"/>
            <a:ext cx="3859200" cy="25056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da-DK" dirty="0" err="1"/>
              <a:t>Click</a:t>
            </a:r>
            <a:r>
              <a:rPr lang="da-DK" dirty="0"/>
              <a:t> the placeholder and </a:t>
            </a:r>
            <a:r>
              <a:rPr lang="da-DK" dirty="0" err="1"/>
              <a:t>paste</a:t>
            </a:r>
            <a:r>
              <a:rPr lang="da-DK" dirty="0"/>
              <a:t> image via </a:t>
            </a:r>
            <a:r>
              <a:rPr lang="da-DK" dirty="0" err="1"/>
              <a:t>Skyfish</a:t>
            </a:r>
            <a:r>
              <a:rPr lang="da-DK" dirty="0"/>
              <a:t> </a:t>
            </a:r>
            <a:r>
              <a:rPr lang="da-DK" dirty="0" err="1"/>
              <a:t>icon</a:t>
            </a:r>
            <a:endParaRPr lang="da-DK" dirty="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5B8511D-E10E-40C3-82A6-3DCDC97CF6C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331213" y="3563718"/>
            <a:ext cx="3859200" cy="25056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da-DK" dirty="0" err="1"/>
              <a:t>Click</a:t>
            </a:r>
            <a:r>
              <a:rPr lang="da-DK" dirty="0"/>
              <a:t> the placeholder and </a:t>
            </a:r>
            <a:r>
              <a:rPr lang="da-DK" dirty="0" err="1"/>
              <a:t>paste</a:t>
            </a:r>
            <a:r>
              <a:rPr lang="da-DK" dirty="0"/>
              <a:t> image via </a:t>
            </a:r>
            <a:r>
              <a:rPr lang="da-DK" dirty="0" err="1"/>
              <a:t>Skyfish</a:t>
            </a:r>
            <a:r>
              <a:rPr lang="da-DK" dirty="0"/>
              <a:t> </a:t>
            </a:r>
            <a:r>
              <a:rPr lang="da-DK" dirty="0" err="1"/>
              <a:t>icon</a:t>
            </a:r>
            <a:endParaRPr lang="da-DK" dirty="0"/>
          </a:p>
          <a:p>
            <a:endParaRPr lang="da-DK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2986237-C7E2-4498-82A4-361A340A650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664EEF-2B63-484E-803A-4FCD66F243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3EA872-A674-449B-A120-B97244F8E91D}" type="slidenum">
              <a:rPr lang="da-DK" smtClean="0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922670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927" userDrawn="1">
          <p15:clr>
            <a:srgbClr val="F26B43"/>
          </p15:clr>
        </p15:guide>
        <p15:guide id="2" pos="5247" userDrawn="1">
          <p15:clr>
            <a:srgbClr val="F26B43"/>
          </p15:clr>
        </p15:guide>
        <p15:guide id="3" pos="1117" userDrawn="1">
          <p15:clr>
            <a:srgbClr val="F26B43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pictures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>
            <a:extLst>
              <a:ext uri="{FF2B5EF4-FFF2-40B4-BE49-F238E27FC236}">
                <a16:creationId xmlns:a16="http://schemas.microsoft.com/office/drawing/2014/main" id="{92213382-11A1-48CE-B0A0-D8A7D2686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1360" y="426127"/>
            <a:ext cx="6865740" cy="972716"/>
          </a:xfrm>
        </p:spPr>
        <p:txBody>
          <a:bodyPr/>
          <a:lstStyle/>
          <a:p>
            <a:r>
              <a:rPr lang="da-DK" dirty="0" err="1"/>
              <a:t>Click</a:t>
            </a:r>
            <a:r>
              <a:rPr lang="da-DK" dirty="0"/>
              <a:t> to </a:t>
            </a:r>
            <a:r>
              <a:rPr lang="da-DK" dirty="0" err="1"/>
              <a:t>edit</a:t>
            </a:r>
            <a:r>
              <a:rPr lang="da-DK" dirty="0"/>
              <a:t> Master </a:t>
            </a:r>
            <a:r>
              <a:rPr lang="da-DK" dirty="0" err="1"/>
              <a:t>title</a:t>
            </a:r>
            <a:r>
              <a:rPr lang="da-DK" dirty="0"/>
              <a:t>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1360" y="1706328"/>
            <a:ext cx="6865740" cy="4545578"/>
          </a:xfrm>
        </p:spPr>
        <p:txBody>
          <a:bodyPr/>
          <a:lstStyle/>
          <a:p>
            <a:pPr lvl="0"/>
            <a:r>
              <a:rPr lang="da-DK" dirty="0" err="1"/>
              <a:t>Click</a:t>
            </a:r>
            <a:r>
              <a:rPr lang="da-DK" dirty="0"/>
              <a:t> to </a:t>
            </a:r>
            <a:r>
              <a:rPr lang="da-DK" dirty="0" err="1"/>
              <a:t>edit</a:t>
            </a:r>
            <a:r>
              <a:rPr lang="da-DK" dirty="0"/>
              <a:t> Master </a:t>
            </a:r>
            <a:r>
              <a:rPr lang="da-DK" dirty="0" err="1"/>
              <a:t>text</a:t>
            </a:r>
            <a:r>
              <a:rPr lang="da-DK" dirty="0"/>
              <a:t> styles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565D29D0-EA4F-4318-8A82-6C2B200A712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-1" y="1314523"/>
            <a:ext cx="3708000" cy="24552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da-DK" dirty="0" err="1"/>
              <a:t>Click</a:t>
            </a:r>
            <a:r>
              <a:rPr lang="da-DK" dirty="0"/>
              <a:t> the placeholder and </a:t>
            </a:r>
            <a:r>
              <a:rPr lang="da-DK" dirty="0" err="1"/>
              <a:t>paste</a:t>
            </a:r>
            <a:r>
              <a:rPr lang="da-DK" dirty="0"/>
              <a:t> image via </a:t>
            </a:r>
            <a:r>
              <a:rPr lang="da-DK" dirty="0" err="1"/>
              <a:t>Skyfish</a:t>
            </a:r>
            <a:r>
              <a:rPr lang="da-DK" dirty="0"/>
              <a:t> </a:t>
            </a:r>
            <a:r>
              <a:rPr lang="da-DK" dirty="0" err="1"/>
              <a:t>icon</a:t>
            </a:r>
            <a:endParaRPr lang="da-DK" dirty="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5B8511D-E10E-40C3-82A6-3DCDC97CF6C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-1" y="3968153"/>
            <a:ext cx="3708000" cy="24552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da-DK" dirty="0" err="1"/>
              <a:t>Click</a:t>
            </a:r>
            <a:r>
              <a:rPr lang="da-DK" dirty="0"/>
              <a:t> the placeholder and </a:t>
            </a:r>
            <a:r>
              <a:rPr lang="da-DK" dirty="0" err="1"/>
              <a:t>paste</a:t>
            </a:r>
            <a:r>
              <a:rPr lang="da-DK" dirty="0"/>
              <a:t> image via </a:t>
            </a:r>
            <a:r>
              <a:rPr lang="da-DK" dirty="0" err="1"/>
              <a:t>Skyfish</a:t>
            </a:r>
            <a:r>
              <a:rPr lang="da-DK" dirty="0"/>
              <a:t> </a:t>
            </a:r>
            <a:r>
              <a:rPr lang="da-DK" dirty="0" err="1"/>
              <a:t>icon</a:t>
            </a:r>
            <a:endParaRPr lang="da-DK" dirty="0"/>
          </a:p>
          <a:p>
            <a:endParaRPr lang="da-DK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E26B732-1A52-4AA9-89FC-8FC5439E40D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25D0DC-E43F-43DA-AA0F-C0C54C8939F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3EA872-A674-449B-A120-B97244F8E91D}" type="slidenum">
              <a:rPr lang="da-DK" smtClean="0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2835623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984" userDrawn="1">
          <p15:clr>
            <a:srgbClr val="F26B43"/>
          </p15:clr>
        </p15:guide>
        <p15:guide id="2" pos="2660" userDrawn="1">
          <p15:clr>
            <a:srgbClr val="F26B43"/>
          </p15:clr>
        </p15:guide>
        <p15:guide id="3" pos="2335" userDrawn="1">
          <p15:clr>
            <a:srgbClr val="F26B43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8953C3-F3F7-4638-96F8-7CF20CB55E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7650" y="980727"/>
            <a:ext cx="3740400" cy="418115"/>
          </a:xfrm>
        </p:spPr>
        <p:txBody>
          <a:bodyPr/>
          <a:lstStyle>
            <a:lvl1pPr>
              <a:defRPr sz="2400"/>
            </a:lvl1pPr>
          </a:lstStyle>
          <a:p>
            <a:r>
              <a:rPr lang="da-DK" dirty="0" err="1"/>
              <a:t>Click</a:t>
            </a:r>
            <a:r>
              <a:rPr lang="da-DK" dirty="0"/>
              <a:t> to </a:t>
            </a:r>
            <a:r>
              <a:rPr lang="da-DK" dirty="0" err="1"/>
              <a:t>add</a:t>
            </a:r>
            <a:r>
              <a:rPr lang="da-DK" dirty="0"/>
              <a:t> </a:t>
            </a:r>
            <a:r>
              <a:rPr lang="da-DK" dirty="0" err="1"/>
              <a:t>title</a:t>
            </a:r>
            <a:r>
              <a:rPr lang="da-DK" dirty="0"/>
              <a:t> </a:t>
            </a:r>
            <a:r>
              <a:rPr lang="da-DK" dirty="0" err="1"/>
              <a:t>one</a:t>
            </a:r>
            <a:r>
              <a:rPr lang="da-DK" dirty="0"/>
              <a:t> line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CC0DB591-4602-46B3-B1C3-1E64148AB9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7650" y="4407150"/>
            <a:ext cx="3740400" cy="184442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a-DK" dirty="0" err="1"/>
              <a:t>Click</a:t>
            </a:r>
            <a:r>
              <a:rPr lang="da-DK" dirty="0"/>
              <a:t> to </a:t>
            </a:r>
            <a:r>
              <a:rPr lang="da-DK" dirty="0" err="1"/>
              <a:t>edit</a:t>
            </a:r>
            <a:r>
              <a:rPr lang="da-DK" dirty="0"/>
              <a:t> Master </a:t>
            </a:r>
            <a:r>
              <a:rPr lang="da-DK" dirty="0" err="1"/>
              <a:t>text</a:t>
            </a:r>
            <a:r>
              <a:rPr lang="da-DK" dirty="0"/>
              <a:t> styles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68416079-1CFC-426F-A6ED-5AB355FC545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222750" y="979200"/>
            <a:ext cx="3740400" cy="417767"/>
          </a:xfrm>
        </p:spPr>
        <p:txBody>
          <a:bodyPr anchor="b" anchorCtr="0"/>
          <a:lstStyle>
            <a:lvl1pPr marL="0" indent="0">
              <a:buNone/>
              <a:defRPr sz="2400" b="1"/>
            </a:lvl1pPr>
            <a:lvl2pPr marL="0" indent="0">
              <a:buNone/>
              <a:defRPr sz="2400" b="1"/>
            </a:lvl2pPr>
            <a:lvl3pPr marL="0" indent="0">
              <a:buNone/>
              <a:defRPr sz="2400" b="1"/>
            </a:lvl3pPr>
            <a:lvl4pPr marL="0" indent="0">
              <a:buNone/>
              <a:defRPr sz="2400" b="1"/>
            </a:lvl4pPr>
            <a:lvl5pPr marL="0" indent="0">
              <a:buNone/>
              <a:defRPr sz="2400" b="1"/>
            </a:lvl5pPr>
          </a:lstStyle>
          <a:p>
            <a:pPr lvl="0"/>
            <a:r>
              <a:rPr lang="da-DK" dirty="0" err="1"/>
              <a:t>Click</a:t>
            </a:r>
            <a:r>
              <a:rPr lang="da-DK" dirty="0"/>
              <a:t> to </a:t>
            </a:r>
            <a:r>
              <a:rPr lang="da-DK" dirty="0" err="1"/>
              <a:t>add</a:t>
            </a:r>
            <a:r>
              <a:rPr lang="da-DK" dirty="0"/>
              <a:t> </a:t>
            </a:r>
            <a:r>
              <a:rPr lang="da-DK" dirty="0" err="1"/>
              <a:t>title</a:t>
            </a:r>
            <a:r>
              <a:rPr lang="da-DK" dirty="0"/>
              <a:t> </a:t>
            </a:r>
            <a:r>
              <a:rPr lang="da-DK" dirty="0" err="1"/>
              <a:t>one</a:t>
            </a:r>
            <a:r>
              <a:rPr lang="da-DK" dirty="0"/>
              <a:t> line</a:t>
            </a:r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D358873C-68BF-4E89-B536-B3248F2B25FE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4222750" y="4406899"/>
            <a:ext cx="3740401" cy="184467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a-DK" dirty="0" err="1"/>
              <a:t>Click</a:t>
            </a:r>
            <a:r>
              <a:rPr lang="da-DK" dirty="0"/>
              <a:t> to </a:t>
            </a:r>
            <a:r>
              <a:rPr lang="da-DK" dirty="0" err="1"/>
              <a:t>edit</a:t>
            </a:r>
            <a:r>
              <a:rPr lang="da-DK" dirty="0"/>
              <a:t> Master </a:t>
            </a:r>
            <a:r>
              <a:rPr lang="da-DK" dirty="0" err="1"/>
              <a:t>text</a:t>
            </a:r>
            <a:r>
              <a:rPr lang="da-DK" dirty="0"/>
              <a:t> styles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69A0E900-1FE2-4CC1-B435-93F3A1189356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197850" y="979200"/>
            <a:ext cx="3740400" cy="417767"/>
          </a:xfrm>
        </p:spPr>
        <p:txBody>
          <a:bodyPr anchor="b" anchorCtr="0"/>
          <a:lstStyle>
            <a:lvl1pPr marL="0" indent="0">
              <a:buNone/>
              <a:defRPr sz="2400" b="1"/>
            </a:lvl1pPr>
            <a:lvl2pPr marL="0" indent="0">
              <a:buNone/>
              <a:defRPr sz="2400" b="1"/>
            </a:lvl2pPr>
            <a:lvl3pPr marL="0" indent="0">
              <a:buNone/>
              <a:defRPr sz="2400" b="1"/>
            </a:lvl3pPr>
            <a:lvl4pPr marL="0" indent="0">
              <a:buNone/>
              <a:defRPr sz="2400" b="1"/>
            </a:lvl4pPr>
            <a:lvl5pPr marL="0" indent="0">
              <a:buNone/>
              <a:defRPr sz="2400" b="1"/>
            </a:lvl5pPr>
          </a:lstStyle>
          <a:p>
            <a:pPr lvl="0"/>
            <a:r>
              <a:rPr lang="da-DK" dirty="0" err="1"/>
              <a:t>Click</a:t>
            </a:r>
            <a:r>
              <a:rPr lang="da-DK" dirty="0"/>
              <a:t> to </a:t>
            </a:r>
            <a:r>
              <a:rPr lang="da-DK" dirty="0" err="1"/>
              <a:t>add</a:t>
            </a:r>
            <a:r>
              <a:rPr lang="da-DK" dirty="0"/>
              <a:t> </a:t>
            </a:r>
            <a:r>
              <a:rPr lang="da-DK" dirty="0" err="1"/>
              <a:t>title</a:t>
            </a:r>
            <a:r>
              <a:rPr lang="da-DK" dirty="0"/>
              <a:t> </a:t>
            </a:r>
            <a:r>
              <a:rPr lang="da-DK" dirty="0" err="1"/>
              <a:t>one</a:t>
            </a:r>
            <a:r>
              <a:rPr lang="da-DK" dirty="0"/>
              <a:t> line</a:t>
            </a:r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E094886A-F110-4851-B1DA-8DFC40D509F8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8197850" y="4406899"/>
            <a:ext cx="3740400" cy="184467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a-DK" dirty="0" err="1"/>
              <a:t>Click</a:t>
            </a:r>
            <a:r>
              <a:rPr lang="da-DK" dirty="0"/>
              <a:t> to </a:t>
            </a:r>
            <a:r>
              <a:rPr lang="da-DK" dirty="0" err="1"/>
              <a:t>edit</a:t>
            </a:r>
            <a:r>
              <a:rPr lang="da-DK" dirty="0"/>
              <a:t> Master </a:t>
            </a:r>
            <a:r>
              <a:rPr lang="da-DK" dirty="0" err="1"/>
              <a:t>text</a:t>
            </a:r>
            <a:r>
              <a:rPr lang="da-DK" dirty="0"/>
              <a:t> styles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91B02311-54A6-4455-B615-BBCA0DA742E4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247650" y="1546282"/>
            <a:ext cx="3740400" cy="26640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da-DK" dirty="0" err="1"/>
              <a:t>Click</a:t>
            </a:r>
            <a:r>
              <a:rPr lang="da-DK" dirty="0"/>
              <a:t> the placeholder and </a:t>
            </a:r>
            <a:r>
              <a:rPr lang="da-DK" dirty="0" err="1"/>
              <a:t>paste</a:t>
            </a:r>
            <a:r>
              <a:rPr lang="da-DK" dirty="0"/>
              <a:t> image via </a:t>
            </a:r>
            <a:r>
              <a:rPr lang="da-DK" dirty="0" err="1"/>
              <a:t>Skyfish</a:t>
            </a:r>
            <a:r>
              <a:rPr lang="da-DK" dirty="0"/>
              <a:t> </a:t>
            </a:r>
            <a:r>
              <a:rPr lang="da-DK" dirty="0" err="1"/>
              <a:t>icon</a:t>
            </a:r>
            <a:endParaRPr lang="da-DK" dirty="0"/>
          </a:p>
        </p:txBody>
      </p:sp>
      <p:sp>
        <p:nvSpPr>
          <p:cNvPr id="13" name="Picture Placeholder 8">
            <a:extLst>
              <a:ext uri="{FF2B5EF4-FFF2-40B4-BE49-F238E27FC236}">
                <a16:creationId xmlns:a16="http://schemas.microsoft.com/office/drawing/2014/main" id="{710A5827-3485-49A0-81F0-FF89EE34B804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4223149" y="1548581"/>
            <a:ext cx="3740400" cy="26640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da-DK" dirty="0" err="1"/>
              <a:t>Click</a:t>
            </a:r>
            <a:r>
              <a:rPr lang="da-DK" dirty="0"/>
              <a:t> the placeholder and </a:t>
            </a:r>
            <a:r>
              <a:rPr lang="da-DK" dirty="0" err="1"/>
              <a:t>paste</a:t>
            </a:r>
            <a:r>
              <a:rPr lang="da-DK" dirty="0"/>
              <a:t> image via </a:t>
            </a:r>
            <a:r>
              <a:rPr lang="da-DK" dirty="0" err="1"/>
              <a:t>Skyfish</a:t>
            </a:r>
            <a:r>
              <a:rPr lang="da-DK" dirty="0"/>
              <a:t> </a:t>
            </a:r>
            <a:r>
              <a:rPr lang="da-DK" dirty="0" err="1"/>
              <a:t>icon</a:t>
            </a:r>
            <a:endParaRPr lang="da-DK" dirty="0"/>
          </a:p>
        </p:txBody>
      </p:sp>
      <p:sp>
        <p:nvSpPr>
          <p:cNvPr id="14" name="Picture Placeholder 8">
            <a:extLst>
              <a:ext uri="{FF2B5EF4-FFF2-40B4-BE49-F238E27FC236}">
                <a16:creationId xmlns:a16="http://schemas.microsoft.com/office/drawing/2014/main" id="{E27B0558-FCB8-4A55-9BA9-182DFF0387F4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8198648" y="1546282"/>
            <a:ext cx="3740400" cy="26640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da-DK" dirty="0" err="1"/>
              <a:t>Click</a:t>
            </a:r>
            <a:r>
              <a:rPr lang="da-DK" dirty="0"/>
              <a:t> the placeholder and </a:t>
            </a:r>
            <a:r>
              <a:rPr lang="da-DK" dirty="0" err="1"/>
              <a:t>paste</a:t>
            </a:r>
            <a:r>
              <a:rPr lang="da-DK" dirty="0"/>
              <a:t> image via </a:t>
            </a:r>
            <a:r>
              <a:rPr lang="da-DK" dirty="0" err="1"/>
              <a:t>Skyfish</a:t>
            </a:r>
            <a:r>
              <a:rPr lang="da-DK" dirty="0"/>
              <a:t> </a:t>
            </a:r>
            <a:r>
              <a:rPr lang="da-DK" dirty="0" err="1"/>
              <a:t>icon</a:t>
            </a:r>
            <a:endParaRPr lang="da-DK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346B4F-F02C-40EC-9B70-932B18214C6A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7EB69-BB5A-407E-BF0A-1CB9B24506D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3EA872-A674-449B-A120-B97244F8E91D}" type="slidenum">
              <a:rPr lang="da-DK" smtClean="0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8863740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56">
          <p15:clr>
            <a:srgbClr val="F26B43"/>
          </p15:clr>
        </p15:guide>
        <p15:guide id="2" pos="7522" userDrawn="1">
          <p15:clr>
            <a:srgbClr val="F26B43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297DEAA-3B7B-49C7-8C28-3F21F36A9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/>
              <a:t>Click</a:t>
            </a:r>
            <a:r>
              <a:rPr lang="da-DK" dirty="0"/>
              <a:t> to </a:t>
            </a:r>
            <a:r>
              <a:rPr lang="da-DK" dirty="0" err="1"/>
              <a:t>edit</a:t>
            </a:r>
            <a:r>
              <a:rPr lang="da-DK" dirty="0"/>
              <a:t> Master </a:t>
            </a:r>
            <a:r>
              <a:rPr lang="da-DK" dirty="0" err="1"/>
              <a:t>title</a:t>
            </a:r>
            <a:r>
              <a:rPr lang="da-DK" dirty="0"/>
              <a:t> style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1F74546-9D06-4CF7-806D-E04B043BF5A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F53AB3-8AAF-469F-AD3F-AE5E1A39D7C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da-DK" smtClean="0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208455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117" userDrawn="1">
          <p15:clr>
            <a:srgbClr val="F26B43"/>
          </p15:clr>
        </p15:guide>
        <p15:guide id="2" pos="6984" userDrawn="1">
          <p15:clr>
            <a:srgbClr val="F26B43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ogo og foo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E75ABF-082F-4A38-B952-09157E37A81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A39F3A-7714-4FD6-9132-D60FFA220D9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da-DK" smtClean="0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669264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Logo color">
            <a:extLst>
              <a:ext uri="{FF2B5EF4-FFF2-40B4-BE49-F238E27FC236}">
                <a16:creationId xmlns:a16="http://schemas.microsoft.com/office/drawing/2014/main" id="{ADC92552-7939-46C1-AAFE-B97F51EBFFE9}"/>
              </a:ext>
            </a:extLst>
          </p:cNvPr>
          <p:cNvSpPr>
            <a:spLocks noChangeAspect="1"/>
          </p:cNvSpPr>
          <p:nvPr userDrawn="1">
            <p:custDataLst>
              <p:tags r:id="rId13"/>
            </p:custDataLst>
          </p:nvPr>
        </p:nvSpPr>
        <p:spPr bwMode="auto">
          <a:xfrm>
            <a:off x="252000" y="252000"/>
            <a:ext cx="419611" cy="612000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99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da-DK" dirty="0"/>
          </a:p>
        </p:txBody>
      </p:sp>
      <p:sp>
        <p:nvSpPr>
          <p:cNvPr id="11" name="Bottom bar">
            <a:extLst>
              <a:ext uri="{FF2B5EF4-FFF2-40B4-BE49-F238E27FC236}">
                <a16:creationId xmlns:a16="http://schemas.microsoft.com/office/drawing/2014/main" id="{FFFFD011-0D94-46EE-B45C-787FE82C3B5E}"/>
              </a:ext>
            </a:extLst>
          </p:cNvPr>
          <p:cNvSpPr/>
          <p:nvPr userDrawn="1"/>
        </p:nvSpPr>
        <p:spPr bwMode="auto">
          <a:xfrm>
            <a:off x="0" y="6541200"/>
            <a:ext cx="12193200" cy="3168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3" name="FLD_Presentation Title"/>
          <p:cNvSpPr>
            <a:spLocks noGrp="1"/>
          </p:cNvSpPr>
          <p:nvPr>
            <p:ph type="ftr" sz="quarter" idx="3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spcBef>
                <a:spcPts val="0"/>
              </a:spcBef>
              <a:defRPr sz="700" b="0">
                <a:noFill/>
                <a:latin typeface="+mn-lt"/>
              </a:defRPr>
            </a:lvl1pPr>
          </a:lstStyle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11506450" y="6541200"/>
            <a:ext cx="432600" cy="3168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700" b="1">
                <a:solidFill>
                  <a:schemeClr val="bg1"/>
                </a:solidFill>
                <a:latin typeface="+mn-lt"/>
              </a:defRPr>
            </a:lvl1pPr>
          </a:lstStyle>
          <a:p>
            <a:fld id="{103EA872-A674-449B-A120-B97244F8E91D}" type="slidenum">
              <a:rPr lang="da-DK" smtClean="0"/>
              <a:pPr/>
              <a:t>‹#›</a:t>
            </a:fld>
            <a:endParaRPr lang="da-DK" dirty="0"/>
          </a:p>
        </p:txBody>
      </p:sp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74726" y="426127"/>
            <a:ext cx="9312374" cy="972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a-DK" dirty="0" err="1"/>
              <a:t>Click</a:t>
            </a:r>
            <a:r>
              <a:rPr lang="da-DK" dirty="0"/>
              <a:t> to </a:t>
            </a:r>
            <a:r>
              <a:rPr lang="da-DK" dirty="0" err="1"/>
              <a:t>edit</a:t>
            </a:r>
            <a:r>
              <a:rPr lang="da-DK" dirty="0"/>
              <a:t> Master </a:t>
            </a:r>
            <a:r>
              <a:rPr lang="da-DK" dirty="0" err="1"/>
              <a:t>title</a:t>
            </a:r>
            <a:r>
              <a:rPr lang="da-DK" dirty="0"/>
              <a:t> style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74726" y="1706328"/>
            <a:ext cx="9312374" cy="45455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dirty="0" err="1"/>
              <a:t>Click</a:t>
            </a:r>
            <a:r>
              <a:rPr lang="da-DK" dirty="0"/>
              <a:t> to </a:t>
            </a:r>
            <a:r>
              <a:rPr lang="da-DK" dirty="0" err="1"/>
              <a:t>edit</a:t>
            </a:r>
            <a:r>
              <a:rPr lang="da-DK" dirty="0"/>
              <a:t> Master </a:t>
            </a:r>
            <a:r>
              <a:rPr lang="da-DK" dirty="0" err="1"/>
              <a:t>text</a:t>
            </a:r>
            <a:r>
              <a:rPr lang="da-DK" dirty="0"/>
              <a:t> styles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113676" name="text" descr="{&quot;templafy&quot;:{&quot;id&quot;:&quot;2fce62a0-f28a-44e1-a519-0cbe37b25f7a&quot;}}" title="UserProfile.Offices.Workarea_{{DocumentLanguage}}"/>
          <p:cNvSpPr>
            <a:spLocks noChangeArrowheads="1"/>
          </p:cNvSpPr>
          <p:nvPr/>
        </p:nvSpPr>
        <p:spPr bwMode="auto">
          <a:xfrm>
            <a:off x="1774726" y="6541200"/>
            <a:ext cx="3397071" cy="31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0"/>
          <a:lstStyle/>
          <a:p>
            <a:pPr algn="l" eaLnBrk="0" hangingPunct="0">
              <a:spcBef>
                <a:spcPct val="0"/>
              </a:spcBef>
            </a:pPr>
            <a:r>
              <a:rPr lang="da-DK" sz="700" b="1" dirty="0">
                <a:solidFill>
                  <a:schemeClr val="bg1"/>
                </a:solidFill>
                <a:latin typeface="+mn-lt"/>
              </a:rPr>
              <a:t>DTU</a:t>
            </a:r>
          </a:p>
        </p:txBody>
      </p:sp>
      <p:sp>
        <p:nvSpPr>
          <p:cNvPr id="5" name="date" descr="{&quot;templafy&quot;:{&quot;id&quot;:&quot;58465eeb-cfe0-4970-97ec-88179dc0a9c2&quot;}}" title="Form.Date">
            <a:extLst>
              <a:ext uri="{FF2B5EF4-FFF2-40B4-BE49-F238E27FC236}">
                <a16:creationId xmlns:a16="http://schemas.microsoft.com/office/drawing/2014/main" id="{792B975C-625D-4095-8E1D-63F20A11B57C}"/>
              </a:ext>
            </a:extLst>
          </p:cNvPr>
          <p:cNvSpPr/>
          <p:nvPr userDrawn="1"/>
        </p:nvSpPr>
        <p:spPr bwMode="auto">
          <a:xfrm>
            <a:off x="251363" y="6541200"/>
            <a:ext cx="1104013" cy="31680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sz="7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  <a:ea typeface="ＭＳ Ｐゴシック" pitchFamily="-80" charset="-128"/>
              </a:rPr>
              <a:t>Date</a:t>
            </a:r>
          </a:p>
        </p:txBody>
      </p:sp>
      <p:sp>
        <p:nvSpPr>
          <p:cNvPr id="7" name="text" descr="{&quot;templafy&quot;:{&quot;id&quot;:&quot;5020bdfb-1912-4d6d-a5c3-71b7da283692&quot;}}" title="Form.PresentationTitle">
            <a:extLst>
              <a:ext uri="{FF2B5EF4-FFF2-40B4-BE49-F238E27FC236}">
                <a16:creationId xmlns:a16="http://schemas.microsoft.com/office/drawing/2014/main" id="{06B09BDB-1C7D-4F8A-8F1B-82D88054A428}"/>
              </a:ext>
            </a:extLst>
          </p:cNvPr>
          <p:cNvSpPr txBox="1"/>
          <p:nvPr userDrawn="1"/>
        </p:nvSpPr>
        <p:spPr>
          <a:xfrm>
            <a:off x="5591149" y="6541200"/>
            <a:ext cx="5495949" cy="3168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r>
              <a:rPr lang="da-DK" sz="700" dirty="0">
                <a:solidFill>
                  <a:schemeClr val="bg1"/>
                </a:solidFill>
                <a:latin typeface="+mn-lt"/>
              </a:rPr>
              <a:t>Title</a:t>
            </a:r>
          </a:p>
        </p:txBody>
      </p:sp>
      <p:sp>
        <p:nvSpPr>
          <p:cNvPr id="2" name="Top bar">
            <a:extLst>
              <a:ext uri="{FF2B5EF4-FFF2-40B4-BE49-F238E27FC236}">
                <a16:creationId xmlns:a16="http://schemas.microsoft.com/office/drawing/2014/main" id="{35912424-89BF-4A93-9096-3282916C71FE}"/>
              </a:ext>
            </a:extLst>
          </p:cNvPr>
          <p:cNvSpPr/>
          <p:nvPr userDrawn="1"/>
        </p:nvSpPr>
        <p:spPr bwMode="auto">
          <a:xfrm>
            <a:off x="0" y="0"/>
            <a:ext cx="12193200" cy="504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54702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71" r:id="rId2"/>
    <p:sldLayoutId id="2147483664" r:id="rId3"/>
    <p:sldLayoutId id="2147483677" r:id="rId4"/>
    <p:sldLayoutId id="2147483672" r:id="rId5"/>
    <p:sldLayoutId id="2147483673" r:id="rId6"/>
    <p:sldLayoutId id="2147483676" r:id="rId7"/>
    <p:sldLayoutId id="2147483666" r:id="rId8"/>
    <p:sldLayoutId id="2147483667" r:id="rId9"/>
    <p:sldLayoutId id="2147483668" r:id="rId10"/>
    <p:sldLayoutId id="2147483669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9pPr>
    </p:titleStyle>
    <p:bodyStyle>
      <a:lvl1pPr marL="198000" indent="-198000" algn="l" rtl="0" eaLnBrk="1" fontAlgn="base" hangingPunct="1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14000" indent="-198000" algn="l" rtl="0" eaLnBrk="1" fontAlgn="base" hangingPunct="1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  <a:ea typeface="+mn-ea"/>
        </a:defRPr>
      </a:lvl2pPr>
      <a:lvl3pPr marL="615600" indent="-198000" algn="l" rtl="0" eaLnBrk="1" fontAlgn="base" hangingPunct="1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</a:defRPr>
      </a:lvl3pPr>
      <a:lvl4pPr marL="828000" indent="-198000" algn="l" rtl="0" eaLnBrk="1" fontAlgn="base" hangingPunct="1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  <a:ea typeface="+mn-ea"/>
        </a:defRPr>
      </a:lvl4pPr>
      <a:lvl5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5pPr>
      <a:lvl6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6pPr>
      <a:lvl7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7pPr>
      <a:lvl8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8pPr>
      <a:lvl9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268" userDrawn="1">
          <p15:clr>
            <a:srgbClr val="F26B43"/>
          </p15:clr>
        </p15:guide>
        <p15:guide id="4" orient="horz" pos="881" userDrawn="1">
          <p15:clr>
            <a:srgbClr val="F26B43"/>
          </p15:clr>
        </p15:guide>
        <p15:guide id="5" orient="horz" pos="1074" userDrawn="1">
          <p15:clr>
            <a:srgbClr val="F26B43"/>
          </p15:clr>
        </p15:guide>
        <p15:guide id="6" orient="horz" pos="393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12" Type="http://schemas.openxmlformats.org/officeDocument/2006/relationships/image" Target="../media/image8.png"/><Relationship Id="rId2" Type="http://schemas.openxmlformats.org/officeDocument/2006/relationships/customXml" Target="../../customXml/item3.xml"/><Relationship Id="rId1" Type="http://schemas.openxmlformats.org/officeDocument/2006/relationships/customXml" Target="../../customXml/item4.xml"/><Relationship Id="rId6" Type="http://schemas.openxmlformats.org/officeDocument/2006/relationships/image" Target="../media/image2.png"/><Relationship Id="rId11" Type="http://schemas.openxmlformats.org/officeDocument/2006/relationships/image" Target="../media/image7.png"/><Relationship Id="rId5" Type="http://schemas.openxmlformats.org/officeDocument/2006/relationships/image" Target="../media/image1.png"/><Relationship Id="rId10" Type="http://schemas.openxmlformats.org/officeDocument/2006/relationships/image" Target="../media/image6.png"/><Relationship Id="rId4" Type="http://schemas.openxmlformats.org/officeDocument/2006/relationships/notesSlide" Target="../notesSlides/notesSlide1.xml"/><Relationship Id="rId9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s://www.sst.dk/da/corona/Forebyg-smitte/Generelle-raad" TargetMode="Externa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0.png"/><Relationship Id="rId5" Type="http://schemas.openxmlformats.org/officeDocument/2006/relationships/hyperlink" Target="mailto:cas-ren@dtu.dk" TargetMode="External"/><Relationship Id="rId4" Type="http://schemas.openxmlformats.org/officeDocument/2006/relationships/hyperlink" Target="https://www.sst.dk/da/viden/Forebyggelse/Hygiejne/Rene-haender/Haanddesinfektio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3AB9D89-4678-4B3C-8679-3E429EFBB2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726" y="426127"/>
            <a:ext cx="9312374" cy="710503"/>
          </a:xfrm>
        </p:spPr>
        <p:txBody>
          <a:bodyPr/>
          <a:lstStyle/>
          <a:p>
            <a:r>
              <a:rPr lang="da-DK" sz="2400" dirty="0"/>
              <a:t/>
            </a:r>
            <a:br>
              <a:rPr lang="da-DK" sz="2400" dirty="0"/>
            </a:br>
            <a:r>
              <a:rPr lang="da-DK" sz="2400" dirty="0">
                <a:solidFill>
                  <a:srgbClr val="FF0000"/>
                </a:solidFill>
              </a:rPr>
              <a:t>I</a:t>
            </a:r>
            <a:r>
              <a:rPr lang="da-DK" sz="2400" b="1" dirty="0">
                <a:solidFill>
                  <a:srgbClr val="FF0000"/>
                </a:solidFill>
                <a:effectLst/>
              </a:rPr>
              <a:t>nspirationsmateriale til safety moment </a:t>
            </a:r>
            <a:br>
              <a:rPr lang="da-DK" sz="2400" b="1" dirty="0">
                <a:solidFill>
                  <a:srgbClr val="FF0000"/>
                </a:solidFill>
                <a:effectLst/>
              </a:rPr>
            </a:br>
            <a:r>
              <a:rPr lang="da-DK" sz="2400" dirty="0"/>
              <a:t>Safety moment: Smitteforebyggelse på arbejdspladsen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A5890CD-8F90-4FE7-841F-F7B0C2865B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sz="1600" dirty="0"/>
              <a:t>Der er mere forkølelse, influenza og maveinfektioner i vinterhalvåret - det har der altid været. </a:t>
            </a:r>
            <a:br>
              <a:rPr lang="da-DK" sz="1600" dirty="0"/>
            </a:br>
            <a:endParaRPr lang="da-DK" sz="1600" dirty="0">
              <a:solidFill>
                <a:schemeClr val="accent6"/>
              </a:solidFill>
            </a:endParaRPr>
          </a:p>
          <a:p>
            <a:r>
              <a:rPr lang="da-DK" sz="1600" dirty="0"/>
              <a:t>Forekomsten af ​​</a:t>
            </a:r>
            <a:r>
              <a:rPr lang="da-DK" sz="1600" dirty="0" err="1"/>
              <a:t>corona</a:t>
            </a:r>
            <a:r>
              <a:rPr lang="da-DK" sz="1600" dirty="0"/>
              <a:t> er stigende - selvom den ikke længere er samfundskritisk, forårsager den stadig sygdomstilfælde.</a:t>
            </a:r>
            <a:br>
              <a:rPr lang="da-DK" sz="1600" dirty="0"/>
            </a:br>
            <a:endParaRPr lang="da-DK" sz="1600" dirty="0">
              <a:solidFill>
                <a:schemeClr val="accent5"/>
              </a:solidFill>
            </a:endParaRPr>
          </a:p>
          <a:p>
            <a:r>
              <a:rPr lang="da-DK" sz="1600" dirty="0"/>
              <a:t>Smitte - og dermed sygdom - kan forebygges med en god håndhygiejne.</a:t>
            </a:r>
            <a:br>
              <a:rPr lang="da-DK" sz="1600" dirty="0"/>
            </a:br>
            <a:endParaRPr lang="da-DK" sz="1600" dirty="0"/>
          </a:p>
          <a:p>
            <a:r>
              <a:rPr lang="da-DK" sz="1600" dirty="0"/>
              <a:t>Derfor er det vigtigt ikke at glemme Sundhedsstyrelsens råd, som stadig er gældende.</a:t>
            </a:r>
            <a:br>
              <a:rPr lang="da-DK" sz="1600" dirty="0"/>
            </a:br>
            <a:endParaRPr lang="da-DK" sz="1600" dirty="0"/>
          </a:p>
          <a:p>
            <a:r>
              <a:rPr lang="da-DK" sz="1600" dirty="0"/>
              <a:t>Koncern Arbejdsmiljøudvalget har initieret, at der skal være let adgang til håndsprit. </a:t>
            </a:r>
            <a:br>
              <a:rPr lang="da-DK" sz="1600" dirty="0"/>
            </a:br>
            <a:r>
              <a:rPr lang="da-DK" sz="1600" dirty="0"/>
              <a:t>Håndspritdispensere vil løbende blive fyldt - HUSK AT BRUGE DET </a:t>
            </a:r>
            <a:r>
              <a:rPr lang="da-DK" sz="1600" dirty="0">
                <a:sym typeface="Wingdings" panose="05000000000000000000" pitchFamily="2" charset="2"/>
              </a:rPr>
              <a:t></a:t>
            </a:r>
            <a:br>
              <a:rPr lang="da-DK" sz="1600" dirty="0">
                <a:sym typeface="Wingdings" panose="05000000000000000000" pitchFamily="2" charset="2"/>
              </a:rPr>
            </a:br>
            <a:endParaRPr lang="en-US" sz="1600" dirty="0">
              <a:sym typeface="Wingdings" panose="05000000000000000000" pitchFamily="2" charset="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da-DK" smtClean="0"/>
              <a:pPr/>
              <a:t>1</a:t>
            </a:fld>
            <a:endParaRPr lang="da-DK" dirty="0"/>
          </a:p>
        </p:txBody>
      </p:sp>
      <p:pic>
        <p:nvPicPr>
          <p:cNvPr id="12" name="Picture 11" descr="A cartoon of a blue monster&#10;&#10;Description automatically generated">
            <a:extLst>
              <a:ext uri="{FF2B5EF4-FFF2-40B4-BE49-F238E27FC236}">
                <a16:creationId xmlns:a16="http://schemas.microsoft.com/office/drawing/2014/main" id="{80352806-6A9A-8F50-56DD-3D702BB7757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03322" y="1325328"/>
            <a:ext cx="762000" cy="762000"/>
          </a:xfrm>
          <a:prstGeom prst="rect">
            <a:avLst/>
          </a:prstGeom>
        </p:spPr>
      </p:pic>
      <p:pic>
        <p:nvPicPr>
          <p:cNvPr id="14" name="Picture 13" descr="A cartoon of a crab&#10;&#10;Description automatically generated">
            <a:extLst>
              <a:ext uri="{FF2B5EF4-FFF2-40B4-BE49-F238E27FC236}">
                <a16:creationId xmlns:a16="http://schemas.microsoft.com/office/drawing/2014/main" id="{5AC41C7B-AC6A-B26D-1B43-63F934FB14B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313" y="3284984"/>
            <a:ext cx="762000" cy="762000"/>
          </a:xfrm>
          <a:prstGeom prst="rect">
            <a:avLst/>
          </a:prstGeom>
        </p:spPr>
      </p:pic>
      <p:pic>
        <p:nvPicPr>
          <p:cNvPr id="16" name="Picture 15" descr="A cartoon of a blue triangle with sharp teeth and legs&#10;&#10;Description automatically generated">
            <a:extLst>
              <a:ext uri="{FF2B5EF4-FFF2-40B4-BE49-F238E27FC236}">
                <a16:creationId xmlns:a16="http://schemas.microsoft.com/office/drawing/2014/main" id="{103DBACA-8BE5-CB7C-C469-3050F60658D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9456" y="5301208"/>
            <a:ext cx="762000" cy="762000"/>
          </a:xfrm>
          <a:prstGeom prst="rect">
            <a:avLst/>
          </a:prstGeom>
        </p:spPr>
      </p:pic>
      <p:pic>
        <p:nvPicPr>
          <p:cNvPr id="18" name="Picture 17" descr="A yellow cartoon character with sharp teeth&#10;&#10;Description automatically generated">
            <a:extLst>
              <a:ext uri="{FF2B5EF4-FFF2-40B4-BE49-F238E27FC236}">
                <a16:creationId xmlns:a16="http://schemas.microsoft.com/office/drawing/2014/main" id="{3225C9E5-1B58-5B75-E2C6-05745EB5713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6808" y="2675454"/>
            <a:ext cx="762000" cy="732036"/>
          </a:xfrm>
          <a:prstGeom prst="rect">
            <a:avLst/>
          </a:prstGeom>
        </p:spPr>
      </p:pic>
      <p:pic>
        <p:nvPicPr>
          <p:cNvPr id="20" name="Picture 19" descr="A cartoon of a yellow alien with a brain&#10;&#10;Description automatically generated">
            <a:extLst>
              <a:ext uri="{FF2B5EF4-FFF2-40B4-BE49-F238E27FC236}">
                <a16:creationId xmlns:a16="http://schemas.microsoft.com/office/drawing/2014/main" id="{49C8FF78-994A-9AE1-93B9-4EDA1FF7FA53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615" y="1017843"/>
            <a:ext cx="762000" cy="762000"/>
          </a:xfrm>
          <a:prstGeom prst="rect">
            <a:avLst/>
          </a:prstGeom>
        </p:spPr>
      </p:pic>
      <p:pic>
        <p:nvPicPr>
          <p:cNvPr id="22" name="Picture 21" descr="A cartoon of a red arrow with horns and a green dragon&#10;&#10;Description automatically generated">
            <a:extLst>
              <a:ext uri="{FF2B5EF4-FFF2-40B4-BE49-F238E27FC236}">
                <a16:creationId xmlns:a16="http://schemas.microsoft.com/office/drawing/2014/main" id="{CF67CC4E-58E2-205A-C6D7-98E27330B1FA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5456" y="4920208"/>
            <a:ext cx="762000" cy="762000"/>
          </a:xfrm>
          <a:prstGeom prst="rect">
            <a:avLst/>
          </a:prstGeom>
        </p:spPr>
      </p:pic>
      <p:pic>
        <p:nvPicPr>
          <p:cNvPr id="24" name="Picture 23" descr="A cartoon of a green shirt&#10;&#10;Description automatically generated">
            <a:extLst>
              <a:ext uri="{FF2B5EF4-FFF2-40B4-BE49-F238E27FC236}">
                <a16:creationId xmlns:a16="http://schemas.microsoft.com/office/drawing/2014/main" id="{9606395F-7F6C-C8B8-3B51-8AABF02B386B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8610" y="5493454"/>
            <a:ext cx="762000" cy="762000"/>
          </a:xfrm>
          <a:prstGeom prst="rect">
            <a:avLst/>
          </a:prstGeom>
        </p:spPr>
      </p:pic>
      <p:pic>
        <p:nvPicPr>
          <p:cNvPr id="26" name="Picture 25" descr="A purple monster with wings and a black head&#10;&#10;Description automatically generated">
            <a:extLst>
              <a:ext uri="{FF2B5EF4-FFF2-40B4-BE49-F238E27FC236}">
                <a16:creationId xmlns:a16="http://schemas.microsoft.com/office/drawing/2014/main" id="{A3045A48-F673-3FC0-4060-05483CB93324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1550" y="4389672"/>
            <a:ext cx="762000" cy="762000"/>
          </a:xfrm>
          <a:prstGeom prst="rect">
            <a:avLst/>
          </a:prstGeom>
        </p:spPr>
      </p:pic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17963812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68614228-5ADE-BB6E-F5BA-52AF33E42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2638" y="426127"/>
            <a:ext cx="10523812" cy="512961"/>
          </a:xfrm>
        </p:spPr>
        <p:txBody>
          <a:bodyPr/>
          <a:lstStyle/>
          <a:p>
            <a:r>
              <a:rPr lang="da-DK" sz="2400" dirty="0"/>
              <a:t/>
            </a:r>
            <a:br>
              <a:rPr lang="da-DK" sz="2400" dirty="0"/>
            </a:br>
            <a:r>
              <a:rPr lang="da-DK" sz="2400" dirty="0">
                <a:solidFill>
                  <a:srgbClr val="FF0000"/>
                </a:solidFill>
              </a:rPr>
              <a:t>I</a:t>
            </a:r>
            <a:r>
              <a:rPr lang="da-DK" sz="2400" b="1" dirty="0">
                <a:solidFill>
                  <a:srgbClr val="FF0000"/>
                </a:solidFill>
                <a:effectLst/>
              </a:rPr>
              <a:t>nspirationsmateriale til safety moment </a:t>
            </a:r>
            <a:br>
              <a:rPr lang="da-DK" sz="2400" b="1" dirty="0">
                <a:solidFill>
                  <a:srgbClr val="FF0000"/>
                </a:solidFill>
                <a:effectLst/>
              </a:rPr>
            </a:br>
            <a:r>
              <a:rPr lang="da-DK" sz="2400" dirty="0"/>
              <a:t>Sundhedsstyrelsens </a:t>
            </a:r>
            <a:r>
              <a:rPr lang="da-DK" sz="2400" b="1" dirty="0">
                <a:effectLst/>
              </a:rPr>
              <a:t>anbefalinger</a:t>
            </a:r>
            <a:endParaRPr lang="da-DK" sz="2400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2A1B95-F197-F25F-EC8D-2D8F66FB21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774800" y="1706399"/>
            <a:ext cx="4410177" cy="4546800"/>
          </a:xfrm>
        </p:spPr>
        <p:txBody>
          <a:bodyPr wrap="square" anchor="t">
            <a:normAutofit lnSpcReduction="10000"/>
          </a:bodyPr>
          <a:lstStyle/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dirty="0">
                <a:effectLst/>
              </a:rPr>
              <a:t/>
            </a:r>
            <a:br>
              <a:rPr lang="da-DK" dirty="0">
                <a:effectLst/>
              </a:rPr>
            </a:br>
            <a:endParaRPr lang="da-DK" dirty="0">
              <a:effectLst/>
            </a:endParaRP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sz="1400" u="sng" dirty="0">
              <a:effectLst/>
              <a:hlinkClick r:id="rId2"/>
            </a:endParaRPr>
          </a:p>
          <a:p>
            <a:pPr marL="0" indent="0">
              <a:buNone/>
            </a:pPr>
            <a:endParaRPr lang="da-DK" sz="1400" u="sng" dirty="0">
              <a:effectLst/>
              <a:hlinkClick r:id="rId2"/>
            </a:endParaRPr>
          </a:p>
          <a:p>
            <a:pPr marL="0" indent="0">
              <a:buNone/>
            </a:pPr>
            <a:endParaRPr lang="da-DK" sz="1400" u="sng" dirty="0">
              <a:effectLst/>
              <a:hlinkClick r:id="rId2"/>
            </a:endParaRPr>
          </a:p>
          <a:p>
            <a:pPr marL="0" indent="0">
              <a:buNone/>
            </a:pPr>
            <a:r>
              <a:rPr lang="da-DK" sz="1400" u="sng" dirty="0">
                <a:effectLst/>
                <a:hlinkClick r:id="rId2"/>
              </a:rPr>
              <a:t>Sundhedsstyrelsen generelle råd</a:t>
            </a:r>
            <a:endParaRPr lang="da-DK" sz="1400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C597126-6BC4-A357-4D22-9EF5D5458F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78000" y="1398843"/>
            <a:ext cx="4409100" cy="2469095"/>
          </a:xfrm>
          <a:prstGeom prst="rect">
            <a:avLst/>
          </a:prstGeom>
          <a:noFill/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39C3C3-C9BA-79E3-1DEF-8EAC76B8D9B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506450" y="6541200"/>
            <a:ext cx="432600" cy="316800"/>
          </a:xfrm>
        </p:spPr>
        <p:txBody>
          <a:bodyPr anchor="ctr">
            <a:normAutofit/>
          </a:bodyPr>
          <a:lstStyle/>
          <a:p>
            <a:fld id="{103EA872-A674-449B-A120-B97244F8E91D}" type="slidenum">
              <a:rPr lang="da-DK" smtClean="0"/>
              <a:pPr/>
              <a:t>2</a:t>
            </a:fld>
            <a:endParaRPr lang="da-DK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D23057B-2E9B-305E-0484-7F3991F4D70B}"/>
              </a:ext>
            </a:extLst>
          </p:cNvPr>
          <p:cNvSpPr txBox="1"/>
          <p:nvPr/>
        </p:nvSpPr>
        <p:spPr>
          <a:xfrm>
            <a:off x="6678000" y="4039174"/>
            <a:ext cx="4673789" cy="51296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spcBef>
                <a:spcPts val="432"/>
              </a:spcBef>
            </a:pPr>
            <a:endParaRPr lang="da-DK" sz="1000" dirty="0">
              <a:hlinkClick r:id="rId4"/>
            </a:endParaRPr>
          </a:p>
          <a:p>
            <a:pPr algn="l">
              <a:spcBef>
                <a:spcPts val="432"/>
              </a:spcBef>
            </a:pPr>
            <a:r>
              <a:rPr lang="da-DK" sz="1000" dirty="0">
                <a:hlinkClick r:id="rId4"/>
              </a:rPr>
              <a:t>Reference:  https://www.sst.dk/da/viden/Forebyggelse/Hygiejne/Rene-haender/Haanddesinfektion</a:t>
            </a:r>
            <a:endParaRPr lang="da-DK" sz="1000" dirty="0">
              <a:latin typeface="+mn-lt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F781E51-076C-872B-E9D2-B40A4BC0F3BD}"/>
              </a:ext>
            </a:extLst>
          </p:cNvPr>
          <p:cNvSpPr txBox="1"/>
          <p:nvPr/>
        </p:nvSpPr>
        <p:spPr>
          <a:xfrm>
            <a:off x="6678000" y="4799963"/>
            <a:ext cx="4409100" cy="107721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lIns="0" tIns="0" rIns="0" bIns="0" rtlCol="0">
            <a:spAutoFit/>
          </a:bodyPr>
          <a:lstStyle/>
          <a:p>
            <a:pPr algn="l">
              <a:spcBef>
                <a:spcPts val="432"/>
              </a:spcBef>
            </a:pPr>
            <a:r>
              <a:rPr lang="da-DK" sz="1400" dirty="0">
                <a:latin typeface="+mn-lt"/>
              </a:rPr>
              <a:t>Hvis en dispenser i et fællesdisponeret område er tom: skriv til: </a:t>
            </a:r>
            <a:r>
              <a:rPr lang="da-DK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da-DK" sz="14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hlinkClick r:id="rId5"/>
              </a:rPr>
              <a:t>cas-ren@dtu.dk</a:t>
            </a:r>
            <a:r>
              <a:rPr lang="da-DK" sz="1400" dirty="0">
                <a:latin typeface="+mn-lt"/>
              </a:rPr>
              <a:t> </a:t>
            </a:r>
            <a:br>
              <a:rPr lang="da-DK" sz="1400" dirty="0">
                <a:latin typeface="+mn-lt"/>
              </a:rPr>
            </a:br>
            <a:r>
              <a:rPr lang="da-DK" sz="1400" dirty="0">
                <a:latin typeface="+mn-lt"/>
              </a:rPr>
              <a:t/>
            </a:r>
            <a:br>
              <a:rPr lang="da-DK" sz="1400" dirty="0">
                <a:latin typeface="+mn-lt"/>
              </a:rPr>
            </a:br>
            <a:r>
              <a:rPr lang="da-DK" sz="1400" dirty="0">
                <a:latin typeface="+mn-lt"/>
              </a:rPr>
              <a:t>Hvis vores egne dispensere er tomme: </a:t>
            </a:r>
            <a:br>
              <a:rPr lang="da-DK" sz="1400" dirty="0">
                <a:latin typeface="+mn-lt"/>
              </a:rPr>
            </a:br>
            <a:r>
              <a:rPr lang="da-DK" sz="1400" dirty="0">
                <a:latin typeface="+mn-lt"/>
              </a:rPr>
              <a:t>skriv til: XXXX</a:t>
            </a:r>
          </a:p>
        </p:txBody>
      </p:sp>
      <p:pic>
        <p:nvPicPr>
          <p:cNvPr id="5" name="Billede 1">
            <a:extLst>
              <a:ext uri="{FF2B5EF4-FFF2-40B4-BE49-F238E27FC236}">
                <a16:creationId xmlns:a16="http://schemas.microsoft.com/office/drawing/2014/main" id="{8ABBBB4A-53CD-A6FD-33EB-FE6A1B2CD8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1104" y="1411517"/>
            <a:ext cx="4070006" cy="44506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02064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DNEW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heme/theme1.xml><?xml version="1.0" encoding="utf-8"?>
<a:theme xmlns:a="http://schemas.openxmlformats.org/drawingml/2006/main" name="Blank">
  <a:themeElements>
    <a:clrScheme name="DTU">
      <a:dk1>
        <a:srgbClr val="000000"/>
      </a:dk1>
      <a:lt1>
        <a:srgbClr val="FFFFFF"/>
      </a:lt1>
      <a:dk2>
        <a:srgbClr val="990000"/>
      </a:dk2>
      <a:lt2>
        <a:srgbClr val="79238E"/>
      </a:lt2>
      <a:accent1>
        <a:srgbClr val="990000"/>
      </a:accent1>
      <a:accent2>
        <a:srgbClr val="2F3EEA"/>
      </a:accent2>
      <a:accent3>
        <a:srgbClr val="1FD082"/>
      </a:accent3>
      <a:accent4>
        <a:srgbClr val="171748"/>
      </a:accent4>
      <a:accent5>
        <a:srgbClr val="F6D04D"/>
      </a:accent5>
      <a:accent6>
        <a:srgbClr val="FC7634"/>
      </a:accent6>
      <a:hlink>
        <a:srgbClr val="2F3EEA"/>
      </a:hlink>
      <a:folHlink>
        <a:srgbClr val="990000"/>
      </a:folHlink>
    </a:clrScheme>
    <a:fontScheme name="DTU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 cap="flat" cmpd="sng" algn="ctr">
          <a:solidFill>
            <a:schemeClr val="accent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ts val="432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err="1" smtClean="0">
            <a:ln>
              <a:noFill/>
            </a:ln>
            <a:solidFill>
              <a:srgbClr val="FFFFFF"/>
            </a:solidFill>
            <a:effectLst/>
            <a:latin typeface="+mn-lt"/>
            <a:ea typeface="ＭＳ Ｐゴシック" pitchFamily="-80" charset="-128"/>
          </a:defRPr>
        </a:defPPr>
      </a:lstStyle>
    </a:spDef>
    <a:ln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/>
      <a:lstStyle/>
    </a:lnDef>
    <a:txDef>
      <a:spPr>
        <a:noFill/>
      </a:spPr>
      <a:bodyPr wrap="square" lIns="0" tIns="0" rIns="0" bIns="0" rtlCol="0">
        <a:spAutoFit/>
      </a:bodyPr>
      <a:lstStyle>
        <a:defPPr algn="l">
          <a:spcBef>
            <a:spcPts val="432"/>
          </a:spcBef>
          <a:defRPr dirty="0" err="1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Blank.potx" id="{3B38FA3B-2246-40E5-A61A-EA1559A3CD76}" vid="{D5F764FD-A73C-4B6C-BF48-3536DEB79AD2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TemplafyFormConfiguration><![CDATA[{"formFields":[{"required":false,"type":"datePicker","name":"Date","label":"Date","helpTexts":{"prefix":"","postfix":""},"spacing":{},"fullyQualifiedName":"Date"},{"required":false,"placeholder":"","lines":0,"type":"textBox","name":"PresentationTitle","label":"Presentation title","helpTexts":{"prefix":"","postfix":""},"spacing":{},"fullyQualifiedName":"PresentationTitle"}],"formDataEntries":[{"name":"Date","value":"4Xm7d242HGo446IH5nRjQA=="},{"name":"PresentationTitle","value":"ZR/I84ubq+6CkRKNk7nn9w=="}]}]]></TemplafyFormConfiguration>
</file>

<file path=customXml/item2.xml><?xml version="1.0" encoding="utf-8"?>
<TemplafyTemplateConfiguration><![CDATA[{"elementsMetadata":[{"type":"shape","id":"2fce62a0-f28a-44e1-a519-0cbe37b25f7a","elementConfiguration":{"binding":"UserProfile.Offices.Workarea_{{DocumentLanguage}}","disableUpdates":false,"type":"text"}},{"type":"shape","id":"58465eeb-cfe0-4970-97ec-88179dc0a9c2","elementConfiguration":{"binding":"Form.Date","format":"{{DateFormats.GeneralDate}}","disableUpdates":false,"type":"date"}},{"type":"shape","id":"5020bdfb-1912-4d6d-a5c3-71b7da283692","elementConfiguration":{"binding":"Form.PresentationTitle","disableUpdates":false,"type":"text"}},{"type":"shape","id":"8d5b95d1-8a23-4044-9620-bf5e7305a170","elementConfiguration":{"binding":"UserProfile.Offices.Workarea_{{DocumentLanguage}}","disableUpdates":false,"type":"text"}},{"type":"shape","id":"79fbb3c3-dd89-47ef-91e9-e0bd2bb0942f","elementConfiguration":{"binding":"Form.Date","format":"{{DateFormats.GeneralDate}}","disableUpdates":false,"type":"date"}},{"type":"shape","id":"5e9447ba-0dff-46ec-ac33-540c046ca40a","elementConfiguration":{"binding":"Form.PresentationTitle","disableUpdates":false,"type":"text"}}],"transformationConfigurations":[{"language":"{{DocumentLanguage}}","disableUpdates":false,"type":"proofingLanguage"}],"enableDocumentContentUpdater":true,"templateName":"DTU Template 16_9 - Corporate red","templateDescription":"","version":"1.2"}]]></TemplafyTemplateConfiguration>
</file>

<file path=customXml/item3.xml><?xml version="1.0" encoding="utf-8"?>
<TemplafySlideTemplateConfiguration><![CDATA[{"elementsMetadata":[],"enableDocumentContentUpdater":true,"documentContentValidatorConfiguration":{"enableDocumentContentValidator":false,"documentContentValidatorVersion":0},"slideId":"636837486369753289","version":"1.2"}]]></TemplafySlideTemplateConfiguration>
</file>

<file path=customXml/item4.xml><?xml version="1.0" encoding="utf-8"?>
<TemplafySlideFormConfiguration><![CDATA[{"formFields":[],"formDataEntries":[]}]]></TemplafySlideFormConfiguration>
</file>

<file path=customXml/itemProps1.xml><?xml version="1.0" encoding="utf-8"?>
<ds:datastoreItem xmlns:ds="http://schemas.openxmlformats.org/officeDocument/2006/customXml" ds:itemID="{05DC2B94-7C1B-4C14-83B0-9CD2A82C27E0}">
  <ds:schemaRefs/>
</ds:datastoreItem>
</file>

<file path=customXml/itemProps2.xml><?xml version="1.0" encoding="utf-8"?>
<ds:datastoreItem xmlns:ds="http://schemas.openxmlformats.org/officeDocument/2006/customXml" ds:itemID="{1334258C-C3E7-4029-A615-C886A240FB15}">
  <ds:schemaRefs/>
</ds:datastoreItem>
</file>

<file path=customXml/itemProps3.xml><?xml version="1.0" encoding="utf-8"?>
<ds:datastoreItem xmlns:ds="http://schemas.openxmlformats.org/officeDocument/2006/customXml" ds:itemID="{02E7CCCE-613B-4CED-B813-E473EA1E01B2}">
  <ds:schemaRefs/>
</ds:datastoreItem>
</file>

<file path=customXml/itemProps4.xml><?xml version="1.0" encoding="utf-8"?>
<ds:datastoreItem xmlns:ds="http://schemas.openxmlformats.org/officeDocument/2006/customXml" ds:itemID="{F4C08C7F-F953-44DE-ACDE-930692BDDB0F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293</TotalTime>
  <Words>164</Words>
  <Application>Microsoft Office PowerPoint</Application>
  <PresentationFormat>Custom</PresentationFormat>
  <Paragraphs>29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ＭＳ Ｐゴシック</vt:lpstr>
      <vt:lpstr>Arial</vt:lpstr>
      <vt:lpstr>Calibri</vt:lpstr>
      <vt:lpstr>Times New Roman</vt:lpstr>
      <vt:lpstr>Verdana</vt:lpstr>
      <vt:lpstr>Wingdings</vt:lpstr>
      <vt:lpstr>Blank</vt:lpstr>
      <vt:lpstr> Inspirationsmateriale til safety moment  Safety moment: Smitteforebyggelse på arbejdspladsen </vt:lpstr>
      <vt:lpstr> Inspirationsmateriale til safety moment  Sundhedsstyrelsens anbefalinger</vt:lpstr>
    </vt:vector>
  </TitlesOfParts>
  <Company>TECHNICAL UNIVERSITY OF DENMARK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Safety moment – undgå at dele for meget/alt med dine kolleger  (man skal ikke altid dele, det man har )</dc:title>
  <dc:creator>Karin Grønlund Fredborg</dc:creator>
  <cp:lastModifiedBy>Leif Leon Warner</cp:lastModifiedBy>
  <cp:revision>13</cp:revision>
  <dcterms:created xsi:type="dcterms:W3CDTF">2023-10-10T12:55:37Z</dcterms:created>
  <dcterms:modified xsi:type="dcterms:W3CDTF">2023-11-07T10:24:39Z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dIsCodeFreeTemplate">
    <vt:lpwstr>True</vt:lpwstr>
  </property>
  <property fmtid="{D5CDD505-2E9C-101B-9397-08002B2CF9AE}" pid="3" name="TemplafyTenantId">
    <vt:lpwstr>dtu</vt:lpwstr>
  </property>
  <property fmtid="{D5CDD505-2E9C-101B-9397-08002B2CF9AE}" pid="4" name="TemplafyTemplateId">
    <vt:lpwstr>636784030496976655</vt:lpwstr>
  </property>
  <property fmtid="{D5CDD505-2E9C-101B-9397-08002B2CF9AE}" pid="5" name="TemplafyUserProfileId">
    <vt:lpwstr>636838302414865013</vt:lpwstr>
  </property>
  <property fmtid="{D5CDD505-2E9C-101B-9397-08002B2CF9AE}" pid="6" name="TemplafyLanguageCode">
    <vt:lpwstr>en-GB</vt:lpwstr>
  </property>
</Properties>
</file>