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customXml/itemProps7.xml" ContentType="application/vnd.openxmlformats-officedocument.customXmlProperties+xml"/>
  <Override PartName="/customXml/itemProps8.xml" ContentType="application/vnd.openxmlformats-officedocument.customXmlProperties+xml"/>
  <Override PartName="/customXml/itemProps9.xml" ContentType="application/vnd.openxmlformats-officedocument.customXmlProperties+xml"/>
  <Override PartName="/customXml/itemProps10.xml" ContentType="application/vnd.openxmlformats-officedocument.customXmlProperties+xml"/>
  <Override PartName="/customXml/itemProps11.xml" ContentType="application/vnd.openxmlformats-officedocument.customXmlProperties+xml"/>
  <Override PartName="/customXml/itemProps12.xml" ContentType="application/vnd.openxmlformats-officedocument.customXmlProperties+xml"/>
  <Override PartName="/customXml/itemProps13.xml" ContentType="application/vnd.openxmlformats-officedocument.customXmlProperties+xml"/>
  <Override PartName="/customXml/itemProps14.xml" ContentType="application/vnd.openxmlformats-officedocument.customXmlProperties+xml"/>
  <Override PartName="/customXml/itemProps1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62" r:id="rId16"/>
  </p:sldMasterIdLst>
  <p:notesMasterIdLst>
    <p:notesMasterId r:id="rId20"/>
  </p:notesMasterIdLst>
  <p:handoutMasterIdLst>
    <p:handoutMasterId r:id="rId21"/>
  </p:handoutMasterIdLst>
  <p:sldIdLst>
    <p:sldId id="260" r:id="rId17"/>
    <p:sldId id="365" r:id="rId18"/>
    <p:sldId id="366" r:id="rId19"/>
  </p:sldIdLst>
  <p:sldSz cx="12190413" cy="6858000"/>
  <p:notesSz cx="6858000" cy="9144000"/>
  <p:custDataLst>
    <p:tags r:id="rId22"/>
  </p:custDataLst>
  <p:defaultTextStyle>
    <a:defPPr>
      <a:defRPr lang="da-DK"/>
    </a:defPPr>
    <a:lvl1pPr algn="l" rtl="0" fontAlgn="base">
      <a:spcBef>
        <a:spcPct val="50000"/>
      </a:spcBef>
      <a:spcAft>
        <a:spcPct val="0"/>
      </a:spcAft>
      <a:defRPr sz="1600" kern="1200">
        <a:solidFill>
          <a:schemeClr val="tx1"/>
        </a:solidFill>
        <a:latin typeface="Verdana" pitchFamily="34" charset="0"/>
        <a:ea typeface="ＭＳ Ｐゴシック" pitchFamily="-80" charset="-128"/>
        <a:cs typeface="+mn-cs"/>
      </a:defRPr>
    </a:lvl1pPr>
    <a:lvl2pPr marL="457200" algn="l" rtl="0" fontAlgn="base">
      <a:spcBef>
        <a:spcPct val="50000"/>
      </a:spcBef>
      <a:spcAft>
        <a:spcPct val="0"/>
      </a:spcAft>
      <a:defRPr sz="1600" kern="1200">
        <a:solidFill>
          <a:schemeClr val="tx1"/>
        </a:solidFill>
        <a:latin typeface="Verdana" pitchFamily="34" charset="0"/>
        <a:ea typeface="ＭＳ Ｐゴシック" pitchFamily="-80" charset="-128"/>
        <a:cs typeface="+mn-cs"/>
      </a:defRPr>
    </a:lvl2pPr>
    <a:lvl3pPr marL="914400" algn="l" rtl="0" fontAlgn="base">
      <a:spcBef>
        <a:spcPct val="50000"/>
      </a:spcBef>
      <a:spcAft>
        <a:spcPct val="0"/>
      </a:spcAft>
      <a:defRPr sz="1600" kern="1200">
        <a:solidFill>
          <a:schemeClr val="tx1"/>
        </a:solidFill>
        <a:latin typeface="Verdana" pitchFamily="34" charset="0"/>
        <a:ea typeface="ＭＳ Ｐゴシック" pitchFamily="-80" charset="-128"/>
        <a:cs typeface="+mn-cs"/>
      </a:defRPr>
    </a:lvl3pPr>
    <a:lvl4pPr marL="1371600" algn="l" rtl="0" fontAlgn="base">
      <a:spcBef>
        <a:spcPct val="50000"/>
      </a:spcBef>
      <a:spcAft>
        <a:spcPct val="0"/>
      </a:spcAft>
      <a:defRPr sz="1600" kern="1200">
        <a:solidFill>
          <a:schemeClr val="tx1"/>
        </a:solidFill>
        <a:latin typeface="Verdana" pitchFamily="34" charset="0"/>
        <a:ea typeface="ＭＳ Ｐゴシック" pitchFamily="-80" charset="-128"/>
        <a:cs typeface="+mn-cs"/>
      </a:defRPr>
    </a:lvl4pPr>
    <a:lvl5pPr marL="1828800" algn="l" rtl="0" fontAlgn="base">
      <a:spcBef>
        <a:spcPct val="50000"/>
      </a:spcBef>
      <a:spcAft>
        <a:spcPct val="0"/>
      </a:spcAft>
      <a:defRPr sz="1600" kern="1200">
        <a:solidFill>
          <a:schemeClr val="tx1"/>
        </a:solidFill>
        <a:latin typeface="Verdana" pitchFamily="34" charset="0"/>
        <a:ea typeface="ＭＳ Ｐゴシック" pitchFamily="-80" charset="-128"/>
        <a:cs typeface="+mn-cs"/>
      </a:defRPr>
    </a:lvl5pPr>
    <a:lvl6pPr marL="2286000" algn="l" defTabSz="914400" rtl="0" eaLnBrk="1" latinLnBrk="0" hangingPunct="1">
      <a:defRPr sz="1600" kern="1200">
        <a:solidFill>
          <a:schemeClr val="tx1"/>
        </a:solidFill>
        <a:latin typeface="Verdana" pitchFamily="34" charset="0"/>
        <a:ea typeface="ＭＳ Ｐゴシック" pitchFamily="-80" charset="-128"/>
        <a:cs typeface="+mn-cs"/>
      </a:defRPr>
    </a:lvl6pPr>
    <a:lvl7pPr marL="2743200" algn="l" defTabSz="914400" rtl="0" eaLnBrk="1" latinLnBrk="0" hangingPunct="1">
      <a:defRPr sz="1600" kern="1200">
        <a:solidFill>
          <a:schemeClr val="tx1"/>
        </a:solidFill>
        <a:latin typeface="Verdana" pitchFamily="34" charset="0"/>
        <a:ea typeface="ＭＳ Ｐゴシック" pitchFamily="-80" charset="-128"/>
        <a:cs typeface="+mn-cs"/>
      </a:defRPr>
    </a:lvl7pPr>
    <a:lvl8pPr marL="3200400" algn="l" defTabSz="914400" rtl="0" eaLnBrk="1" latinLnBrk="0" hangingPunct="1">
      <a:defRPr sz="1600" kern="1200">
        <a:solidFill>
          <a:schemeClr val="tx1"/>
        </a:solidFill>
        <a:latin typeface="Verdana" pitchFamily="34" charset="0"/>
        <a:ea typeface="ＭＳ Ｐゴシック" pitchFamily="-80" charset="-128"/>
        <a:cs typeface="+mn-cs"/>
      </a:defRPr>
    </a:lvl8pPr>
    <a:lvl9pPr marL="3657600" algn="l" defTabSz="914400" rtl="0" eaLnBrk="1" latinLnBrk="0" hangingPunct="1">
      <a:defRPr sz="1600" kern="1200">
        <a:solidFill>
          <a:schemeClr val="tx1"/>
        </a:solidFill>
        <a:latin typeface="Verdana" pitchFamily="34" charset="0"/>
        <a:ea typeface="ＭＳ Ｐゴシック" pitchFamily="-80" charset="-128"/>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990000"/>
    <a:srgbClr val="000000"/>
    <a:srgbClr val="FFCC00"/>
    <a:srgbClr val="FF6600"/>
    <a:srgbClr val="FF0000"/>
    <a:srgbClr val="FF0099"/>
    <a:srgbClr val="CC3399"/>
    <a:srgbClr val="660066"/>
    <a:srgbClr val="66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DB6981B-AD7F-4180-8131-3FD50DB1EDC1}" v="41" dt="2022-05-30T22:30:25.62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6098" autoAdjust="0"/>
  </p:normalViewPr>
  <p:slideViewPr>
    <p:cSldViewPr showGuides="1">
      <p:cViewPr varScale="1">
        <p:scale>
          <a:sx n="84" d="100"/>
          <a:sy n="84" d="100"/>
        </p:scale>
        <p:origin x="581" y="82"/>
      </p:cViewPr>
      <p:guideLst/>
    </p:cSldViewPr>
  </p:slideViewPr>
  <p:notesTextViewPr>
    <p:cViewPr>
      <p:scale>
        <a:sx n="100" d="100"/>
        <a:sy n="100" d="100"/>
      </p:scale>
      <p:origin x="0" y="0"/>
    </p:cViewPr>
  </p:notesTextViewPr>
  <p:notesViewPr>
    <p:cSldViewPr showGuides="1">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ustomXml" Target="../customXml/item8.xml"/><Relationship Id="rId13" Type="http://schemas.openxmlformats.org/officeDocument/2006/relationships/customXml" Target="../customXml/item13.xml"/><Relationship Id="rId18" Type="http://schemas.openxmlformats.org/officeDocument/2006/relationships/slide" Target="slides/slide2.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customXml" Target="../customXml/item7.xml"/><Relationship Id="rId12" Type="http://schemas.openxmlformats.org/officeDocument/2006/relationships/customXml" Target="../customXml/item12.xml"/><Relationship Id="rId17" Type="http://schemas.openxmlformats.org/officeDocument/2006/relationships/slide" Target="slides/slide1.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Master" Target="slideMasters/slideMaster1.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customXml" Target="../customXml/item6.xml"/><Relationship Id="rId11" Type="http://schemas.openxmlformats.org/officeDocument/2006/relationships/customXml" Target="../customXml/item11.xml"/><Relationship Id="rId24" Type="http://schemas.openxmlformats.org/officeDocument/2006/relationships/viewProps" Target="viewProps.xml"/><Relationship Id="rId5" Type="http://schemas.openxmlformats.org/officeDocument/2006/relationships/customXml" Target="../customXml/item5.xml"/><Relationship Id="rId15" Type="http://schemas.openxmlformats.org/officeDocument/2006/relationships/customXml" Target="../customXml/item15.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customXml" Target="../customXml/item10.xml"/><Relationship Id="rId19" Type="http://schemas.openxmlformats.org/officeDocument/2006/relationships/slide" Target="slides/slide3.xml"/><Relationship Id="rId4" Type="http://schemas.openxmlformats.org/officeDocument/2006/relationships/customXml" Target="../customXml/item4.xml"/><Relationship Id="rId9" Type="http://schemas.openxmlformats.org/officeDocument/2006/relationships/customXml" Target="../customXml/item9.xml"/><Relationship Id="rId14" Type="http://schemas.openxmlformats.org/officeDocument/2006/relationships/customXml" Target="../customXml/item14.xml"/><Relationship Id="rId22" Type="http://schemas.openxmlformats.org/officeDocument/2006/relationships/tags" Target="tags/tag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imone Clauwaert" userId="fe7a2fbc-20fb-4db1-90df-cf00f6df05f0" providerId="ADAL" clId="{6DB6981B-AD7F-4180-8131-3FD50DB1EDC1}"/>
    <pc:docChg chg="undo custSel addSld delSld modSld sldOrd">
      <pc:chgData name="Simone Clauwaert" userId="fe7a2fbc-20fb-4db1-90df-cf00f6df05f0" providerId="ADAL" clId="{6DB6981B-AD7F-4180-8131-3FD50DB1EDC1}" dt="2022-05-31T19:27:22.487" v="2999" actId="47"/>
      <pc:docMkLst>
        <pc:docMk/>
      </pc:docMkLst>
      <pc:sldChg chg="modSp mod">
        <pc:chgData name="Simone Clauwaert" userId="fe7a2fbc-20fb-4db1-90df-cf00f6df05f0" providerId="ADAL" clId="{6DB6981B-AD7F-4180-8131-3FD50DB1EDC1}" dt="2022-05-19T20:59:50.383" v="1253" actId="20577"/>
        <pc:sldMkLst>
          <pc:docMk/>
          <pc:sldMk cId="2320714135" sldId="260"/>
        </pc:sldMkLst>
        <pc:spChg chg="mod">
          <ac:chgData name="Simone Clauwaert" userId="fe7a2fbc-20fb-4db1-90df-cf00f6df05f0" providerId="ADAL" clId="{6DB6981B-AD7F-4180-8131-3FD50DB1EDC1}" dt="2022-05-19T20:59:50.383" v="1253" actId="20577"/>
          <ac:spMkLst>
            <pc:docMk/>
            <pc:sldMk cId="2320714135" sldId="260"/>
            <ac:spMk id="4" creationId="{674358EA-4D5B-461F-997D-DE6729900DE7}"/>
          </ac:spMkLst>
        </pc:spChg>
      </pc:sldChg>
      <pc:sldChg chg="del">
        <pc:chgData name="Simone Clauwaert" userId="fe7a2fbc-20fb-4db1-90df-cf00f6df05f0" providerId="ADAL" clId="{6DB6981B-AD7F-4180-8131-3FD50DB1EDC1}" dt="2022-05-19T20:58:21.232" v="1201" actId="47"/>
        <pc:sldMkLst>
          <pc:docMk/>
          <pc:sldMk cId="2758984861" sldId="363"/>
        </pc:sldMkLst>
      </pc:sldChg>
      <pc:sldChg chg="del">
        <pc:chgData name="Simone Clauwaert" userId="fe7a2fbc-20fb-4db1-90df-cf00f6df05f0" providerId="ADAL" clId="{6DB6981B-AD7F-4180-8131-3FD50DB1EDC1}" dt="2022-05-19T20:58:13.819" v="1200" actId="47"/>
        <pc:sldMkLst>
          <pc:docMk/>
          <pc:sldMk cId="1445216331" sldId="364"/>
        </pc:sldMkLst>
      </pc:sldChg>
      <pc:sldChg chg="new del">
        <pc:chgData name="Simone Clauwaert" userId="fe7a2fbc-20fb-4db1-90df-cf00f6df05f0" providerId="ADAL" clId="{6DB6981B-AD7F-4180-8131-3FD50DB1EDC1}" dt="2022-05-19T19:29:54.108" v="1" actId="47"/>
        <pc:sldMkLst>
          <pc:docMk/>
          <pc:sldMk cId="186333268" sldId="365"/>
        </pc:sldMkLst>
      </pc:sldChg>
      <pc:sldChg chg="addSp delSp modSp add mod">
        <pc:chgData name="Simone Clauwaert" userId="fe7a2fbc-20fb-4db1-90df-cf00f6df05f0" providerId="ADAL" clId="{6DB6981B-AD7F-4180-8131-3FD50DB1EDC1}" dt="2022-05-25T15:42:40.308" v="1898" actId="20577"/>
        <pc:sldMkLst>
          <pc:docMk/>
          <pc:sldMk cId="2628753017" sldId="365"/>
        </pc:sldMkLst>
        <pc:spChg chg="del mod">
          <ac:chgData name="Simone Clauwaert" userId="fe7a2fbc-20fb-4db1-90df-cf00f6df05f0" providerId="ADAL" clId="{6DB6981B-AD7F-4180-8131-3FD50DB1EDC1}" dt="2022-05-19T19:43:01.863" v="6"/>
          <ac:spMkLst>
            <pc:docMk/>
            <pc:sldMk cId="2628753017" sldId="365"/>
            <ac:spMk id="3" creationId="{00000000-0000-0000-0000-000000000000}"/>
          </ac:spMkLst>
        </pc:spChg>
        <pc:spChg chg="mod">
          <ac:chgData name="Simone Clauwaert" userId="fe7a2fbc-20fb-4db1-90df-cf00f6df05f0" providerId="ADAL" clId="{6DB6981B-AD7F-4180-8131-3FD50DB1EDC1}" dt="2022-05-19T20:59:58.485" v="1257" actId="20577"/>
          <ac:spMkLst>
            <pc:docMk/>
            <pc:sldMk cId="2628753017" sldId="365"/>
            <ac:spMk id="5" creationId="{43AB9D89-4678-4B3C-8679-3E429EFBB2DD}"/>
          </ac:spMkLst>
        </pc:spChg>
        <pc:spChg chg="add mod">
          <ac:chgData name="Simone Clauwaert" userId="fe7a2fbc-20fb-4db1-90df-cf00f6df05f0" providerId="ADAL" clId="{6DB6981B-AD7F-4180-8131-3FD50DB1EDC1}" dt="2022-05-25T15:42:40.308" v="1898" actId="20577"/>
          <ac:spMkLst>
            <pc:docMk/>
            <pc:sldMk cId="2628753017" sldId="365"/>
            <ac:spMk id="7" creationId="{D22C26F7-E707-142A-8A1E-87CD0EC79D2D}"/>
          </ac:spMkLst>
        </pc:spChg>
        <pc:picChg chg="del">
          <ac:chgData name="Simone Clauwaert" userId="fe7a2fbc-20fb-4db1-90df-cf00f6df05f0" providerId="ADAL" clId="{6DB6981B-AD7F-4180-8131-3FD50DB1EDC1}" dt="2022-05-19T19:44:34.936" v="36" actId="478"/>
          <ac:picMkLst>
            <pc:docMk/>
            <pc:sldMk cId="2628753017" sldId="365"/>
            <ac:picMk id="2" creationId="{00000000-0000-0000-0000-000000000000}"/>
          </ac:picMkLst>
        </pc:picChg>
        <pc:picChg chg="add mod">
          <ac:chgData name="Simone Clauwaert" userId="fe7a2fbc-20fb-4db1-90df-cf00f6df05f0" providerId="ADAL" clId="{6DB6981B-AD7F-4180-8131-3FD50DB1EDC1}" dt="2022-05-20T13:16:08.539" v="1854" actId="14100"/>
          <ac:picMkLst>
            <pc:docMk/>
            <pc:sldMk cId="2628753017" sldId="365"/>
            <ac:picMk id="3" creationId="{2FB7ADBC-1393-25DB-BF4D-41D099ED8518}"/>
          </ac:picMkLst>
        </pc:picChg>
      </pc:sldChg>
      <pc:sldChg chg="addSp modSp add mod">
        <pc:chgData name="Simone Clauwaert" userId="fe7a2fbc-20fb-4db1-90df-cf00f6df05f0" providerId="ADAL" clId="{6DB6981B-AD7F-4180-8131-3FD50DB1EDC1}" dt="2022-05-20T13:15:27.155" v="1852" actId="1076"/>
        <pc:sldMkLst>
          <pc:docMk/>
          <pc:sldMk cId="2290338151" sldId="366"/>
        </pc:sldMkLst>
        <pc:spChg chg="mod">
          <ac:chgData name="Simone Clauwaert" userId="fe7a2fbc-20fb-4db1-90df-cf00f6df05f0" providerId="ADAL" clId="{6DB6981B-AD7F-4180-8131-3FD50DB1EDC1}" dt="2022-05-19T21:58:15.275" v="1768" actId="113"/>
          <ac:spMkLst>
            <pc:docMk/>
            <pc:sldMk cId="2290338151" sldId="366"/>
            <ac:spMk id="5" creationId="{43AB9D89-4678-4B3C-8679-3E429EFBB2DD}"/>
          </ac:spMkLst>
        </pc:spChg>
        <pc:spChg chg="mod ord">
          <ac:chgData name="Simone Clauwaert" userId="fe7a2fbc-20fb-4db1-90df-cf00f6df05f0" providerId="ADAL" clId="{6DB6981B-AD7F-4180-8131-3FD50DB1EDC1}" dt="2022-05-20T13:14:30.031" v="1847" actId="20577"/>
          <ac:spMkLst>
            <pc:docMk/>
            <pc:sldMk cId="2290338151" sldId="366"/>
            <ac:spMk id="7" creationId="{D22C26F7-E707-142A-8A1E-87CD0EC79D2D}"/>
          </ac:spMkLst>
        </pc:spChg>
        <pc:picChg chg="add mod ord">
          <ac:chgData name="Simone Clauwaert" userId="fe7a2fbc-20fb-4db1-90df-cf00f6df05f0" providerId="ADAL" clId="{6DB6981B-AD7F-4180-8131-3FD50DB1EDC1}" dt="2022-05-20T13:15:27.155" v="1852" actId="1076"/>
          <ac:picMkLst>
            <pc:docMk/>
            <pc:sldMk cId="2290338151" sldId="366"/>
            <ac:picMk id="3" creationId="{75958370-8F21-B1EB-0819-67554AB93E6F}"/>
          </ac:picMkLst>
        </pc:picChg>
      </pc:sldChg>
      <pc:sldChg chg="addSp delSp modSp add del mod ord">
        <pc:chgData name="Simone Clauwaert" userId="fe7a2fbc-20fb-4db1-90df-cf00f6df05f0" providerId="ADAL" clId="{6DB6981B-AD7F-4180-8131-3FD50DB1EDC1}" dt="2022-05-31T19:27:20.506" v="2998" actId="47"/>
        <pc:sldMkLst>
          <pc:docMk/>
          <pc:sldMk cId="2608980471" sldId="367"/>
        </pc:sldMkLst>
        <pc:spChg chg="add del">
          <ac:chgData name="Simone Clauwaert" userId="fe7a2fbc-20fb-4db1-90df-cf00f6df05f0" providerId="ADAL" clId="{6DB6981B-AD7F-4180-8131-3FD50DB1EDC1}" dt="2022-05-30T21:22:44.471" v="1945"/>
          <ac:spMkLst>
            <pc:docMk/>
            <pc:sldMk cId="2608980471" sldId="367"/>
            <ac:spMk id="2" creationId="{5B5CF98A-0088-7614-43DA-88EFC969FEBC}"/>
          </ac:spMkLst>
        </pc:spChg>
        <pc:spChg chg="add del">
          <ac:chgData name="Simone Clauwaert" userId="fe7a2fbc-20fb-4db1-90df-cf00f6df05f0" providerId="ADAL" clId="{6DB6981B-AD7F-4180-8131-3FD50DB1EDC1}" dt="2022-05-30T21:24:17.957" v="2066"/>
          <ac:spMkLst>
            <pc:docMk/>
            <pc:sldMk cId="2608980471" sldId="367"/>
            <ac:spMk id="6" creationId="{8DF00BAE-C632-9765-C408-6DF42A6AB8A0}"/>
          </ac:spMkLst>
        </pc:spChg>
        <pc:spChg chg="mod">
          <ac:chgData name="Simone Clauwaert" userId="fe7a2fbc-20fb-4db1-90df-cf00f6df05f0" providerId="ADAL" clId="{6DB6981B-AD7F-4180-8131-3FD50DB1EDC1}" dt="2022-05-31T19:14:59.438" v="2964" actId="6549"/>
          <ac:spMkLst>
            <pc:docMk/>
            <pc:sldMk cId="2608980471" sldId="367"/>
            <ac:spMk id="7" creationId="{D22C26F7-E707-142A-8A1E-87CD0EC79D2D}"/>
          </ac:spMkLst>
        </pc:spChg>
      </pc:sldChg>
      <pc:sldChg chg="modSp add del mod ord">
        <pc:chgData name="Simone Clauwaert" userId="fe7a2fbc-20fb-4db1-90df-cf00f6df05f0" providerId="ADAL" clId="{6DB6981B-AD7F-4180-8131-3FD50DB1EDC1}" dt="2022-05-31T19:27:22.487" v="2999" actId="47"/>
        <pc:sldMkLst>
          <pc:docMk/>
          <pc:sldMk cId="2827746747" sldId="368"/>
        </pc:sldMkLst>
        <pc:spChg chg="mod">
          <ac:chgData name="Simone Clauwaert" userId="fe7a2fbc-20fb-4db1-90df-cf00f6df05f0" providerId="ADAL" clId="{6DB6981B-AD7F-4180-8131-3FD50DB1EDC1}" dt="2022-05-31T19:22:47.039" v="2997" actId="20577"/>
          <ac:spMkLst>
            <pc:docMk/>
            <pc:sldMk cId="2827746747" sldId="368"/>
            <ac:spMk id="7" creationId="{D22C26F7-E707-142A-8A1E-87CD0EC79D2D}"/>
          </ac:spMkLst>
        </pc:spChg>
      </pc:sldChg>
      <pc:sldMasterChg chg="delSldLayout">
        <pc:chgData name="Simone Clauwaert" userId="fe7a2fbc-20fb-4db1-90df-cf00f6df05f0" providerId="ADAL" clId="{6DB6981B-AD7F-4180-8131-3FD50DB1EDC1}" dt="2022-05-19T20:58:21.232" v="1201" actId="47"/>
        <pc:sldMasterMkLst>
          <pc:docMk/>
          <pc:sldMasterMk cId="2454702602" sldId="2147483662"/>
        </pc:sldMasterMkLst>
        <pc:sldLayoutChg chg="del">
          <pc:chgData name="Simone Clauwaert" userId="fe7a2fbc-20fb-4db1-90df-cf00f6df05f0" providerId="ADAL" clId="{6DB6981B-AD7F-4180-8131-3FD50DB1EDC1}" dt="2022-05-19T20:58:21.232" v="1201" actId="47"/>
          <pc:sldLayoutMkLst>
            <pc:docMk/>
            <pc:sldMasterMk cId="2454702602" sldId="2147483662"/>
            <pc:sldLayoutMk cId="1427250848" sldId="2147483678"/>
          </pc:sldLayoutMkLst>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349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0" hangingPunct="0">
              <a:spcBef>
                <a:spcPct val="0"/>
              </a:spcBef>
              <a:defRPr sz="1200"/>
            </a:lvl1pPr>
          </a:lstStyle>
          <a:p>
            <a:endParaRPr lang="da-DK" dirty="0">
              <a:latin typeface="Arial" panose="020B0604020202020204" pitchFamily="34" charset="0"/>
            </a:endParaRPr>
          </a:p>
        </p:txBody>
      </p:sp>
      <p:sp>
        <p:nvSpPr>
          <p:cNvPr id="63491" name="Rectangle 3"/>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0" hangingPunct="0">
              <a:spcBef>
                <a:spcPct val="0"/>
              </a:spcBef>
              <a:defRPr sz="1200"/>
            </a:lvl1pPr>
          </a:lstStyle>
          <a:p>
            <a:endParaRPr lang="da-DK" dirty="0">
              <a:latin typeface="Arial" panose="020B0604020202020204" pitchFamily="34" charset="0"/>
            </a:endParaRPr>
          </a:p>
        </p:txBody>
      </p:sp>
      <p:sp>
        <p:nvSpPr>
          <p:cNvPr id="63492" name="Rectangle 4"/>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0" hangingPunct="0">
              <a:spcBef>
                <a:spcPct val="0"/>
              </a:spcBef>
              <a:defRPr sz="1200"/>
            </a:lvl1pPr>
          </a:lstStyle>
          <a:p>
            <a:endParaRPr lang="da-DK" dirty="0">
              <a:latin typeface="Arial" panose="020B0604020202020204" pitchFamily="34" charset="0"/>
            </a:endParaRPr>
          </a:p>
        </p:txBody>
      </p:sp>
      <p:sp>
        <p:nvSpPr>
          <p:cNvPr id="63493" name="Rectangle 5"/>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0" hangingPunct="0">
              <a:spcBef>
                <a:spcPct val="0"/>
              </a:spcBef>
              <a:defRPr sz="1200"/>
            </a:lvl1pPr>
          </a:lstStyle>
          <a:p>
            <a:fld id="{491ECFBD-4A0D-4BCF-98A8-E205F44719BF}" type="slidenum">
              <a:rPr lang="da-DK" smtClean="0">
                <a:latin typeface="Arial" panose="020B0604020202020204" pitchFamily="34" charset="0"/>
              </a:rPr>
              <a:pPr/>
              <a:t>‹#›</a:t>
            </a:fld>
            <a:endParaRPr lang="da-DK" dirty="0">
              <a:latin typeface="Arial" panose="020B0604020202020204" pitchFamily="34" charset="0"/>
            </a:endParaRPr>
          </a:p>
        </p:txBody>
      </p:sp>
    </p:spTree>
    <p:extLst>
      <p:ext uri="{BB962C8B-B14F-4D97-AF65-F5344CB8AC3E}">
        <p14:creationId xmlns:p14="http://schemas.microsoft.com/office/powerpoint/2010/main" val="13728099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spcBef>
                <a:spcPct val="0"/>
              </a:spcBef>
              <a:defRPr sz="1200">
                <a:latin typeface="Arial" panose="020B0604020202020204" pitchFamily="34" charset="0"/>
              </a:defRPr>
            </a:lvl1pPr>
          </a:lstStyle>
          <a:p>
            <a:endParaRPr lang="da-DK" dirty="0"/>
          </a:p>
        </p:txBody>
      </p:sp>
      <p:sp>
        <p:nvSpPr>
          <p:cNvPr id="3075" name="Rectangle 3"/>
          <p:cNvSpPr>
            <a:spLocks noGrp="1" noChangeArrowheads="1"/>
          </p:cNvSpPr>
          <p:nvPr>
            <p:ph type="dt" idx="1"/>
          </p:nvPr>
        </p:nvSpPr>
        <p:spPr bwMode="auto">
          <a:xfrm>
            <a:off x="3886200" y="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r" eaLnBrk="0" hangingPunct="0">
              <a:spcBef>
                <a:spcPct val="0"/>
              </a:spcBef>
              <a:defRPr sz="1200">
                <a:latin typeface="Arial" panose="020B0604020202020204" pitchFamily="34" charset="0"/>
              </a:defRPr>
            </a:lvl1pPr>
          </a:lstStyle>
          <a:p>
            <a:endParaRPr lang="da-DK" dirty="0"/>
          </a:p>
        </p:txBody>
      </p:sp>
      <p:sp>
        <p:nvSpPr>
          <p:cNvPr id="3076" name="Rectangle 4"/>
          <p:cNvSpPr>
            <a:spLocks noGrp="1" noRot="1" noChangeAspect="1" noChangeArrowheads="1" noTextEdit="1"/>
          </p:cNvSpPr>
          <p:nvPr>
            <p:ph type="sldImg" idx="2"/>
          </p:nvPr>
        </p:nvSpPr>
        <p:spPr bwMode="auto">
          <a:xfrm>
            <a:off x="382588" y="685800"/>
            <a:ext cx="6092825"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p:cNvSpPr>
            <a:spLocks noGrp="1" noChangeArrowheads="1"/>
          </p:cNvSpPr>
          <p:nvPr>
            <p:ph type="body" sz="quarter" idx="3"/>
          </p:nvPr>
        </p:nvSpPr>
        <p:spPr bwMode="auto">
          <a:xfrm>
            <a:off x="914400" y="4343400"/>
            <a:ext cx="5029200" cy="411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a-DK" dirty="0" err="1"/>
              <a:t>Click</a:t>
            </a:r>
            <a:r>
              <a:rPr lang="da-DK" dirty="0"/>
              <a:t> to </a:t>
            </a:r>
            <a:r>
              <a:rPr lang="da-DK" dirty="0" err="1"/>
              <a:t>edit</a:t>
            </a:r>
            <a:r>
              <a:rPr lang="da-DK" dirty="0"/>
              <a:t> Master </a:t>
            </a:r>
            <a:r>
              <a:rPr lang="da-DK" dirty="0" err="1"/>
              <a:t>text</a:t>
            </a:r>
            <a:r>
              <a:rPr lang="da-DK" dirty="0"/>
              <a:t> </a:t>
            </a:r>
            <a:r>
              <a:rPr lang="da-DK" dirty="0" err="1"/>
              <a:t>styles</a:t>
            </a:r>
            <a:endParaRPr lang="da-DK" dirty="0"/>
          </a:p>
          <a:p>
            <a:pPr lvl="1"/>
            <a:r>
              <a:rPr lang="da-DK" dirty="0"/>
              <a:t>Second </a:t>
            </a:r>
            <a:r>
              <a:rPr lang="da-DK" dirty="0" err="1"/>
              <a:t>level</a:t>
            </a:r>
            <a:endParaRPr lang="da-DK" dirty="0"/>
          </a:p>
          <a:p>
            <a:pPr lvl="2"/>
            <a:r>
              <a:rPr lang="da-DK" dirty="0"/>
              <a:t>Third </a:t>
            </a:r>
            <a:r>
              <a:rPr lang="da-DK" dirty="0" err="1"/>
              <a:t>level</a:t>
            </a:r>
            <a:endParaRPr lang="da-DK" dirty="0"/>
          </a:p>
          <a:p>
            <a:pPr lvl="3"/>
            <a:r>
              <a:rPr lang="da-DK" dirty="0" err="1"/>
              <a:t>Fourth</a:t>
            </a:r>
            <a:r>
              <a:rPr lang="da-DK" dirty="0"/>
              <a:t> </a:t>
            </a:r>
            <a:r>
              <a:rPr lang="da-DK" dirty="0" err="1"/>
              <a:t>level</a:t>
            </a:r>
            <a:endParaRPr lang="da-DK" dirty="0"/>
          </a:p>
          <a:p>
            <a:pPr lvl="4"/>
            <a:r>
              <a:rPr lang="da-DK" dirty="0"/>
              <a:t>Fifth </a:t>
            </a:r>
            <a:r>
              <a:rPr lang="da-DK" dirty="0" err="1"/>
              <a:t>level</a:t>
            </a:r>
            <a:endParaRPr lang="da-DK" dirty="0"/>
          </a:p>
        </p:txBody>
      </p:sp>
      <p:sp>
        <p:nvSpPr>
          <p:cNvPr id="3078" name="Rectangle 6"/>
          <p:cNvSpPr>
            <a:spLocks noGrp="1" noChangeArrowheads="1"/>
          </p:cNvSpPr>
          <p:nvPr>
            <p:ph type="ftr" sz="quarter" idx="4"/>
          </p:nvPr>
        </p:nvSpPr>
        <p:spPr bwMode="auto">
          <a:xfrm>
            <a:off x="0" y="868680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lvl1pPr eaLnBrk="0" hangingPunct="0">
              <a:spcBef>
                <a:spcPct val="0"/>
              </a:spcBef>
              <a:defRPr sz="1200">
                <a:latin typeface="Arial" panose="020B0604020202020204" pitchFamily="34" charset="0"/>
              </a:defRPr>
            </a:lvl1pPr>
          </a:lstStyle>
          <a:p>
            <a:endParaRPr lang="da-DK" dirty="0"/>
          </a:p>
        </p:txBody>
      </p:sp>
      <p:sp>
        <p:nvSpPr>
          <p:cNvPr id="3079" name="Rectangle 7"/>
          <p:cNvSpPr>
            <a:spLocks noGrp="1" noChangeArrowheads="1"/>
          </p:cNvSpPr>
          <p:nvPr>
            <p:ph type="sldNum" sz="quarter" idx="5"/>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lvl1pPr algn="r" eaLnBrk="0" hangingPunct="0">
              <a:spcBef>
                <a:spcPct val="0"/>
              </a:spcBef>
              <a:defRPr sz="1200">
                <a:latin typeface="Arial" panose="020B0604020202020204" pitchFamily="34" charset="0"/>
              </a:defRPr>
            </a:lvl1pPr>
          </a:lstStyle>
          <a:p>
            <a:fld id="{C734BB09-483B-4C4B-A5A4-C02A22055B01}" type="slidenum">
              <a:rPr lang="da-DK" smtClean="0"/>
              <a:pPr/>
              <a:t>‹#›</a:t>
            </a:fld>
            <a:endParaRPr lang="da-DK" dirty="0"/>
          </a:p>
        </p:txBody>
      </p:sp>
    </p:spTree>
    <p:extLst>
      <p:ext uri="{BB962C8B-B14F-4D97-AF65-F5344CB8AC3E}">
        <p14:creationId xmlns:p14="http://schemas.microsoft.com/office/powerpoint/2010/main" val="127783607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anose="020B0604020202020204" pitchFamily="34" charset="0"/>
        <a:ea typeface="ＭＳ Ｐゴシック" pitchFamily="-80" charset="-128"/>
        <a:cs typeface="+mn-cs"/>
      </a:defRPr>
    </a:lvl1pPr>
    <a:lvl2pPr marL="457200" algn="l" rtl="0" fontAlgn="base">
      <a:spcBef>
        <a:spcPct val="30000"/>
      </a:spcBef>
      <a:spcAft>
        <a:spcPct val="0"/>
      </a:spcAft>
      <a:defRPr sz="1200" kern="1200">
        <a:solidFill>
          <a:schemeClr val="tx1"/>
        </a:solidFill>
        <a:latin typeface="Arial" panose="020B0604020202020204" pitchFamily="34" charset="0"/>
        <a:ea typeface="ＭＳ Ｐゴシック" pitchFamily="-80" charset="-128"/>
        <a:cs typeface="+mn-cs"/>
      </a:defRPr>
    </a:lvl2pPr>
    <a:lvl3pPr marL="914400" algn="l" rtl="0" fontAlgn="base">
      <a:spcBef>
        <a:spcPct val="30000"/>
      </a:spcBef>
      <a:spcAft>
        <a:spcPct val="0"/>
      </a:spcAft>
      <a:defRPr sz="1200" kern="1200">
        <a:solidFill>
          <a:schemeClr val="tx1"/>
        </a:solidFill>
        <a:latin typeface="Arial" panose="020B0604020202020204" pitchFamily="34" charset="0"/>
        <a:ea typeface="ＭＳ Ｐゴシック" pitchFamily="-80" charset="-128"/>
        <a:cs typeface="+mn-cs"/>
      </a:defRPr>
    </a:lvl3pPr>
    <a:lvl4pPr marL="1371600" algn="l" rtl="0" fontAlgn="base">
      <a:spcBef>
        <a:spcPct val="30000"/>
      </a:spcBef>
      <a:spcAft>
        <a:spcPct val="0"/>
      </a:spcAft>
      <a:defRPr sz="1200" kern="1200">
        <a:solidFill>
          <a:schemeClr val="tx1"/>
        </a:solidFill>
        <a:latin typeface="Arial" panose="020B0604020202020204" pitchFamily="34" charset="0"/>
        <a:ea typeface="ＭＳ Ｐゴシック" pitchFamily="-80" charset="-128"/>
        <a:cs typeface="+mn-cs"/>
      </a:defRPr>
    </a:lvl4pPr>
    <a:lvl5pPr marL="1828800" algn="l" rtl="0" fontAlgn="base">
      <a:spcBef>
        <a:spcPct val="30000"/>
      </a:spcBef>
      <a:spcAft>
        <a:spcPct val="0"/>
      </a:spcAft>
      <a:defRPr sz="1200" kern="1200">
        <a:solidFill>
          <a:schemeClr val="tx1"/>
        </a:solidFill>
        <a:latin typeface="Arial" panose="020B0604020202020204" pitchFamily="34" charset="0"/>
        <a:ea typeface="ＭＳ Ｐゴシック" pitchFamily="-80"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Front A">
    <p:bg>
      <p:bgPr>
        <a:solidFill>
          <a:schemeClr val="accent1"/>
        </a:solidFill>
        <a:effectLst/>
      </p:bgPr>
    </p:bg>
    <p:spTree>
      <p:nvGrpSpPr>
        <p:cNvPr id="1" name=""/>
        <p:cNvGrpSpPr/>
        <p:nvPr/>
      </p:nvGrpSpPr>
      <p:grpSpPr>
        <a:xfrm>
          <a:off x="0" y="0"/>
          <a:ext cx="0" cy="0"/>
          <a:chOff x="0" y="0"/>
          <a:chExt cx="0" cy="0"/>
        </a:xfrm>
      </p:grpSpPr>
      <p:sp>
        <p:nvSpPr>
          <p:cNvPr id="2" name="Background"/>
          <p:cNvSpPr/>
          <p:nvPr userDrawn="1"/>
        </p:nvSpPr>
        <p:spPr bwMode="auto">
          <a:xfrm>
            <a:off x="0" y="0"/>
            <a:ext cx="0" cy="0"/>
          </a:xfrm>
          <a:prstGeom prst="rect">
            <a:avLst/>
          </a:prstGeom>
          <a:solidFill>
            <a:srgbClr val="990000"/>
          </a:solidFill>
          <a:ln w="9525" cap="flat" cmpd="sng" algn="ctr">
            <a:no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GB" sz="1600" b="0" i="0" u="none" strike="noStrike" cap="none" normalizeH="0" baseline="0" dirty="0">
              <a:ln>
                <a:noFill/>
              </a:ln>
              <a:solidFill>
                <a:schemeClr val="tx1"/>
              </a:solidFill>
              <a:effectLst/>
              <a:latin typeface="Arial" panose="020B0604020202020204" pitchFamily="34" charset="0"/>
              <a:ea typeface="ＭＳ Ｐゴシック" pitchFamily="-80" charset="-128"/>
            </a:endParaRPr>
          </a:p>
        </p:txBody>
      </p:sp>
      <p:sp>
        <p:nvSpPr>
          <p:cNvPr id="11" name="Logo white">
            <a:extLst>
              <a:ext uri="{FF2B5EF4-FFF2-40B4-BE49-F238E27FC236}">
                <a16:creationId xmlns:a16="http://schemas.microsoft.com/office/drawing/2014/main" id="{275A6477-FE3A-4D40-B1FE-E46C11E344A5}"/>
              </a:ext>
            </a:extLst>
          </p:cNvPr>
          <p:cNvSpPr>
            <a:spLocks noChangeAspect="1"/>
          </p:cNvSpPr>
          <p:nvPr userDrawn="1">
            <p:custDataLst>
              <p:tags r:id="rId1"/>
            </p:custDataLst>
          </p:nvPr>
        </p:nvSpPr>
        <p:spPr bwMode="auto">
          <a:xfrm>
            <a:off x="252000" y="252000"/>
            <a:ext cx="419611" cy="612000"/>
          </a:xfrm>
          <a:custGeom>
            <a:avLst/>
            <a:gdLst>
              <a:gd name="connsiteX0" fmla="*/ 1050029 w 4933949"/>
              <a:gd name="connsiteY0" fmla="*/ 6094413 h 7196138"/>
              <a:gd name="connsiteX1" fmla="*/ 3883920 w 4933949"/>
              <a:gd name="connsiteY1" fmla="*/ 6094413 h 7196138"/>
              <a:gd name="connsiteX2" fmla="*/ 4933949 w 4933949"/>
              <a:gd name="connsiteY2" fmla="*/ 6645934 h 7196138"/>
              <a:gd name="connsiteX3" fmla="*/ 3883920 w 4933949"/>
              <a:gd name="connsiteY3" fmla="*/ 7196138 h 7196138"/>
              <a:gd name="connsiteX4" fmla="*/ 1050029 w 4933949"/>
              <a:gd name="connsiteY4" fmla="*/ 7196138 h 7196138"/>
              <a:gd name="connsiteX5" fmla="*/ 0 w 4933949"/>
              <a:gd name="connsiteY5" fmla="*/ 6645934 h 7196138"/>
              <a:gd name="connsiteX6" fmla="*/ 1050029 w 4933949"/>
              <a:gd name="connsiteY6" fmla="*/ 6094413 h 7196138"/>
              <a:gd name="connsiteX7" fmla="*/ 1050029 w 4933949"/>
              <a:gd name="connsiteY7" fmla="*/ 4730750 h 7196138"/>
              <a:gd name="connsiteX8" fmla="*/ 3883920 w 4933949"/>
              <a:gd name="connsiteY8" fmla="*/ 4730750 h 7196138"/>
              <a:gd name="connsiteX9" fmla="*/ 4933949 w 4933949"/>
              <a:gd name="connsiteY9" fmla="*/ 5283066 h 7196138"/>
              <a:gd name="connsiteX10" fmla="*/ 3883920 w 4933949"/>
              <a:gd name="connsiteY10" fmla="*/ 5834063 h 7196138"/>
              <a:gd name="connsiteX11" fmla="*/ 1050029 w 4933949"/>
              <a:gd name="connsiteY11" fmla="*/ 5834063 h 7196138"/>
              <a:gd name="connsiteX12" fmla="*/ 0 w 4933949"/>
              <a:gd name="connsiteY12" fmla="*/ 5283066 h 7196138"/>
              <a:gd name="connsiteX13" fmla="*/ 1050029 w 4933949"/>
              <a:gd name="connsiteY13" fmla="*/ 4730750 h 7196138"/>
              <a:gd name="connsiteX14" fmla="*/ 1050029 w 4933949"/>
              <a:gd name="connsiteY14" fmla="*/ 3368675 h 7196138"/>
              <a:gd name="connsiteX15" fmla="*/ 3883920 w 4933949"/>
              <a:gd name="connsiteY15" fmla="*/ 3368675 h 7196138"/>
              <a:gd name="connsiteX16" fmla="*/ 4933949 w 4933949"/>
              <a:gd name="connsiteY16" fmla="*/ 3920991 h 7196138"/>
              <a:gd name="connsiteX17" fmla="*/ 3883920 w 4933949"/>
              <a:gd name="connsiteY17" fmla="*/ 4471988 h 7196138"/>
              <a:gd name="connsiteX18" fmla="*/ 1050029 w 4933949"/>
              <a:gd name="connsiteY18" fmla="*/ 4471988 h 7196138"/>
              <a:gd name="connsiteX19" fmla="*/ 0 w 4933949"/>
              <a:gd name="connsiteY19" fmla="*/ 3920991 h 7196138"/>
              <a:gd name="connsiteX20" fmla="*/ 1050029 w 4933949"/>
              <a:gd name="connsiteY20" fmla="*/ 3368675 h 7196138"/>
              <a:gd name="connsiteX21" fmla="*/ 678543 w 4933949"/>
              <a:gd name="connsiteY21" fmla="*/ 305710 h 7196138"/>
              <a:gd name="connsiteX22" fmla="*/ 678543 w 4933949"/>
              <a:gd name="connsiteY22" fmla="*/ 2307316 h 7196138"/>
              <a:gd name="connsiteX23" fmla="*/ 909109 w 4933949"/>
              <a:gd name="connsiteY23" fmla="*/ 2307316 h 7196138"/>
              <a:gd name="connsiteX24" fmla="*/ 1119911 w 4933949"/>
              <a:gd name="connsiteY24" fmla="*/ 2234842 h 7196138"/>
              <a:gd name="connsiteX25" fmla="*/ 1198962 w 4933949"/>
              <a:gd name="connsiteY25" fmla="*/ 1615517 h 7196138"/>
              <a:gd name="connsiteX26" fmla="*/ 1198962 w 4933949"/>
              <a:gd name="connsiteY26" fmla="*/ 996191 h 7196138"/>
              <a:gd name="connsiteX27" fmla="*/ 1119911 w 4933949"/>
              <a:gd name="connsiteY27" fmla="*/ 378184 h 7196138"/>
              <a:gd name="connsiteX28" fmla="*/ 909109 w 4933949"/>
              <a:gd name="connsiteY28" fmla="*/ 305710 h 7196138"/>
              <a:gd name="connsiteX29" fmla="*/ 678543 w 4933949"/>
              <a:gd name="connsiteY29" fmla="*/ 305710 h 7196138"/>
              <a:gd name="connsiteX30" fmla="*/ 1842869 w 4933949"/>
              <a:gd name="connsiteY30" fmla="*/ 0 h 7196138"/>
              <a:gd name="connsiteX31" fmla="*/ 3073618 w 4933949"/>
              <a:gd name="connsiteY31" fmla="*/ 0 h 7196138"/>
              <a:gd name="connsiteX32" fmla="*/ 3114467 w 4933949"/>
              <a:gd name="connsiteY32" fmla="*/ 14495 h 7196138"/>
              <a:gd name="connsiteX33" fmla="*/ 3128962 w 4933949"/>
              <a:gd name="connsiteY33" fmla="*/ 54027 h 7196138"/>
              <a:gd name="connsiteX34" fmla="*/ 3128962 w 4933949"/>
              <a:gd name="connsiteY34" fmla="*/ 275402 h 7196138"/>
              <a:gd name="connsiteX35" fmla="*/ 3114467 w 4933949"/>
              <a:gd name="connsiteY35" fmla="*/ 314934 h 7196138"/>
              <a:gd name="connsiteX36" fmla="*/ 3073618 w 4933949"/>
              <a:gd name="connsiteY36" fmla="*/ 329429 h 7196138"/>
              <a:gd name="connsiteX37" fmla="*/ 2679620 w 4933949"/>
              <a:gd name="connsiteY37" fmla="*/ 329429 h 7196138"/>
              <a:gd name="connsiteX38" fmla="*/ 2679620 w 4933949"/>
              <a:gd name="connsiteY38" fmla="*/ 2558999 h 7196138"/>
              <a:gd name="connsiteX39" fmla="*/ 2665125 w 4933949"/>
              <a:gd name="connsiteY39" fmla="*/ 2598530 h 7196138"/>
              <a:gd name="connsiteX40" fmla="*/ 2625594 w 4933949"/>
              <a:gd name="connsiteY40" fmla="*/ 2613025 h 7196138"/>
              <a:gd name="connsiteX41" fmla="*/ 2290893 w 4933949"/>
              <a:gd name="connsiteY41" fmla="*/ 2613025 h 7196138"/>
              <a:gd name="connsiteX42" fmla="*/ 2250044 w 4933949"/>
              <a:gd name="connsiteY42" fmla="*/ 2598530 h 7196138"/>
              <a:gd name="connsiteX43" fmla="*/ 2235549 w 4933949"/>
              <a:gd name="connsiteY43" fmla="*/ 2558999 h 7196138"/>
              <a:gd name="connsiteX44" fmla="*/ 2235549 w 4933949"/>
              <a:gd name="connsiteY44" fmla="*/ 329429 h 7196138"/>
              <a:gd name="connsiteX45" fmla="*/ 1842869 w 4933949"/>
              <a:gd name="connsiteY45" fmla="*/ 329429 h 7196138"/>
              <a:gd name="connsiteX46" fmla="*/ 1802020 w 4933949"/>
              <a:gd name="connsiteY46" fmla="*/ 314934 h 7196138"/>
              <a:gd name="connsiteX47" fmla="*/ 1787525 w 4933949"/>
              <a:gd name="connsiteY47" fmla="*/ 275402 h 7196138"/>
              <a:gd name="connsiteX48" fmla="*/ 1787525 w 4933949"/>
              <a:gd name="connsiteY48" fmla="*/ 54027 h 7196138"/>
              <a:gd name="connsiteX49" fmla="*/ 1802020 w 4933949"/>
              <a:gd name="connsiteY49" fmla="*/ 14495 h 7196138"/>
              <a:gd name="connsiteX50" fmla="*/ 1842869 w 4933949"/>
              <a:gd name="connsiteY50" fmla="*/ 0 h 7196138"/>
              <a:gd name="connsiteX51" fmla="*/ 317544 w 4933949"/>
              <a:gd name="connsiteY51" fmla="*/ 0 h 7196138"/>
              <a:gd name="connsiteX52" fmla="*/ 972349 w 4933949"/>
              <a:gd name="connsiteY52" fmla="*/ 0 h 7196138"/>
              <a:gd name="connsiteX53" fmla="*/ 1476958 w 4933949"/>
              <a:gd name="connsiteY53" fmla="*/ 179209 h 7196138"/>
              <a:gd name="connsiteX54" fmla="*/ 1619250 w 4933949"/>
              <a:gd name="connsiteY54" fmla="*/ 1025181 h 7196138"/>
              <a:gd name="connsiteX55" fmla="*/ 1619250 w 4933949"/>
              <a:gd name="connsiteY55" fmla="*/ 1587845 h 7196138"/>
              <a:gd name="connsiteX56" fmla="*/ 1476958 w 4933949"/>
              <a:gd name="connsiteY56" fmla="*/ 2433816 h 7196138"/>
              <a:gd name="connsiteX57" fmla="*/ 972349 w 4933949"/>
              <a:gd name="connsiteY57" fmla="*/ 2613025 h 7196138"/>
              <a:gd name="connsiteX58" fmla="*/ 317544 w 4933949"/>
              <a:gd name="connsiteY58" fmla="*/ 2613025 h 7196138"/>
              <a:gd name="connsiteX59" fmla="*/ 278018 w 4933949"/>
              <a:gd name="connsiteY59" fmla="*/ 2598530 h 7196138"/>
              <a:gd name="connsiteX60" fmla="*/ 263525 w 4933949"/>
              <a:gd name="connsiteY60" fmla="*/ 2558999 h 7196138"/>
              <a:gd name="connsiteX61" fmla="*/ 263525 w 4933949"/>
              <a:gd name="connsiteY61" fmla="*/ 54027 h 7196138"/>
              <a:gd name="connsiteX62" fmla="*/ 278018 w 4933949"/>
              <a:gd name="connsiteY62" fmla="*/ 14495 h 7196138"/>
              <a:gd name="connsiteX63" fmla="*/ 317544 w 4933949"/>
              <a:gd name="connsiteY63" fmla="*/ 0 h 7196138"/>
              <a:gd name="connsiteX64" fmla="*/ 3359213 w 4933949"/>
              <a:gd name="connsiteY64" fmla="*/ 0 h 7196138"/>
              <a:gd name="connsiteX65" fmla="*/ 3664991 w 4933949"/>
              <a:gd name="connsiteY65" fmla="*/ 0 h 7196138"/>
              <a:gd name="connsiteX66" fmla="*/ 3705850 w 4933949"/>
              <a:gd name="connsiteY66" fmla="*/ 14497 h 7196138"/>
              <a:gd name="connsiteX67" fmla="*/ 3720348 w 4933949"/>
              <a:gd name="connsiteY67" fmla="*/ 54035 h 7196138"/>
              <a:gd name="connsiteX68" fmla="*/ 3720348 w 4933949"/>
              <a:gd name="connsiteY68" fmla="*/ 1903062 h 7196138"/>
              <a:gd name="connsiteX69" fmla="*/ 3798111 w 4933949"/>
              <a:gd name="connsiteY69" fmla="*/ 2279984 h 7196138"/>
              <a:gd name="connsiteX70" fmla="*/ 3976042 w 4933949"/>
              <a:gd name="connsiteY70" fmla="*/ 2349833 h 7196138"/>
              <a:gd name="connsiteX71" fmla="*/ 4163200 w 4933949"/>
              <a:gd name="connsiteY71" fmla="*/ 2279984 h 7196138"/>
              <a:gd name="connsiteX72" fmla="*/ 4240963 w 4933949"/>
              <a:gd name="connsiteY72" fmla="*/ 1903062 h 7196138"/>
              <a:gd name="connsiteX73" fmla="*/ 4240963 w 4933949"/>
              <a:gd name="connsiteY73" fmla="*/ 54035 h 7196138"/>
              <a:gd name="connsiteX74" fmla="*/ 4255461 w 4933949"/>
              <a:gd name="connsiteY74" fmla="*/ 14497 h 7196138"/>
              <a:gd name="connsiteX75" fmla="*/ 4295001 w 4933949"/>
              <a:gd name="connsiteY75" fmla="*/ 0 h 7196138"/>
              <a:gd name="connsiteX76" fmla="*/ 4602098 w 4933949"/>
              <a:gd name="connsiteY76" fmla="*/ 0 h 7196138"/>
              <a:gd name="connsiteX77" fmla="*/ 4641638 w 4933949"/>
              <a:gd name="connsiteY77" fmla="*/ 14497 h 7196138"/>
              <a:gd name="connsiteX78" fmla="*/ 4656136 w 4933949"/>
              <a:gd name="connsiteY78" fmla="*/ 54035 h 7196138"/>
              <a:gd name="connsiteX79" fmla="*/ 4656136 w 4933949"/>
              <a:gd name="connsiteY79" fmla="*/ 1904380 h 7196138"/>
              <a:gd name="connsiteX80" fmla="*/ 4507201 w 4933949"/>
              <a:gd name="connsiteY80" fmla="*/ 2459220 h 7196138"/>
              <a:gd name="connsiteX81" fmla="*/ 3981314 w 4933949"/>
              <a:gd name="connsiteY81" fmla="*/ 2646363 h 7196138"/>
              <a:gd name="connsiteX82" fmla="*/ 3447519 w 4933949"/>
              <a:gd name="connsiteY82" fmla="*/ 2459220 h 7196138"/>
              <a:gd name="connsiteX83" fmla="*/ 3305174 w 4933949"/>
              <a:gd name="connsiteY83" fmla="*/ 1904380 h 7196138"/>
              <a:gd name="connsiteX84" fmla="*/ 3305174 w 4933949"/>
              <a:gd name="connsiteY84" fmla="*/ 54035 h 7196138"/>
              <a:gd name="connsiteX85" fmla="*/ 3318354 w 4933949"/>
              <a:gd name="connsiteY85" fmla="*/ 14497 h 7196138"/>
              <a:gd name="connsiteX86" fmla="*/ 3359213 w 4933949"/>
              <a:gd name="connsiteY86" fmla="*/ 0 h 71961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Lst>
            <a:rect l="l" t="t" r="r" b="b"/>
            <a:pathLst>
              <a:path w="4933949" h="7196138">
                <a:moveTo>
                  <a:pt x="1050029" y="6094413"/>
                </a:moveTo>
                <a:cubicBezTo>
                  <a:pt x="2409664" y="6623557"/>
                  <a:pt x="2524285" y="6623557"/>
                  <a:pt x="3883920" y="6094413"/>
                </a:cubicBezTo>
                <a:cubicBezTo>
                  <a:pt x="3883920" y="6094413"/>
                  <a:pt x="3883920" y="6094413"/>
                  <a:pt x="4933949" y="6645934"/>
                </a:cubicBezTo>
                <a:cubicBezTo>
                  <a:pt x="4933949" y="6645934"/>
                  <a:pt x="4933949" y="6645934"/>
                  <a:pt x="3883920" y="7196138"/>
                </a:cubicBezTo>
                <a:cubicBezTo>
                  <a:pt x="2524285" y="6668311"/>
                  <a:pt x="2409664" y="6668311"/>
                  <a:pt x="1050029" y="7196138"/>
                </a:cubicBezTo>
                <a:cubicBezTo>
                  <a:pt x="1050029" y="7196138"/>
                  <a:pt x="1050029" y="7196138"/>
                  <a:pt x="0" y="6645934"/>
                </a:cubicBezTo>
                <a:cubicBezTo>
                  <a:pt x="0" y="6645934"/>
                  <a:pt x="0" y="6645934"/>
                  <a:pt x="1050029" y="6094413"/>
                </a:cubicBezTo>
                <a:close/>
                <a:moveTo>
                  <a:pt x="1050029" y="4730750"/>
                </a:moveTo>
                <a:cubicBezTo>
                  <a:pt x="2409664" y="5260657"/>
                  <a:pt x="2524285" y="5260657"/>
                  <a:pt x="3883920" y="4730750"/>
                </a:cubicBezTo>
                <a:cubicBezTo>
                  <a:pt x="3883920" y="4730750"/>
                  <a:pt x="3883920" y="4730750"/>
                  <a:pt x="4933949" y="5283066"/>
                </a:cubicBezTo>
                <a:cubicBezTo>
                  <a:pt x="4933949" y="5283066"/>
                  <a:pt x="4933949" y="5283066"/>
                  <a:pt x="3883920" y="5834063"/>
                </a:cubicBezTo>
                <a:cubicBezTo>
                  <a:pt x="2524285" y="5305475"/>
                  <a:pt x="2409664" y="5305475"/>
                  <a:pt x="1050029" y="5834063"/>
                </a:cubicBezTo>
                <a:cubicBezTo>
                  <a:pt x="1050029" y="5834063"/>
                  <a:pt x="1050029" y="5834063"/>
                  <a:pt x="0" y="5283066"/>
                </a:cubicBezTo>
                <a:cubicBezTo>
                  <a:pt x="0" y="5283066"/>
                  <a:pt x="0" y="5283066"/>
                  <a:pt x="1050029" y="4730750"/>
                </a:cubicBezTo>
                <a:close/>
                <a:moveTo>
                  <a:pt x="1050029" y="3368675"/>
                </a:moveTo>
                <a:cubicBezTo>
                  <a:pt x="2409664" y="3898582"/>
                  <a:pt x="2524285" y="3898582"/>
                  <a:pt x="3883920" y="3368675"/>
                </a:cubicBezTo>
                <a:cubicBezTo>
                  <a:pt x="3883920" y="3368675"/>
                  <a:pt x="3883920" y="3368675"/>
                  <a:pt x="4933949" y="3920991"/>
                </a:cubicBezTo>
                <a:cubicBezTo>
                  <a:pt x="4933949" y="3920991"/>
                  <a:pt x="4933949" y="3920991"/>
                  <a:pt x="3883920" y="4471988"/>
                </a:cubicBezTo>
                <a:cubicBezTo>
                  <a:pt x="2524285" y="3943400"/>
                  <a:pt x="2409664" y="3943400"/>
                  <a:pt x="1050029" y="4471988"/>
                </a:cubicBezTo>
                <a:cubicBezTo>
                  <a:pt x="1050029" y="4471988"/>
                  <a:pt x="1050029" y="4471988"/>
                  <a:pt x="0" y="3920991"/>
                </a:cubicBezTo>
                <a:cubicBezTo>
                  <a:pt x="0" y="3920991"/>
                  <a:pt x="0" y="3920991"/>
                  <a:pt x="1050029" y="3368675"/>
                </a:cubicBezTo>
                <a:close/>
                <a:moveTo>
                  <a:pt x="678543" y="305710"/>
                </a:moveTo>
                <a:lnTo>
                  <a:pt x="678543" y="2307316"/>
                </a:lnTo>
                <a:cubicBezTo>
                  <a:pt x="678543" y="2307316"/>
                  <a:pt x="678543" y="2307316"/>
                  <a:pt x="909109" y="2307316"/>
                </a:cubicBezTo>
                <a:cubicBezTo>
                  <a:pt x="1011875" y="2307316"/>
                  <a:pt x="1072481" y="2291503"/>
                  <a:pt x="1119911" y="2234842"/>
                </a:cubicBezTo>
                <a:cubicBezTo>
                  <a:pt x="1192375" y="2147873"/>
                  <a:pt x="1198962" y="1971299"/>
                  <a:pt x="1198962" y="1615517"/>
                </a:cubicBezTo>
                <a:cubicBezTo>
                  <a:pt x="1198962" y="1615517"/>
                  <a:pt x="1198962" y="1615517"/>
                  <a:pt x="1198962" y="996191"/>
                </a:cubicBezTo>
                <a:cubicBezTo>
                  <a:pt x="1198962" y="641727"/>
                  <a:pt x="1192375" y="465153"/>
                  <a:pt x="1119911" y="378184"/>
                </a:cubicBezTo>
                <a:cubicBezTo>
                  <a:pt x="1072481" y="321522"/>
                  <a:pt x="1011875" y="305710"/>
                  <a:pt x="909109" y="305710"/>
                </a:cubicBezTo>
                <a:cubicBezTo>
                  <a:pt x="909109" y="305710"/>
                  <a:pt x="909109" y="305710"/>
                  <a:pt x="678543" y="305710"/>
                </a:cubicBezTo>
                <a:close/>
                <a:moveTo>
                  <a:pt x="1842869" y="0"/>
                </a:moveTo>
                <a:cubicBezTo>
                  <a:pt x="1842869" y="0"/>
                  <a:pt x="1842869" y="0"/>
                  <a:pt x="3073618" y="0"/>
                </a:cubicBezTo>
                <a:cubicBezTo>
                  <a:pt x="3093384" y="0"/>
                  <a:pt x="3105243" y="5271"/>
                  <a:pt x="3114467" y="14495"/>
                </a:cubicBezTo>
                <a:cubicBezTo>
                  <a:pt x="3122374" y="22401"/>
                  <a:pt x="3128962" y="34261"/>
                  <a:pt x="3128962" y="54027"/>
                </a:cubicBezTo>
                <a:cubicBezTo>
                  <a:pt x="3128962" y="54027"/>
                  <a:pt x="3128962" y="54027"/>
                  <a:pt x="3128962" y="275402"/>
                </a:cubicBezTo>
                <a:cubicBezTo>
                  <a:pt x="3128962" y="295168"/>
                  <a:pt x="3122374" y="307028"/>
                  <a:pt x="3114467" y="314934"/>
                </a:cubicBezTo>
                <a:cubicBezTo>
                  <a:pt x="3105243" y="324158"/>
                  <a:pt x="3093384" y="329429"/>
                  <a:pt x="3073618" y="329429"/>
                </a:cubicBezTo>
                <a:cubicBezTo>
                  <a:pt x="3073618" y="329429"/>
                  <a:pt x="3073618" y="329429"/>
                  <a:pt x="2679620" y="329429"/>
                </a:cubicBezTo>
                <a:cubicBezTo>
                  <a:pt x="2679620" y="329429"/>
                  <a:pt x="2679620" y="329429"/>
                  <a:pt x="2679620" y="2558999"/>
                </a:cubicBezTo>
                <a:cubicBezTo>
                  <a:pt x="2679620" y="2578765"/>
                  <a:pt x="2674349" y="2590624"/>
                  <a:pt x="2665125" y="2598530"/>
                </a:cubicBezTo>
                <a:cubicBezTo>
                  <a:pt x="2657219" y="2607755"/>
                  <a:pt x="2645360" y="2613025"/>
                  <a:pt x="2625594" y="2613025"/>
                </a:cubicBezTo>
                <a:cubicBezTo>
                  <a:pt x="2625594" y="2613025"/>
                  <a:pt x="2625594" y="2613025"/>
                  <a:pt x="2290893" y="2613025"/>
                </a:cubicBezTo>
                <a:cubicBezTo>
                  <a:pt x="2271128" y="2613025"/>
                  <a:pt x="2259268" y="2607755"/>
                  <a:pt x="2250044" y="2598530"/>
                </a:cubicBezTo>
                <a:cubicBezTo>
                  <a:pt x="2240820" y="2590624"/>
                  <a:pt x="2235549" y="2578765"/>
                  <a:pt x="2235549" y="2558999"/>
                </a:cubicBezTo>
                <a:cubicBezTo>
                  <a:pt x="2235549" y="2558999"/>
                  <a:pt x="2235549" y="2558999"/>
                  <a:pt x="2235549" y="329429"/>
                </a:cubicBezTo>
                <a:cubicBezTo>
                  <a:pt x="2235549" y="329429"/>
                  <a:pt x="2235549" y="329429"/>
                  <a:pt x="1842869" y="329429"/>
                </a:cubicBezTo>
                <a:cubicBezTo>
                  <a:pt x="1823104" y="329429"/>
                  <a:pt x="1811244" y="324158"/>
                  <a:pt x="1802020" y="314934"/>
                </a:cubicBezTo>
                <a:cubicBezTo>
                  <a:pt x="1792796" y="307028"/>
                  <a:pt x="1787525" y="295168"/>
                  <a:pt x="1787525" y="275402"/>
                </a:cubicBezTo>
                <a:cubicBezTo>
                  <a:pt x="1787525" y="275402"/>
                  <a:pt x="1787525" y="275402"/>
                  <a:pt x="1787525" y="54027"/>
                </a:cubicBezTo>
                <a:cubicBezTo>
                  <a:pt x="1787525" y="34261"/>
                  <a:pt x="1792796" y="22401"/>
                  <a:pt x="1802020" y="14495"/>
                </a:cubicBezTo>
                <a:cubicBezTo>
                  <a:pt x="1811244" y="5271"/>
                  <a:pt x="1823104" y="0"/>
                  <a:pt x="1842869" y="0"/>
                </a:cubicBezTo>
                <a:close/>
                <a:moveTo>
                  <a:pt x="317544" y="0"/>
                </a:moveTo>
                <a:cubicBezTo>
                  <a:pt x="317544" y="0"/>
                  <a:pt x="317544" y="0"/>
                  <a:pt x="972349" y="0"/>
                </a:cubicBezTo>
                <a:cubicBezTo>
                  <a:pt x="1226630" y="0"/>
                  <a:pt x="1382097" y="57980"/>
                  <a:pt x="1476958" y="179209"/>
                </a:cubicBezTo>
                <a:cubicBezTo>
                  <a:pt x="1615298" y="345241"/>
                  <a:pt x="1619250" y="614055"/>
                  <a:pt x="1619250" y="1025181"/>
                </a:cubicBezTo>
                <a:cubicBezTo>
                  <a:pt x="1619250" y="1025181"/>
                  <a:pt x="1619250" y="1025181"/>
                  <a:pt x="1619250" y="1587845"/>
                </a:cubicBezTo>
                <a:cubicBezTo>
                  <a:pt x="1619250" y="1998971"/>
                  <a:pt x="1615298" y="2267784"/>
                  <a:pt x="1476958" y="2433816"/>
                </a:cubicBezTo>
                <a:cubicBezTo>
                  <a:pt x="1382097" y="2555046"/>
                  <a:pt x="1226630" y="2613025"/>
                  <a:pt x="972349" y="2613025"/>
                </a:cubicBezTo>
                <a:cubicBezTo>
                  <a:pt x="972349" y="2613025"/>
                  <a:pt x="972349" y="2613025"/>
                  <a:pt x="317544" y="2613025"/>
                </a:cubicBezTo>
                <a:cubicBezTo>
                  <a:pt x="297781" y="2613025"/>
                  <a:pt x="285923" y="2607755"/>
                  <a:pt x="278018" y="2598530"/>
                </a:cubicBezTo>
                <a:cubicBezTo>
                  <a:pt x="268795" y="2590624"/>
                  <a:pt x="263525" y="2578765"/>
                  <a:pt x="263525" y="2558999"/>
                </a:cubicBezTo>
                <a:cubicBezTo>
                  <a:pt x="263525" y="2558999"/>
                  <a:pt x="263525" y="2558999"/>
                  <a:pt x="263525" y="54027"/>
                </a:cubicBezTo>
                <a:cubicBezTo>
                  <a:pt x="263525" y="34261"/>
                  <a:pt x="268795" y="22401"/>
                  <a:pt x="278018" y="14495"/>
                </a:cubicBezTo>
                <a:cubicBezTo>
                  <a:pt x="285923" y="5271"/>
                  <a:pt x="297781" y="0"/>
                  <a:pt x="317544" y="0"/>
                </a:cubicBezTo>
                <a:close/>
                <a:moveTo>
                  <a:pt x="3359213" y="0"/>
                </a:moveTo>
                <a:cubicBezTo>
                  <a:pt x="3359213" y="0"/>
                  <a:pt x="3359213" y="0"/>
                  <a:pt x="3664991" y="0"/>
                </a:cubicBezTo>
                <a:cubicBezTo>
                  <a:pt x="3684762" y="0"/>
                  <a:pt x="3696624" y="5272"/>
                  <a:pt x="3705850" y="14497"/>
                </a:cubicBezTo>
                <a:cubicBezTo>
                  <a:pt x="3715076" y="22405"/>
                  <a:pt x="3720348" y="34266"/>
                  <a:pt x="3720348" y="54035"/>
                </a:cubicBezTo>
                <a:cubicBezTo>
                  <a:pt x="3720348" y="54035"/>
                  <a:pt x="3720348" y="54035"/>
                  <a:pt x="3720348" y="1903062"/>
                </a:cubicBezTo>
                <a:cubicBezTo>
                  <a:pt x="3720348" y="2103384"/>
                  <a:pt x="3738800" y="2214089"/>
                  <a:pt x="3798111" y="2279984"/>
                </a:cubicBezTo>
                <a:cubicBezTo>
                  <a:pt x="3841605" y="2328747"/>
                  <a:pt x="3899597" y="2349833"/>
                  <a:pt x="3976042" y="2349833"/>
                </a:cubicBezTo>
                <a:cubicBezTo>
                  <a:pt x="4060395" y="2349833"/>
                  <a:pt x="4121023" y="2326111"/>
                  <a:pt x="4163200" y="2279984"/>
                </a:cubicBezTo>
                <a:cubicBezTo>
                  <a:pt x="4226464" y="2211453"/>
                  <a:pt x="4240963" y="2096795"/>
                  <a:pt x="4240963" y="1903062"/>
                </a:cubicBezTo>
                <a:cubicBezTo>
                  <a:pt x="4240963" y="1903062"/>
                  <a:pt x="4240963" y="1903062"/>
                  <a:pt x="4240963" y="54035"/>
                </a:cubicBezTo>
                <a:cubicBezTo>
                  <a:pt x="4240963" y="34266"/>
                  <a:pt x="4246235" y="22405"/>
                  <a:pt x="4255461" y="14497"/>
                </a:cubicBezTo>
                <a:cubicBezTo>
                  <a:pt x="4263369" y="5272"/>
                  <a:pt x="4276549" y="0"/>
                  <a:pt x="4295001" y="0"/>
                </a:cubicBezTo>
                <a:cubicBezTo>
                  <a:pt x="4295001" y="0"/>
                  <a:pt x="4295001" y="0"/>
                  <a:pt x="4602098" y="0"/>
                </a:cubicBezTo>
                <a:cubicBezTo>
                  <a:pt x="4621868" y="0"/>
                  <a:pt x="4633730" y="5272"/>
                  <a:pt x="4641638" y="14497"/>
                </a:cubicBezTo>
                <a:cubicBezTo>
                  <a:pt x="4650864" y="22405"/>
                  <a:pt x="4656136" y="34266"/>
                  <a:pt x="4656136" y="54035"/>
                </a:cubicBezTo>
                <a:cubicBezTo>
                  <a:pt x="4656136" y="54035"/>
                  <a:pt x="4656136" y="54035"/>
                  <a:pt x="4656136" y="1904380"/>
                </a:cubicBezTo>
                <a:cubicBezTo>
                  <a:pt x="4656136" y="2153465"/>
                  <a:pt x="4627140" y="2319521"/>
                  <a:pt x="4507201" y="2459220"/>
                </a:cubicBezTo>
                <a:cubicBezTo>
                  <a:pt x="4405714" y="2577832"/>
                  <a:pt x="4239645" y="2646363"/>
                  <a:pt x="3981314" y="2646363"/>
                </a:cubicBezTo>
                <a:cubicBezTo>
                  <a:pt x="3726938" y="2646363"/>
                  <a:pt x="3559550" y="2581786"/>
                  <a:pt x="3447519" y="2459220"/>
                </a:cubicBezTo>
                <a:cubicBezTo>
                  <a:pt x="3340760" y="2341926"/>
                  <a:pt x="3305174" y="2173233"/>
                  <a:pt x="3305174" y="1904380"/>
                </a:cubicBezTo>
                <a:cubicBezTo>
                  <a:pt x="3305174" y="1904380"/>
                  <a:pt x="3305174" y="1904380"/>
                  <a:pt x="3305174" y="54035"/>
                </a:cubicBezTo>
                <a:cubicBezTo>
                  <a:pt x="3305174" y="34266"/>
                  <a:pt x="3310446" y="22405"/>
                  <a:pt x="3318354" y="14497"/>
                </a:cubicBezTo>
                <a:cubicBezTo>
                  <a:pt x="3327580" y="5272"/>
                  <a:pt x="3339442" y="0"/>
                  <a:pt x="3359213" y="0"/>
                </a:cubicBezTo>
                <a:close/>
              </a:path>
            </a:pathLst>
          </a:custGeom>
          <a:solidFill>
            <a:srgbClr val="FFFFFF"/>
          </a:solidFill>
          <a:ln>
            <a:noFill/>
          </a:ln>
        </p:spPr>
        <p:txBody>
          <a:bodyPr vert="horz" wrap="square" lIns="91440" tIns="45720" rIns="91440" bIns="45720" numCol="1" anchor="t" anchorCtr="0" compatLnSpc="1">
            <a:prstTxWarp prst="textNoShape">
              <a:avLst/>
            </a:prstTxWarp>
            <a:noAutofit/>
          </a:bodyPr>
          <a:lstStyle/>
          <a:p>
            <a:endParaRPr lang="en-GB" dirty="0"/>
          </a:p>
        </p:txBody>
      </p:sp>
      <p:sp>
        <p:nvSpPr>
          <p:cNvPr id="114690" name="Rectangle 2"/>
          <p:cNvSpPr>
            <a:spLocks noGrp="1" noChangeArrowheads="1"/>
          </p:cNvSpPr>
          <p:nvPr>
            <p:ph type="ctrTitle"/>
          </p:nvPr>
        </p:nvSpPr>
        <p:spPr>
          <a:xfrm>
            <a:off x="249859" y="3545117"/>
            <a:ext cx="10840028" cy="2706458"/>
          </a:xfrm>
        </p:spPr>
        <p:txBody>
          <a:bodyPr anchor="t" anchorCtr="0"/>
          <a:lstStyle>
            <a:lvl1pPr>
              <a:lnSpc>
                <a:spcPct val="93000"/>
              </a:lnSpc>
              <a:defRPr sz="8000">
                <a:solidFill>
                  <a:schemeClr val="bg1"/>
                </a:solidFill>
              </a:defRPr>
            </a:lvl1pPr>
          </a:lstStyle>
          <a:p>
            <a:pPr lvl="0"/>
            <a:r>
              <a:rPr lang="da-DK" noProof="0"/>
              <a:t>Klik for at redigere titeltypografien i masteren</a:t>
            </a:r>
            <a:endParaRPr lang="en-GB" noProof="0" dirty="0"/>
          </a:p>
        </p:txBody>
      </p:sp>
      <p:sp>
        <p:nvSpPr>
          <p:cNvPr id="114691" name="Rectangle 3"/>
          <p:cNvSpPr>
            <a:spLocks noGrp="1" noChangeArrowheads="1"/>
          </p:cNvSpPr>
          <p:nvPr>
            <p:ph type="subTitle" idx="1"/>
          </p:nvPr>
        </p:nvSpPr>
        <p:spPr>
          <a:xfrm>
            <a:off x="247072" y="1704975"/>
            <a:ext cx="10840028" cy="1660654"/>
          </a:xfrm>
        </p:spPr>
        <p:txBody>
          <a:bodyPr anchor="b" anchorCtr="0"/>
          <a:lstStyle>
            <a:lvl1pPr marL="0" indent="0">
              <a:lnSpc>
                <a:spcPct val="110000"/>
              </a:lnSpc>
              <a:spcBef>
                <a:spcPts val="0"/>
              </a:spcBef>
              <a:buFontTx/>
              <a:buNone/>
              <a:defRPr sz="3000">
                <a:solidFill>
                  <a:schemeClr val="bg1"/>
                </a:solidFill>
              </a:defRPr>
            </a:lvl1pPr>
          </a:lstStyle>
          <a:p>
            <a:pPr lvl="0"/>
            <a:r>
              <a:rPr lang="da-DK" noProof="0"/>
              <a:t>Klik for at redigere undertiteltypografien i masteren</a:t>
            </a:r>
            <a:endParaRPr lang="en-GB" noProof="0" dirty="0"/>
          </a:p>
        </p:txBody>
      </p:sp>
      <p:sp>
        <p:nvSpPr>
          <p:cNvPr id="3" name="Footer Placeholder 2">
            <a:extLst>
              <a:ext uri="{FF2B5EF4-FFF2-40B4-BE49-F238E27FC236}">
                <a16:creationId xmlns:a16="http://schemas.microsoft.com/office/drawing/2014/main" id="{F2117C6C-7BC3-4888-BC29-FAB17565D119}"/>
              </a:ext>
            </a:extLst>
          </p:cNvPr>
          <p:cNvSpPr>
            <a:spLocks noGrp="1"/>
          </p:cNvSpPr>
          <p:nvPr>
            <p:ph type="ftr" sz="quarter" idx="16"/>
          </p:nvPr>
        </p:nvSpPr>
        <p:spPr/>
        <p:txBody>
          <a:bodyPr/>
          <a:lstStyle>
            <a:lvl1pPr>
              <a:defRPr>
                <a:noFill/>
              </a:defRPr>
            </a:lvl1pPr>
          </a:lstStyle>
          <a:p>
            <a:endParaRPr lang="en-GB" dirty="0"/>
          </a:p>
        </p:txBody>
      </p:sp>
      <p:sp>
        <p:nvSpPr>
          <p:cNvPr id="4" name="Slide Number Placeholder 3">
            <a:extLst>
              <a:ext uri="{FF2B5EF4-FFF2-40B4-BE49-F238E27FC236}">
                <a16:creationId xmlns:a16="http://schemas.microsoft.com/office/drawing/2014/main" id="{E77E4668-D07F-4B96-9755-175402734855}"/>
              </a:ext>
            </a:extLst>
          </p:cNvPr>
          <p:cNvSpPr>
            <a:spLocks noGrp="1"/>
          </p:cNvSpPr>
          <p:nvPr>
            <p:ph type="sldNum" sz="quarter" idx="17"/>
          </p:nvPr>
        </p:nvSpPr>
        <p:spPr/>
        <p:txBody>
          <a:bodyPr/>
          <a:lstStyle>
            <a:lvl1pPr>
              <a:defRPr>
                <a:solidFill>
                  <a:schemeClr val="bg1"/>
                </a:solidFill>
              </a:defRPr>
            </a:lvl1pPr>
          </a:lstStyle>
          <a:p>
            <a:fld id="{103EA872-A674-449B-A120-B97244F8E91D}" type="slidenum">
              <a:rPr lang="en-GB" smtClean="0"/>
              <a:pPr/>
              <a:t>‹#›</a:t>
            </a:fld>
            <a:endParaRPr lang="en-GB" dirty="0"/>
          </a:p>
        </p:txBody>
      </p:sp>
    </p:spTree>
    <p:extLst>
      <p:ext uri="{BB962C8B-B14F-4D97-AF65-F5344CB8AC3E}">
        <p14:creationId xmlns:p14="http://schemas.microsoft.com/office/powerpoint/2010/main" val="3227214542"/>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pos="156" userDrawn="1">
          <p15:clr>
            <a:srgbClr val="F26B43"/>
          </p15:clr>
        </p15:guide>
        <p15:guide id="2" pos="6984" userDrawn="1">
          <p15:clr>
            <a:srgbClr val="F26B43"/>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Front/Pause A ">
    <p:spTree>
      <p:nvGrpSpPr>
        <p:cNvPr id="1" name=""/>
        <p:cNvGrpSpPr/>
        <p:nvPr/>
      </p:nvGrpSpPr>
      <p:grpSpPr>
        <a:xfrm>
          <a:off x="0" y="0"/>
          <a:ext cx="0" cy="0"/>
          <a:chOff x="0" y="0"/>
          <a:chExt cx="0" cy="0"/>
        </a:xfrm>
      </p:grpSpPr>
      <p:sp>
        <p:nvSpPr>
          <p:cNvPr id="9" name="Background">
            <a:extLst>
              <a:ext uri="{FF2B5EF4-FFF2-40B4-BE49-F238E27FC236}">
                <a16:creationId xmlns:a16="http://schemas.microsoft.com/office/drawing/2014/main" id="{AF9D3C51-A276-4E1F-B6B6-FD6A4E17EE28}"/>
              </a:ext>
            </a:extLst>
          </p:cNvPr>
          <p:cNvSpPr/>
          <p:nvPr userDrawn="1"/>
        </p:nvSpPr>
        <p:spPr bwMode="auto">
          <a:xfrm>
            <a:off x="0" y="0"/>
            <a:ext cx="12193200" cy="6861600"/>
          </a:xfrm>
          <a:prstGeom prst="rect">
            <a:avLst/>
          </a:prstGeom>
          <a:solidFill>
            <a:schemeClr val="accent1"/>
          </a:solidFill>
          <a:ln w="9525" cap="flat" cmpd="sng" algn="ctr">
            <a:no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GB" sz="1600" b="0" i="0" u="none" strike="noStrike" cap="none" normalizeH="0" baseline="0" dirty="0">
              <a:ln>
                <a:noFill/>
              </a:ln>
              <a:solidFill>
                <a:schemeClr val="tx1"/>
              </a:solidFill>
              <a:effectLst/>
              <a:latin typeface="Arial" panose="020B0604020202020204" pitchFamily="34" charset="0"/>
              <a:ea typeface="ＭＳ Ｐゴシック" pitchFamily="-80" charset="-128"/>
            </a:endParaRPr>
          </a:p>
        </p:txBody>
      </p:sp>
      <p:sp>
        <p:nvSpPr>
          <p:cNvPr id="4" name="Date Placeholder 2">
            <a:extLst>
              <a:ext uri="{FF2B5EF4-FFF2-40B4-BE49-F238E27FC236}">
                <a16:creationId xmlns:a16="http://schemas.microsoft.com/office/drawing/2014/main" id="{C9776080-6230-4AB8-AB28-4D6744DD01F9}"/>
              </a:ext>
            </a:extLst>
          </p:cNvPr>
          <p:cNvSpPr>
            <a:spLocks noGrp="1"/>
          </p:cNvSpPr>
          <p:nvPr>
            <p:ph type="dt" sz="half" idx="10"/>
          </p:nvPr>
        </p:nvSpPr>
        <p:spPr>
          <a:xfrm>
            <a:off x="0" y="6912000"/>
            <a:ext cx="0" cy="0"/>
          </a:xfrm>
          <a:prstGeom prst="rect">
            <a:avLst/>
          </a:prstGeom>
        </p:spPr>
        <p:txBody>
          <a:bodyPr/>
          <a:lstStyle>
            <a:lvl1pPr>
              <a:defRPr>
                <a:noFill/>
              </a:defRPr>
            </a:lvl1pPr>
          </a:lstStyle>
          <a:p>
            <a:endParaRPr lang="en-GB" dirty="0"/>
          </a:p>
        </p:txBody>
      </p:sp>
      <p:sp>
        <p:nvSpPr>
          <p:cNvPr id="5" name="Footer Placeholder 3">
            <a:extLst>
              <a:ext uri="{FF2B5EF4-FFF2-40B4-BE49-F238E27FC236}">
                <a16:creationId xmlns:a16="http://schemas.microsoft.com/office/drawing/2014/main" id="{2B7FFAE6-D148-4A15-9DFC-7D71B82020C9}"/>
              </a:ext>
            </a:extLst>
          </p:cNvPr>
          <p:cNvSpPr>
            <a:spLocks noGrp="1"/>
          </p:cNvSpPr>
          <p:nvPr>
            <p:ph type="ftr" sz="quarter" idx="11"/>
          </p:nvPr>
        </p:nvSpPr>
        <p:spPr>
          <a:xfrm>
            <a:off x="0" y="6912000"/>
            <a:ext cx="0" cy="0"/>
          </a:xfrm>
        </p:spPr>
        <p:txBody>
          <a:bodyPr/>
          <a:lstStyle>
            <a:lvl1pPr>
              <a:defRPr>
                <a:noFill/>
              </a:defRPr>
            </a:lvl1pPr>
          </a:lstStyle>
          <a:p>
            <a:endParaRPr lang="en-GB" dirty="0"/>
          </a:p>
        </p:txBody>
      </p:sp>
      <p:sp>
        <p:nvSpPr>
          <p:cNvPr id="6" name="Slide Number Placeholder 4">
            <a:extLst>
              <a:ext uri="{FF2B5EF4-FFF2-40B4-BE49-F238E27FC236}">
                <a16:creationId xmlns:a16="http://schemas.microsoft.com/office/drawing/2014/main" id="{3125B57E-AFC7-4517-B327-461DB01D2867}"/>
              </a:ext>
            </a:extLst>
          </p:cNvPr>
          <p:cNvSpPr>
            <a:spLocks noGrp="1"/>
          </p:cNvSpPr>
          <p:nvPr>
            <p:ph type="sldNum" sz="quarter" idx="12"/>
          </p:nvPr>
        </p:nvSpPr>
        <p:spPr>
          <a:xfrm flipV="1">
            <a:off x="0" y="6912000"/>
            <a:ext cx="0" cy="0"/>
          </a:xfrm>
        </p:spPr>
        <p:txBody>
          <a:bodyPr/>
          <a:lstStyle>
            <a:lvl1pPr>
              <a:defRPr>
                <a:noFill/>
              </a:defRPr>
            </a:lvl1pPr>
          </a:lstStyle>
          <a:p>
            <a:fld id="{24C8C45C-947F-4981-8B3F-4F32E973C901}" type="slidenum">
              <a:rPr lang="en-GB" smtClean="0"/>
              <a:pPr/>
              <a:t>‹#›</a:t>
            </a:fld>
            <a:endParaRPr lang="en-GB" dirty="0"/>
          </a:p>
        </p:txBody>
      </p:sp>
      <p:sp>
        <p:nvSpPr>
          <p:cNvPr id="10" name="Logo color">
            <a:extLst>
              <a:ext uri="{FF2B5EF4-FFF2-40B4-BE49-F238E27FC236}">
                <a16:creationId xmlns:a16="http://schemas.microsoft.com/office/drawing/2014/main" id="{B0EE486B-843B-49D6-90AE-5093AB56E30F}"/>
              </a:ext>
            </a:extLst>
          </p:cNvPr>
          <p:cNvSpPr>
            <a:spLocks noChangeAspect="1"/>
          </p:cNvSpPr>
          <p:nvPr userDrawn="1">
            <p:custDataLst>
              <p:tags r:id="rId1"/>
            </p:custDataLst>
          </p:nvPr>
        </p:nvSpPr>
        <p:spPr bwMode="auto">
          <a:xfrm>
            <a:off x="4870539" y="1651373"/>
            <a:ext cx="2388323" cy="3483354"/>
          </a:xfrm>
          <a:custGeom>
            <a:avLst/>
            <a:gdLst>
              <a:gd name="connsiteX0" fmla="*/ 1050029 w 4933949"/>
              <a:gd name="connsiteY0" fmla="*/ 6094413 h 7196138"/>
              <a:gd name="connsiteX1" fmla="*/ 3883920 w 4933949"/>
              <a:gd name="connsiteY1" fmla="*/ 6094413 h 7196138"/>
              <a:gd name="connsiteX2" fmla="*/ 4933949 w 4933949"/>
              <a:gd name="connsiteY2" fmla="*/ 6645934 h 7196138"/>
              <a:gd name="connsiteX3" fmla="*/ 3883920 w 4933949"/>
              <a:gd name="connsiteY3" fmla="*/ 7196138 h 7196138"/>
              <a:gd name="connsiteX4" fmla="*/ 1050029 w 4933949"/>
              <a:gd name="connsiteY4" fmla="*/ 7196138 h 7196138"/>
              <a:gd name="connsiteX5" fmla="*/ 0 w 4933949"/>
              <a:gd name="connsiteY5" fmla="*/ 6645934 h 7196138"/>
              <a:gd name="connsiteX6" fmla="*/ 1050029 w 4933949"/>
              <a:gd name="connsiteY6" fmla="*/ 6094413 h 7196138"/>
              <a:gd name="connsiteX7" fmla="*/ 1050029 w 4933949"/>
              <a:gd name="connsiteY7" fmla="*/ 4730750 h 7196138"/>
              <a:gd name="connsiteX8" fmla="*/ 3883920 w 4933949"/>
              <a:gd name="connsiteY8" fmla="*/ 4730750 h 7196138"/>
              <a:gd name="connsiteX9" fmla="*/ 4933949 w 4933949"/>
              <a:gd name="connsiteY9" fmla="*/ 5283066 h 7196138"/>
              <a:gd name="connsiteX10" fmla="*/ 3883920 w 4933949"/>
              <a:gd name="connsiteY10" fmla="*/ 5834063 h 7196138"/>
              <a:gd name="connsiteX11" fmla="*/ 1050029 w 4933949"/>
              <a:gd name="connsiteY11" fmla="*/ 5834063 h 7196138"/>
              <a:gd name="connsiteX12" fmla="*/ 0 w 4933949"/>
              <a:gd name="connsiteY12" fmla="*/ 5283066 h 7196138"/>
              <a:gd name="connsiteX13" fmla="*/ 1050029 w 4933949"/>
              <a:gd name="connsiteY13" fmla="*/ 4730750 h 7196138"/>
              <a:gd name="connsiteX14" fmla="*/ 1050029 w 4933949"/>
              <a:gd name="connsiteY14" fmla="*/ 3368675 h 7196138"/>
              <a:gd name="connsiteX15" fmla="*/ 3883920 w 4933949"/>
              <a:gd name="connsiteY15" fmla="*/ 3368675 h 7196138"/>
              <a:gd name="connsiteX16" fmla="*/ 4933949 w 4933949"/>
              <a:gd name="connsiteY16" fmla="*/ 3920991 h 7196138"/>
              <a:gd name="connsiteX17" fmla="*/ 3883920 w 4933949"/>
              <a:gd name="connsiteY17" fmla="*/ 4471988 h 7196138"/>
              <a:gd name="connsiteX18" fmla="*/ 1050029 w 4933949"/>
              <a:gd name="connsiteY18" fmla="*/ 4471988 h 7196138"/>
              <a:gd name="connsiteX19" fmla="*/ 0 w 4933949"/>
              <a:gd name="connsiteY19" fmla="*/ 3920991 h 7196138"/>
              <a:gd name="connsiteX20" fmla="*/ 1050029 w 4933949"/>
              <a:gd name="connsiteY20" fmla="*/ 3368675 h 7196138"/>
              <a:gd name="connsiteX21" fmla="*/ 678543 w 4933949"/>
              <a:gd name="connsiteY21" fmla="*/ 305710 h 7196138"/>
              <a:gd name="connsiteX22" fmla="*/ 678543 w 4933949"/>
              <a:gd name="connsiteY22" fmla="*/ 2307316 h 7196138"/>
              <a:gd name="connsiteX23" fmla="*/ 909109 w 4933949"/>
              <a:gd name="connsiteY23" fmla="*/ 2307316 h 7196138"/>
              <a:gd name="connsiteX24" fmla="*/ 1119911 w 4933949"/>
              <a:gd name="connsiteY24" fmla="*/ 2234842 h 7196138"/>
              <a:gd name="connsiteX25" fmla="*/ 1198962 w 4933949"/>
              <a:gd name="connsiteY25" fmla="*/ 1615517 h 7196138"/>
              <a:gd name="connsiteX26" fmla="*/ 1198962 w 4933949"/>
              <a:gd name="connsiteY26" fmla="*/ 996191 h 7196138"/>
              <a:gd name="connsiteX27" fmla="*/ 1119911 w 4933949"/>
              <a:gd name="connsiteY27" fmla="*/ 378184 h 7196138"/>
              <a:gd name="connsiteX28" fmla="*/ 909109 w 4933949"/>
              <a:gd name="connsiteY28" fmla="*/ 305710 h 7196138"/>
              <a:gd name="connsiteX29" fmla="*/ 678543 w 4933949"/>
              <a:gd name="connsiteY29" fmla="*/ 305710 h 7196138"/>
              <a:gd name="connsiteX30" fmla="*/ 1842869 w 4933949"/>
              <a:gd name="connsiteY30" fmla="*/ 0 h 7196138"/>
              <a:gd name="connsiteX31" fmla="*/ 3073618 w 4933949"/>
              <a:gd name="connsiteY31" fmla="*/ 0 h 7196138"/>
              <a:gd name="connsiteX32" fmla="*/ 3114467 w 4933949"/>
              <a:gd name="connsiteY32" fmla="*/ 14495 h 7196138"/>
              <a:gd name="connsiteX33" fmla="*/ 3128962 w 4933949"/>
              <a:gd name="connsiteY33" fmla="*/ 54027 h 7196138"/>
              <a:gd name="connsiteX34" fmla="*/ 3128962 w 4933949"/>
              <a:gd name="connsiteY34" fmla="*/ 275402 h 7196138"/>
              <a:gd name="connsiteX35" fmla="*/ 3114467 w 4933949"/>
              <a:gd name="connsiteY35" fmla="*/ 314934 h 7196138"/>
              <a:gd name="connsiteX36" fmla="*/ 3073618 w 4933949"/>
              <a:gd name="connsiteY36" fmla="*/ 329429 h 7196138"/>
              <a:gd name="connsiteX37" fmla="*/ 2679620 w 4933949"/>
              <a:gd name="connsiteY37" fmla="*/ 329429 h 7196138"/>
              <a:gd name="connsiteX38" fmla="*/ 2679620 w 4933949"/>
              <a:gd name="connsiteY38" fmla="*/ 2558999 h 7196138"/>
              <a:gd name="connsiteX39" fmla="*/ 2665125 w 4933949"/>
              <a:gd name="connsiteY39" fmla="*/ 2598530 h 7196138"/>
              <a:gd name="connsiteX40" fmla="*/ 2625594 w 4933949"/>
              <a:gd name="connsiteY40" fmla="*/ 2613025 h 7196138"/>
              <a:gd name="connsiteX41" fmla="*/ 2290893 w 4933949"/>
              <a:gd name="connsiteY41" fmla="*/ 2613025 h 7196138"/>
              <a:gd name="connsiteX42" fmla="*/ 2250044 w 4933949"/>
              <a:gd name="connsiteY42" fmla="*/ 2598530 h 7196138"/>
              <a:gd name="connsiteX43" fmla="*/ 2235549 w 4933949"/>
              <a:gd name="connsiteY43" fmla="*/ 2558999 h 7196138"/>
              <a:gd name="connsiteX44" fmla="*/ 2235549 w 4933949"/>
              <a:gd name="connsiteY44" fmla="*/ 329429 h 7196138"/>
              <a:gd name="connsiteX45" fmla="*/ 1842869 w 4933949"/>
              <a:gd name="connsiteY45" fmla="*/ 329429 h 7196138"/>
              <a:gd name="connsiteX46" fmla="*/ 1802020 w 4933949"/>
              <a:gd name="connsiteY46" fmla="*/ 314934 h 7196138"/>
              <a:gd name="connsiteX47" fmla="*/ 1787525 w 4933949"/>
              <a:gd name="connsiteY47" fmla="*/ 275402 h 7196138"/>
              <a:gd name="connsiteX48" fmla="*/ 1787525 w 4933949"/>
              <a:gd name="connsiteY48" fmla="*/ 54027 h 7196138"/>
              <a:gd name="connsiteX49" fmla="*/ 1802020 w 4933949"/>
              <a:gd name="connsiteY49" fmla="*/ 14495 h 7196138"/>
              <a:gd name="connsiteX50" fmla="*/ 1842869 w 4933949"/>
              <a:gd name="connsiteY50" fmla="*/ 0 h 7196138"/>
              <a:gd name="connsiteX51" fmla="*/ 317544 w 4933949"/>
              <a:gd name="connsiteY51" fmla="*/ 0 h 7196138"/>
              <a:gd name="connsiteX52" fmla="*/ 972349 w 4933949"/>
              <a:gd name="connsiteY52" fmla="*/ 0 h 7196138"/>
              <a:gd name="connsiteX53" fmla="*/ 1476958 w 4933949"/>
              <a:gd name="connsiteY53" fmla="*/ 179209 h 7196138"/>
              <a:gd name="connsiteX54" fmla="*/ 1619250 w 4933949"/>
              <a:gd name="connsiteY54" fmla="*/ 1025181 h 7196138"/>
              <a:gd name="connsiteX55" fmla="*/ 1619250 w 4933949"/>
              <a:gd name="connsiteY55" fmla="*/ 1587845 h 7196138"/>
              <a:gd name="connsiteX56" fmla="*/ 1476958 w 4933949"/>
              <a:gd name="connsiteY56" fmla="*/ 2433816 h 7196138"/>
              <a:gd name="connsiteX57" fmla="*/ 972349 w 4933949"/>
              <a:gd name="connsiteY57" fmla="*/ 2613025 h 7196138"/>
              <a:gd name="connsiteX58" fmla="*/ 317544 w 4933949"/>
              <a:gd name="connsiteY58" fmla="*/ 2613025 h 7196138"/>
              <a:gd name="connsiteX59" fmla="*/ 278018 w 4933949"/>
              <a:gd name="connsiteY59" fmla="*/ 2598530 h 7196138"/>
              <a:gd name="connsiteX60" fmla="*/ 263525 w 4933949"/>
              <a:gd name="connsiteY60" fmla="*/ 2558999 h 7196138"/>
              <a:gd name="connsiteX61" fmla="*/ 263525 w 4933949"/>
              <a:gd name="connsiteY61" fmla="*/ 54027 h 7196138"/>
              <a:gd name="connsiteX62" fmla="*/ 278018 w 4933949"/>
              <a:gd name="connsiteY62" fmla="*/ 14495 h 7196138"/>
              <a:gd name="connsiteX63" fmla="*/ 317544 w 4933949"/>
              <a:gd name="connsiteY63" fmla="*/ 0 h 7196138"/>
              <a:gd name="connsiteX64" fmla="*/ 3359213 w 4933949"/>
              <a:gd name="connsiteY64" fmla="*/ 0 h 7196138"/>
              <a:gd name="connsiteX65" fmla="*/ 3664991 w 4933949"/>
              <a:gd name="connsiteY65" fmla="*/ 0 h 7196138"/>
              <a:gd name="connsiteX66" fmla="*/ 3705850 w 4933949"/>
              <a:gd name="connsiteY66" fmla="*/ 14497 h 7196138"/>
              <a:gd name="connsiteX67" fmla="*/ 3720348 w 4933949"/>
              <a:gd name="connsiteY67" fmla="*/ 54035 h 7196138"/>
              <a:gd name="connsiteX68" fmla="*/ 3720348 w 4933949"/>
              <a:gd name="connsiteY68" fmla="*/ 1903062 h 7196138"/>
              <a:gd name="connsiteX69" fmla="*/ 3798111 w 4933949"/>
              <a:gd name="connsiteY69" fmla="*/ 2279984 h 7196138"/>
              <a:gd name="connsiteX70" fmla="*/ 3976042 w 4933949"/>
              <a:gd name="connsiteY70" fmla="*/ 2349833 h 7196138"/>
              <a:gd name="connsiteX71" fmla="*/ 4163200 w 4933949"/>
              <a:gd name="connsiteY71" fmla="*/ 2279984 h 7196138"/>
              <a:gd name="connsiteX72" fmla="*/ 4240963 w 4933949"/>
              <a:gd name="connsiteY72" fmla="*/ 1903062 h 7196138"/>
              <a:gd name="connsiteX73" fmla="*/ 4240963 w 4933949"/>
              <a:gd name="connsiteY73" fmla="*/ 54035 h 7196138"/>
              <a:gd name="connsiteX74" fmla="*/ 4255461 w 4933949"/>
              <a:gd name="connsiteY74" fmla="*/ 14497 h 7196138"/>
              <a:gd name="connsiteX75" fmla="*/ 4295001 w 4933949"/>
              <a:gd name="connsiteY75" fmla="*/ 0 h 7196138"/>
              <a:gd name="connsiteX76" fmla="*/ 4602098 w 4933949"/>
              <a:gd name="connsiteY76" fmla="*/ 0 h 7196138"/>
              <a:gd name="connsiteX77" fmla="*/ 4641638 w 4933949"/>
              <a:gd name="connsiteY77" fmla="*/ 14497 h 7196138"/>
              <a:gd name="connsiteX78" fmla="*/ 4656136 w 4933949"/>
              <a:gd name="connsiteY78" fmla="*/ 54035 h 7196138"/>
              <a:gd name="connsiteX79" fmla="*/ 4656136 w 4933949"/>
              <a:gd name="connsiteY79" fmla="*/ 1904380 h 7196138"/>
              <a:gd name="connsiteX80" fmla="*/ 4507201 w 4933949"/>
              <a:gd name="connsiteY80" fmla="*/ 2459220 h 7196138"/>
              <a:gd name="connsiteX81" fmla="*/ 3981314 w 4933949"/>
              <a:gd name="connsiteY81" fmla="*/ 2646363 h 7196138"/>
              <a:gd name="connsiteX82" fmla="*/ 3447519 w 4933949"/>
              <a:gd name="connsiteY82" fmla="*/ 2459220 h 7196138"/>
              <a:gd name="connsiteX83" fmla="*/ 3305174 w 4933949"/>
              <a:gd name="connsiteY83" fmla="*/ 1904380 h 7196138"/>
              <a:gd name="connsiteX84" fmla="*/ 3305174 w 4933949"/>
              <a:gd name="connsiteY84" fmla="*/ 54035 h 7196138"/>
              <a:gd name="connsiteX85" fmla="*/ 3318354 w 4933949"/>
              <a:gd name="connsiteY85" fmla="*/ 14497 h 7196138"/>
              <a:gd name="connsiteX86" fmla="*/ 3359213 w 4933949"/>
              <a:gd name="connsiteY86" fmla="*/ 0 h 71961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Lst>
            <a:rect l="l" t="t" r="r" b="b"/>
            <a:pathLst>
              <a:path w="4933949" h="7196138">
                <a:moveTo>
                  <a:pt x="1050029" y="6094413"/>
                </a:moveTo>
                <a:cubicBezTo>
                  <a:pt x="2409664" y="6623557"/>
                  <a:pt x="2524285" y="6623557"/>
                  <a:pt x="3883920" y="6094413"/>
                </a:cubicBezTo>
                <a:cubicBezTo>
                  <a:pt x="3883920" y="6094413"/>
                  <a:pt x="3883920" y="6094413"/>
                  <a:pt x="4933949" y="6645934"/>
                </a:cubicBezTo>
                <a:cubicBezTo>
                  <a:pt x="4933949" y="6645934"/>
                  <a:pt x="4933949" y="6645934"/>
                  <a:pt x="3883920" y="7196138"/>
                </a:cubicBezTo>
                <a:cubicBezTo>
                  <a:pt x="2524285" y="6668311"/>
                  <a:pt x="2409664" y="6668311"/>
                  <a:pt x="1050029" y="7196138"/>
                </a:cubicBezTo>
                <a:cubicBezTo>
                  <a:pt x="1050029" y="7196138"/>
                  <a:pt x="1050029" y="7196138"/>
                  <a:pt x="0" y="6645934"/>
                </a:cubicBezTo>
                <a:cubicBezTo>
                  <a:pt x="0" y="6645934"/>
                  <a:pt x="0" y="6645934"/>
                  <a:pt x="1050029" y="6094413"/>
                </a:cubicBezTo>
                <a:close/>
                <a:moveTo>
                  <a:pt x="1050029" y="4730750"/>
                </a:moveTo>
                <a:cubicBezTo>
                  <a:pt x="2409664" y="5260657"/>
                  <a:pt x="2524285" y="5260657"/>
                  <a:pt x="3883920" y="4730750"/>
                </a:cubicBezTo>
                <a:cubicBezTo>
                  <a:pt x="3883920" y="4730750"/>
                  <a:pt x="3883920" y="4730750"/>
                  <a:pt x="4933949" y="5283066"/>
                </a:cubicBezTo>
                <a:cubicBezTo>
                  <a:pt x="4933949" y="5283066"/>
                  <a:pt x="4933949" y="5283066"/>
                  <a:pt x="3883920" y="5834063"/>
                </a:cubicBezTo>
                <a:cubicBezTo>
                  <a:pt x="2524285" y="5305475"/>
                  <a:pt x="2409664" y="5305475"/>
                  <a:pt x="1050029" y="5834063"/>
                </a:cubicBezTo>
                <a:cubicBezTo>
                  <a:pt x="1050029" y="5834063"/>
                  <a:pt x="1050029" y="5834063"/>
                  <a:pt x="0" y="5283066"/>
                </a:cubicBezTo>
                <a:cubicBezTo>
                  <a:pt x="0" y="5283066"/>
                  <a:pt x="0" y="5283066"/>
                  <a:pt x="1050029" y="4730750"/>
                </a:cubicBezTo>
                <a:close/>
                <a:moveTo>
                  <a:pt x="1050029" y="3368675"/>
                </a:moveTo>
                <a:cubicBezTo>
                  <a:pt x="2409664" y="3898582"/>
                  <a:pt x="2524285" y="3898582"/>
                  <a:pt x="3883920" y="3368675"/>
                </a:cubicBezTo>
                <a:cubicBezTo>
                  <a:pt x="3883920" y="3368675"/>
                  <a:pt x="3883920" y="3368675"/>
                  <a:pt x="4933949" y="3920991"/>
                </a:cubicBezTo>
                <a:cubicBezTo>
                  <a:pt x="4933949" y="3920991"/>
                  <a:pt x="4933949" y="3920991"/>
                  <a:pt x="3883920" y="4471988"/>
                </a:cubicBezTo>
                <a:cubicBezTo>
                  <a:pt x="2524285" y="3943400"/>
                  <a:pt x="2409664" y="3943400"/>
                  <a:pt x="1050029" y="4471988"/>
                </a:cubicBezTo>
                <a:cubicBezTo>
                  <a:pt x="1050029" y="4471988"/>
                  <a:pt x="1050029" y="4471988"/>
                  <a:pt x="0" y="3920991"/>
                </a:cubicBezTo>
                <a:cubicBezTo>
                  <a:pt x="0" y="3920991"/>
                  <a:pt x="0" y="3920991"/>
                  <a:pt x="1050029" y="3368675"/>
                </a:cubicBezTo>
                <a:close/>
                <a:moveTo>
                  <a:pt x="678543" y="305710"/>
                </a:moveTo>
                <a:lnTo>
                  <a:pt x="678543" y="2307316"/>
                </a:lnTo>
                <a:cubicBezTo>
                  <a:pt x="678543" y="2307316"/>
                  <a:pt x="678543" y="2307316"/>
                  <a:pt x="909109" y="2307316"/>
                </a:cubicBezTo>
                <a:cubicBezTo>
                  <a:pt x="1011875" y="2307316"/>
                  <a:pt x="1072481" y="2291503"/>
                  <a:pt x="1119911" y="2234842"/>
                </a:cubicBezTo>
                <a:cubicBezTo>
                  <a:pt x="1192375" y="2147873"/>
                  <a:pt x="1198962" y="1971299"/>
                  <a:pt x="1198962" y="1615517"/>
                </a:cubicBezTo>
                <a:cubicBezTo>
                  <a:pt x="1198962" y="1615517"/>
                  <a:pt x="1198962" y="1615517"/>
                  <a:pt x="1198962" y="996191"/>
                </a:cubicBezTo>
                <a:cubicBezTo>
                  <a:pt x="1198962" y="641727"/>
                  <a:pt x="1192375" y="465153"/>
                  <a:pt x="1119911" y="378184"/>
                </a:cubicBezTo>
                <a:cubicBezTo>
                  <a:pt x="1072481" y="321522"/>
                  <a:pt x="1011875" y="305710"/>
                  <a:pt x="909109" y="305710"/>
                </a:cubicBezTo>
                <a:cubicBezTo>
                  <a:pt x="909109" y="305710"/>
                  <a:pt x="909109" y="305710"/>
                  <a:pt x="678543" y="305710"/>
                </a:cubicBezTo>
                <a:close/>
                <a:moveTo>
                  <a:pt x="1842869" y="0"/>
                </a:moveTo>
                <a:cubicBezTo>
                  <a:pt x="1842869" y="0"/>
                  <a:pt x="1842869" y="0"/>
                  <a:pt x="3073618" y="0"/>
                </a:cubicBezTo>
                <a:cubicBezTo>
                  <a:pt x="3093384" y="0"/>
                  <a:pt x="3105243" y="5271"/>
                  <a:pt x="3114467" y="14495"/>
                </a:cubicBezTo>
                <a:cubicBezTo>
                  <a:pt x="3122374" y="22401"/>
                  <a:pt x="3128962" y="34261"/>
                  <a:pt x="3128962" y="54027"/>
                </a:cubicBezTo>
                <a:cubicBezTo>
                  <a:pt x="3128962" y="54027"/>
                  <a:pt x="3128962" y="54027"/>
                  <a:pt x="3128962" y="275402"/>
                </a:cubicBezTo>
                <a:cubicBezTo>
                  <a:pt x="3128962" y="295168"/>
                  <a:pt x="3122374" y="307028"/>
                  <a:pt x="3114467" y="314934"/>
                </a:cubicBezTo>
                <a:cubicBezTo>
                  <a:pt x="3105243" y="324158"/>
                  <a:pt x="3093384" y="329429"/>
                  <a:pt x="3073618" y="329429"/>
                </a:cubicBezTo>
                <a:cubicBezTo>
                  <a:pt x="3073618" y="329429"/>
                  <a:pt x="3073618" y="329429"/>
                  <a:pt x="2679620" y="329429"/>
                </a:cubicBezTo>
                <a:cubicBezTo>
                  <a:pt x="2679620" y="329429"/>
                  <a:pt x="2679620" y="329429"/>
                  <a:pt x="2679620" y="2558999"/>
                </a:cubicBezTo>
                <a:cubicBezTo>
                  <a:pt x="2679620" y="2578765"/>
                  <a:pt x="2674349" y="2590624"/>
                  <a:pt x="2665125" y="2598530"/>
                </a:cubicBezTo>
                <a:cubicBezTo>
                  <a:pt x="2657219" y="2607755"/>
                  <a:pt x="2645360" y="2613025"/>
                  <a:pt x="2625594" y="2613025"/>
                </a:cubicBezTo>
                <a:cubicBezTo>
                  <a:pt x="2625594" y="2613025"/>
                  <a:pt x="2625594" y="2613025"/>
                  <a:pt x="2290893" y="2613025"/>
                </a:cubicBezTo>
                <a:cubicBezTo>
                  <a:pt x="2271128" y="2613025"/>
                  <a:pt x="2259268" y="2607755"/>
                  <a:pt x="2250044" y="2598530"/>
                </a:cubicBezTo>
                <a:cubicBezTo>
                  <a:pt x="2240820" y="2590624"/>
                  <a:pt x="2235549" y="2578765"/>
                  <a:pt x="2235549" y="2558999"/>
                </a:cubicBezTo>
                <a:cubicBezTo>
                  <a:pt x="2235549" y="2558999"/>
                  <a:pt x="2235549" y="2558999"/>
                  <a:pt x="2235549" y="329429"/>
                </a:cubicBezTo>
                <a:cubicBezTo>
                  <a:pt x="2235549" y="329429"/>
                  <a:pt x="2235549" y="329429"/>
                  <a:pt x="1842869" y="329429"/>
                </a:cubicBezTo>
                <a:cubicBezTo>
                  <a:pt x="1823104" y="329429"/>
                  <a:pt x="1811244" y="324158"/>
                  <a:pt x="1802020" y="314934"/>
                </a:cubicBezTo>
                <a:cubicBezTo>
                  <a:pt x="1792796" y="307028"/>
                  <a:pt x="1787525" y="295168"/>
                  <a:pt x="1787525" y="275402"/>
                </a:cubicBezTo>
                <a:cubicBezTo>
                  <a:pt x="1787525" y="275402"/>
                  <a:pt x="1787525" y="275402"/>
                  <a:pt x="1787525" y="54027"/>
                </a:cubicBezTo>
                <a:cubicBezTo>
                  <a:pt x="1787525" y="34261"/>
                  <a:pt x="1792796" y="22401"/>
                  <a:pt x="1802020" y="14495"/>
                </a:cubicBezTo>
                <a:cubicBezTo>
                  <a:pt x="1811244" y="5271"/>
                  <a:pt x="1823104" y="0"/>
                  <a:pt x="1842869" y="0"/>
                </a:cubicBezTo>
                <a:close/>
                <a:moveTo>
                  <a:pt x="317544" y="0"/>
                </a:moveTo>
                <a:cubicBezTo>
                  <a:pt x="317544" y="0"/>
                  <a:pt x="317544" y="0"/>
                  <a:pt x="972349" y="0"/>
                </a:cubicBezTo>
                <a:cubicBezTo>
                  <a:pt x="1226630" y="0"/>
                  <a:pt x="1382097" y="57980"/>
                  <a:pt x="1476958" y="179209"/>
                </a:cubicBezTo>
                <a:cubicBezTo>
                  <a:pt x="1615298" y="345241"/>
                  <a:pt x="1619250" y="614055"/>
                  <a:pt x="1619250" y="1025181"/>
                </a:cubicBezTo>
                <a:cubicBezTo>
                  <a:pt x="1619250" y="1025181"/>
                  <a:pt x="1619250" y="1025181"/>
                  <a:pt x="1619250" y="1587845"/>
                </a:cubicBezTo>
                <a:cubicBezTo>
                  <a:pt x="1619250" y="1998971"/>
                  <a:pt x="1615298" y="2267784"/>
                  <a:pt x="1476958" y="2433816"/>
                </a:cubicBezTo>
                <a:cubicBezTo>
                  <a:pt x="1382097" y="2555046"/>
                  <a:pt x="1226630" y="2613025"/>
                  <a:pt x="972349" y="2613025"/>
                </a:cubicBezTo>
                <a:cubicBezTo>
                  <a:pt x="972349" y="2613025"/>
                  <a:pt x="972349" y="2613025"/>
                  <a:pt x="317544" y="2613025"/>
                </a:cubicBezTo>
                <a:cubicBezTo>
                  <a:pt x="297781" y="2613025"/>
                  <a:pt x="285923" y="2607755"/>
                  <a:pt x="278018" y="2598530"/>
                </a:cubicBezTo>
                <a:cubicBezTo>
                  <a:pt x="268795" y="2590624"/>
                  <a:pt x="263525" y="2578765"/>
                  <a:pt x="263525" y="2558999"/>
                </a:cubicBezTo>
                <a:cubicBezTo>
                  <a:pt x="263525" y="2558999"/>
                  <a:pt x="263525" y="2558999"/>
                  <a:pt x="263525" y="54027"/>
                </a:cubicBezTo>
                <a:cubicBezTo>
                  <a:pt x="263525" y="34261"/>
                  <a:pt x="268795" y="22401"/>
                  <a:pt x="278018" y="14495"/>
                </a:cubicBezTo>
                <a:cubicBezTo>
                  <a:pt x="285923" y="5271"/>
                  <a:pt x="297781" y="0"/>
                  <a:pt x="317544" y="0"/>
                </a:cubicBezTo>
                <a:close/>
                <a:moveTo>
                  <a:pt x="3359213" y="0"/>
                </a:moveTo>
                <a:cubicBezTo>
                  <a:pt x="3359213" y="0"/>
                  <a:pt x="3359213" y="0"/>
                  <a:pt x="3664991" y="0"/>
                </a:cubicBezTo>
                <a:cubicBezTo>
                  <a:pt x="3684762" y="0"/>
                  <a:pt x="3696624" y="5272"/>
                  <a:pt x="3705850" y="14497"/>
                </a:cubicBezTo>
                <a:cubicBezTo>
                  <a:pt x="3715076" y="22405"/>
                  <a:pt x="3720348" y="34266"/>
                  <a:pt x="3720348" y="54035"/>
                </a:cubicBezTo>
                <a:cubicBezTo>
                  <a:pt x="3720348" y="54035"/>
                  <a:pt x="3720348" y="54035"/>
                  <a:pt x="3720348" y="1903062"/>
                </a:cubicBezTo>
                <a:cubicBezTo>
                  <a:pt x="3720348" y="2103384"/>
                  <a:pt x="3738800" y="2214089"/>
                  <a:pt x="3798111" y="2279984"/>
                </a:cubicBezTo>
                <a:cubicBezTo>
                  <a:pt x="3841605" y="2328747"/>
                  <a:pt x="3899597" y="2349833"/>
                  <a:pt x="3976042" y="2349833"/>
                </a:cubicBezTo>
                <a:cubicBezTo>
                  <a:pt x="4060395" y="2349833"/>
                  <a:pt x="4121023" y="2326111"/>
                  <a:pt x="4163200" y="2279984"/>
                </a:cubicBezTo>
                <a:cubicBezTo>
                  <a:pt x="4226464" y="2211453"/>
                  <a:pt x="4240963" y="2096795"/>
                  <a:pt x="4240963" y="1903062"/>
                </a:cubicBezTo>
                <a:cubicBezTo>
                  <a:pt x="4240963" y="1903062"/>
                  <a:pt x="4240963" y="1903062"/>
                  <a:pt x="4240963" y="54035"/>
                </a:cubicBezTo>
                <a:cubicBezTo>
                  <a:pt x="4240963" y="34266"/>
                  <a:pt x="4246235" y="22405"/>
                  <a:pt x="4255461" y="14497"/>
                </a:cubicBezTo>
                <a:cubicBezTo>
                  <a:pt x="4263369" y="5272"/>
                  <a:pt x="4276549" y="0"/>
                  <a:pt x="4295001" y="0"/>
                </a:cubicBezTo>
                <a:cubicBezTo>
                  <a:pt x="4295001" y="0"/>
                  <a:pt x="4295001" y="0"/>
                  <a:pt x="4602098" y="0"/>
                </a:cubicBezTo>
                <a:cubicBezTo>
                  <a:pt x="4621868" y="0"/>
                  <a:pt x="4633730" y="5272"/>
                  <a:pt x="4641638" y="14497"/>
                </a:cubicBezTo>
                <a:cubicBezTo>
                  <a:pt x="4650864" y="22405"/>
                  <a:pt x="4656136" y="34266"/>
                  <a:pt x="4656136" y="54035"/>
                </a:cubicBezTo>
                <a:cubicBezTo>
                  <a:pt x="4656136" y="54035"/>
                  <a:pt x="4656136" y="54035"/>
                  <a:pt x="4656136" y="1904380"/>
                </a:cubicBezTo>
                <a:cubicBezTo>
                  <a:pt x="4656136" y="2153465"/>
                  <a:pt x="4627140" y="2319521"/>
                  <a:pt x="4507201" y="2459220"/>
                </a:cubicBezTo>
                <a:cubicBezTo>
                  <a:pt x="4405714" y="2577832"/>
                  <a:pt x="4239645" y="2646363"/>
                  <a:pt x="3981314" y="2646363"/>
                </a:cubicBezTo>
                <a:cubicBezTo>
                  <a:pt x="3726938" y="2646363"/>
                  <a:pt x="3559550" y="2581786"/>
                  <a:pt x="3447519" y="2459220"/>
                </a:cubicBezTo>
                <a:cubicBezTo>
                  <a:pt x="3340760" y="2341926"/>
                  <a:pt x="3305174" y="2173233"/>
                  <a:pt x="3305174" y="1904380"/>
                </a:cubicBezTo>
                <a:cubicBezTo>
                  <a:pt x="3305174" y="1904380"/>
                  <a:pt x="3305174" y="1904380"/>
                  <a:pt x="3305174" y="54035"/>
                </a:cubicBezTo>
                <a:cubicBezTo>
                  <a:pt x="3305174" y="34266"/>
                  <a:pt x="3310446" y="22405"/>
                  <a:pt x="3318354" y="14497"/>
                </a:cubicBezTo>
                <a:cubicBezTo>
                  <a:pt x="3327580" y="5272"/>
                  <a:pt x="3339442" y="0"/>
                  <a:pt x="3359213" y="0"/>
                </a:cubicBezTo>
                <a:close/>
              </a:path>
            </a:pathLst>
          </a:custGeom>
          <a:solidFill>
            <a:srgbClr val="FFFFFF"/>
          </a:solidFill>
          <a:ln>
            <a:noFill/>
          </a:ln>
        </p:spPr>
        <p:txBody>
          <a:bodyPr vert="horz" wrap="square" lIns="91440" tIns="45720" rIns="91440" bIns="45720" numCol="1" anchor="t" anchorCtr="0" compatLnSpc="1">
            <a:prstTxWarp prst="textNoShape">
              <a:avLst/>
            </a:prstTxWarp>
            <a:noAutofit/>
          </a:bodyPr>
          <a:lstStyle/>
          <a:p>
            <a:endParaRPr lang="en-GB" dirty="0"/>
          </a:p>
        </p:txBody>
      </p:sp>
    </p:spTree>
    <p:extLst>
      <p:ext uri="{BB962C8B-B14F-4D97-AF65-F5344CB8AC3E}">
        <p14:creationId xmlns:p14="http://schemas.microsoft.com/office/powerpoint/2010/main" val="23217861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Front/Pause B">
    <p:bg>
      <p:bgRef idx="1001">
        <a:schemeClr val="bg1"/>
      </p:bgRef>
    </p:bg>
    <p:spTree>
      <p:nvGrpSpPr>
        <p:cNvPr id="1" name=""/>
        <p:cNvGrpSpPr/>
        <p:nvPr/>
      </p:nvGrpSpPr>
      <p:grpSpPr>
        <a:xfrm>
          <a:off x="0" y="0"/>
          <a:ext cx="0" cy="0"/>
          <a:chOff x="0" y="0"/>
          <a:chExt cx="0" cy="0"/>
        </a:xfrm>
      </p:grpSpPr>
      <p:sp>
        <p:nvSpPr>
          <p:cNvPr id="10" name="Background">
            <a:extLst>
              <a:ext uri="{FF2B5EF4-FFF2-40B4-BE49-F238E27FC236}">
                <a16:creationId xmlns:a16="http://schemas.microsoft.com/office/drawing/2014/main" id="{A3420087-96DF-432F-B192-585D42BF6A4E}"/>
              </a:ext>
            </a:extLst>
          </p:cNvPr>
          <p:cNvSpPr/>
          <p:nvPr userDrawn="1"/>
        </p:nvSpPr>
        <p:spPr bwMode="auto">
          <a:xfrm>
            <a:off x="0" y="0"/>
            <a:ext cx="12193200" cy="6861600"/>
          </a:xfrm>
          <a:prstGeom prst="rect">
            <a:avLst/>
          </a:prstGeom>
          <a:solidFill>
            <a:schemeClr val="bg1"/>
          </a:solidFill>
          <a:ln w="9525" cap="flat" cmpd="sng" algn="ctr">
            <a:no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GB" sz="1600" b="0" i="0" u="none" strike="noStrike" cap="none" normalizeH="0" baseline="0" dirty="0">
              <a:ln>
                <a:noFill/>
              </a:ln>
              <a:solidFill>
                <a:schemeClr val="tx1"/>
              </a:solidFill>
              <a:effectLst/>
              <a:latin typeface="Arial" panose="020B0604020202020204" pitchFamily="34" charset="0"/>
              <a:ea typeface="ＭＳ Ｐゴシック" pitchFamily="-80" charset="-128"/>
            </a:endParaRPr>
          </a:p>
        </p:txBody>
      </p:sp>
      <p:sp>
        <p:nvSpPr>
          <p:cNvPr id="13" name="Logo color">
            <a:extLst>
              <a:ext uri="{FF2B5EF4-FFF2-40B4-BE49-F238E27FC236}">
                <a16:creationId xmlns:a16="http://schemas.microsoft.com/office/drawing/2014/main" id="{09BBEE10-6A59-474F-B766-7643F97F869F}"/>
              </a:ext>
            </a:extLst>
          </p:cNvPr>
          <p:cNvSpPr>
            <a:spLocks noChangeAspect="1"/>
          </p:cNvSpPr>
          <p:nvPr userDrawn="1">
            <p:custDataLst>
              <p:tags r:id="rId1"/>
            </p:custDataLst>
          </p:nvPr>
        </p:nvSpPr>
        <p:spPr bwMode="auto">
          <a:xfrm>
            <a:off x="4870539" y="1651373"/>
            <a:ext cx="2388323" cy="3483354"/>
          </a:xfrm>
          <a:custGeom>
            <a:avLst/>
            <a:gdLst>
              <a:gd name="connsiteX0" fmla="*/ 1050029 w 4933949"/>
              <a:gd name="connsiteY0" fmla="*/ 6094413 h 7196138"/>
              <a:gd name="connsiteX1" fmla="*/ 3883920 w 4933949"/>
              <a:gd name="connsiteY1" fmla="*/ 6094413 h 7196138"/>
              <a:gd name="connsiteX2" fmla="*/ 4933949 w 4933949"/>
              <a:gd name="connsiteY2" fmla="*/ 6645934 h 7196138"/>
              <a:gd name="connsiteX3" fmla="*/ 3883920 w 4933949"/>
              <a:gd name="connsiteY3" fmla="*/ 7196138 h 7196138"/>
              <a:gd name="connsiteX4" fmla="*/ 1050029 w 4933949"/>
              <a:gd name="connsiteY4" fmla="*/ 7196138 h 7196138"/>
              <a:gd name="connsiteX5" fmla="*/ 0 w 4933949"/>
              <a:gd name="connsiteY5" fmla="*/ 6645934 h 7196138"/>
              <a:gd name="connsiteX6" fmla="*/ 1050029 w 4933949"/>
              <a:gd name="connsiteY6" fmla="*/ 6094413 h 7196138"/>
              <a:gd name="connsiteX7" fmla="*/ 1050029 w 4933949"/>
              <a:gd name="connsiteY7" fmla="*/ 4730750 h 7196138"/>
              <a:gd name="connsiteX8" fmla="*/ 3883920 w 4933949"/>
              <a:gd name="connsiteY8" fmla="*/ 4730750 h 7196138"/>
              <a:gd name="connsiteX9" fmla="*/ 4933949 w 4933949"/>
              <a:gd name="connsiteY9" fmla="*/ 5283066 h 7196138"/>
              <a:gd name="connsiteX10" fmla="*/ 3883920 w 4933949"/>
              <a:gd name="connsiteY10" fmla="*/ 5834063 h 7196138"/>
              <a:gd name="connsiteX11" fmla="*/ 1050029 w 4933949"/>
              <a:gd name="connsiteY11" fmla="*/ 5834063 h 7196138"/>
              <a:gd name="connsiteX12" fmla="*/ 0 w 4933949"/>
              <a:gd name="connsiteY12" fmla="*/ 5283066 h 7196138"/>
              <a:gd name="connsiteX13" fmla="*/ 1050029 w 4933949"/>
              <a:gd name="connsiteY13" fmla="*/ 4730750 h 7196138"/>
              <a:gd name="connsiteX14" fmla="*/ 1050029 w 4933949"/>
              <a:gd name="connsiteY14" fmla="*/ 3368675 h 7196138"/>
              <a:gd name="connsiteX15" fmla="*/ 3883920 w 4933949"/>
              <a:gd name="connsiteY15" fmla="*/ 3368675 h 7196138"/>
              <a:gd name="connsiteX16" fmla="*/ 4933949 w 4933949"/>
              <a:gd name="connsiteY16" fmla="*/ 3920991 h 7196138"/>
              <a:gd name="connsiteX17" fmla="*/ 3883920 w 4933949"/>
              <a:gd name="connsiteY17" fmla="*/ 4471988 h 7196138"/>
              <a:gd name="connsiteX18" fmla="*/ 1050029 w 4933949"/>
              <a:gd name="connsiteY18" fmla="*/ 4471988 h 7196138"/>
              <a:gd name="connsiteX19" fmla="*/ 0 w 4933949"/>
              <a:gd name="connsiteY19" fmla="*/ 3920991 h 7196138"/>
              <a:gd name="connsiteX20" fmla="*/ 1050029 w 4933949"/>
              <a:gd name="connsiteY20" fmla="*/ 3368675 h 7196138"/>
              <a:gd name="connsiteX21" fmla="*/ 678543 w 4933949"/>
              <a:gd name="connsiteY21" fmla="*/ 305710 h 7196138"/>
              <a:gd name="connsiteX22" fmla="*/ 678543 w 4933949"/>
              <a:gd name="connsiteY22" fmla="*/ 2307316 h 7196138"/>
              <a:gd name="connsiteX23" fmla="*/ 909109 w 4933949"/>
              <a:gd name="connsiteY23" fmla="*/ 2307316 h 7196138"/>
              <a:gd name="connsiteX24" fmla="*/ 1119911 w 4933949"/>
              <a:gd name="connsiteY24" fmla="*/ 2234842 h 7196138"/>
              <a:gd name="connsiteX25" fmla="*/ 1198962 w 4933949"/>
              <a:gd name="connsiteY25" fmla="*/ 1615517 h 7196138"/>
              <a:gd name="connsiteX26" fmla="*/ 1198962 w 4933949"/>
              <a:gd name="connsiteY26" fmla="*/ 996191 h 7196138"/>
              <a:gd name="connsiteX27" fmla="*/ 1119911 w 4933949"/>
              <a:gd name="connsiteY27" fmla="*/ 378184 h 7196138"/>
              <a:gd name="connsiteX28" fmla="*/ 909109 w 4933949"/>
              <a:gd name="connsiteY28" fmla="*/ 305710 h 7196138"/>
              <a:gd name="connsiteX29" fmla="*/ 678543 w 4933949"/>
              <a:gd name="connsiteY29" fmla="*/ 305710 h 7196138"/>
              <a:gd name="connsiteX30" fmla="*/ 1842869 w 4933949"/>
              <a:gd name="connsiteY30" fmla="*/ 0 h 7196138"/>
              <a:gd name="connsiteX31" fmla="*/ 3073618 w 4933949"/>
              <a:gd name="connsiteY31" fmla="*/ 0 h 7196138"/>
              <a:gd name="connsiteX32" fmla="*/ 3114467 w 4933949"/>
              <a:gd name="connsiteY32" fmla="*/ 14495 h 7196138"/>
              <a:gd name="connsiteX33" fmla="*/ 3128962 w 4933949"/>
              <a:gd name="connsiteY33" fmla="*/ 54027 h 7196138"/>
              <a:gd name="connsiteX34" fmla="*/ 3128962 w 4933949"/>
              <a:gd name="connsiteY34" fmla="*/ 275402 h 7196138"/>
              <a:gd name="connsiteX35" fmla="*/ 3114467 w 4933949"/>
              <a:gd name="connsiteY35" fmla="*/ 314934 h 7196138"/>
              <a:gd name="connsiteX36" fmla="*/ 3073618 w 4933949"/>
              <a:gd name="connsiteY36" fmla="*/ 329429 h 7196138"/>
              <a:gd name="connsiteX37" fmla="*/ 2679620 w 4933949"/>
              <a:gd name="connsiteY37" fmla="*/ 329429 h 7196138"/>
              <a:gd name="connsiteX38" fmla="*/ 2679620 w 4933949"/>
              <a:gd name="connsiteY38" fmla="*/ 2558999 h 7196138"/>
              <a:gd name="connsiteX39" fmla="*/ 2665125 w 4933949"/>
              <a:gd name="connsiteY39" fmla="*/ 2598530 h 7196138"/>
              <a:gd name="connsiteX40" fmla="*/ 2625594 w 4933949"/>
              <a:gd name="connsiteY40" fmla="*/ 2613025 h 7196138"/>
              <a:gd name="connsiteX41" fmla="*/ 2290893 w 4933949"/>
              <a:gd name="connsiteY41" fmla="*/ 2613025 h 7196138"/>
              <a:gd name="connsiteX42" fmla="*/ 2250044 w 4933949"/>
              <a:gd name="connsiteY42" fmla="*/ 2598530 h 7196138"/>
              <a:gd name="connsiteX43" fmla="*/ 2235549 w 4933949"/>
              <a:gd name="connsiteY43" fmla="*/ 2558999 h 7196138"/>
              <a:gd name="connsiteX44" fmla="*/ 2235549 w 4933949"/>
              <a:gd name="connsiteY44" fmla="*/ 329429 h 7196138"/>
              <a:gd name="connsiteX45" fmla="*/ 1842869 w 4933949"/>
              <a:gd name="connsiteY45" fmla="*/ 329429 h 7196138"/>
              <a:gd name="connsiteX46" fmla="*/ 1802020 w 4933949"/>
              <a:gd name="connsiteY46" fmla="*/ 314934 h 7196138"/>
              <a:gd name="connsiteX47" fmla="*/ 1787525 w 4933949"/>
              <a:gd name="connsiteY47" fmla="*/ 275402 h 7196138"/>
              <a:gd name="connsiteX48" fmla="*/ 1787525 w 4933949"/>
              <a:gd name="connsiteY48" fmla="*/ 54027 h 7196138"/>
              <a:gd name="connsiteX49" fmla="*/ 1802020 w 4933949"/>
              <a:gd name="connsiteY49" fmla="*/ 14495 h 7196138"/>
              <a:gd name="connsiteX50" fmla="*/ 1842869 w 4933949"/>
              <a:gd name="connsiteY50" fmla="*/ 0 h 7196138"/>
              <a:gd name="connsiteX51" fmla="*/ 317544 w 4933949"/>
              <a:gd name="connsiteY51" fmla="*/ 0 h 7196138"/>
              <a:gd name="connsiteX52" fmla="*/ 972349 w 4933949"/>
              <a:gd name="connsiteY52" fmla="*/ 0 h 7196138"/>
              <a:gd name="connsiteX53" fmla="*/ 1476958 w 4933949"/>
              <a:gd name="connsiteY53" fmla="*/ 179209 h 7196138"/>
              <a:gd name="connsiteX54" fmla="*/ 1619250 w 4933949"/>
              <a:gd name="connsiteY54" fmla="*/ 1025181 h 7196138"/>
              <a:gd name="connsiteX55" fmla="*/ 1619250 w 4933949"/>
              <a:gd name="connsiteY55" fmla="*/ 1587845 h 7196138"/>
              <a:gd name="connsiteX56" fmla="*/ 1476958 w 4933949"/>
              <a:gd name="connsiteY56" fmla="*/ 2433816 h 7196138"/>
              <a:gd name="connsiteX57" fmla="*/ 972349 w 4933949"/>
              <a:gd name="connsiteY57" fmla="*/ 2613025 h 7196138"/>
              <a:gd name="connsiteX58" fmla="*/ 317544 w 4933949"/>
              <a:gd name="connsiteY58" fmla="*/ 2613025 h 7196138"/>
              <a:gd name="connsiteX59" fmla="*/ 278018 w 4933949"/>
              <a:gd name="connsiteY59" fmla="*/ 2598530 h 7196138"/>
              <a:gd name="connsiteX60" fmla="*/ 263525 w 4933949"/>
              <a:gd name="connsiteY60" fmla="*/ 2558999 h 7196138"/>
              <a:gd name="connsiteX61" fmla="*/ 263525 w 4933949"/>
              <a:gd name="connsiteY61" fmla="*/ 54027 h 7196138"/>
              <a:gd name="connsiteX62" fmla="*/ 278018 w 4933949"/>
              <a:gd name="connsiteY62" fmla="*/ 14495 h 7196138"/>
              <a:gd name="connsiteX63" fmla="*/ 317544 w 4933949"/>
              <a:gd name="connsiteY63" fmla="*/ 0 h 7196138"/>
              <a:gd name="connsiteX64" fmla="*/ 3359213 w 4933949"/>
              <a:gd name="connsiteY64" fmla="*/ 0 h 7196138"/>
              <a:gd name="connsiteX65" fmla="*/ 3664991 w 4933949"/>
              <a:gd name="connsiteY65" fmla="*/ 0 h 7196138"/>
              <a:gd name="connsiteX66" fmla="*/ 3705850 w 4933949"/>
              <a:gd name="connsiteY66" fmla="*/ 14497 h 7196138"/>
              <a:gd name="connsiteX67" fmla="*/ 3720348 w 4933949"/>
              <a:gd name="connsiteY67" fmla="*/ 54035 h 7196138"/>
              <a:gd name="connsiteX68" fmla="*/ 3720348 w 4933949"/>
              <a:gd name="connsiteY68" fmla="*/ 1903062 h 7196138"/>
              <a:gd name="connsiteX69" fmla="*/ 3798111 w 4933949"/>
              <a:gd name="connsiteY69" fmla="*/ 2279984 h 7196138"/>
              <a:gd name="connsiteX70" fmla="*/ 3976042 w 4933949"/>
              <a:gd name="connsiteY70" fmla="*/ 2349833 h 7196138"/>
              <a:gd name="connsiteX71" fmla="*/ 4163200 w 4933949"/>
              <a:gd name="connsiteY71" fmla="*/ 2279984 h 7196138"/>
              <a:gd name="connsiteX72" fmla="*/ 4240963 w 4933949"/>
              <a:gd name="connsiteY72" fmla="*/ 1903062 h 7196138"/>
              <a:gd name="connsiteX73" fmla="*/ 4240963 w 4933949"/>
              <a:gd name="connsiteY73" fmla="*/ 54035 h 7196138"/>
              <a:gd name="connsiteX74" fmla="*/ 4255461 w 4933949"/>
              <a:gd name="connsiteY74" fmla="*/ 14497 h 7196138"/>
              <a:gd name="connsiteX75" fmla="*/ 4295001 w 4933949"/>
              <a:gd name="connsiteY75" fmla="*/ 0 h 7196138"/>
              <a:gd name="connsiteX76" fmla="*/ 4602098 w 4933949"/>
              <a:gd name="connsiteY76" fmla="*/ 0 h 7196138"/>
              <a:gd name="connsiteX77" fmla="*/ 4641638 w 4933949"/>
              <a:gd name="connsiteY77" fmla="*/ 14497 h 7196138"/>
              <a:gd name="connsiteX78" fmla="*/ 4656136 w 4933949"/>
              <a:gd name="connsiteY78" fmla="*/ 54035 h 7196138"/>
              <a:gd name="connsiteX79" fmla="*/ 4656136 w 4933949"/>
              <a:gd name="connsiteY79" fmla="*/ 1904380 h 7196138"/>
              <a:gd name="connsiteX80" fmla="*/ 4507201 w 4933949"/>
              <a:gd name="connsiteY80" fmla="*/ 2459220 h 7196138"/>
              <a:gd name="connsiteX81" fmla="*/ 3981314 w 4933949"/>
              <a:gd name="connsiteY81" fmla="*/ 2646363 h 7196138"/>
              <a:gd name="connsiteX82" fmla="*/ 3447519 w 4933949"/>
              <a:gd name="connsiteY82" fmla="*/ 2459220 h 7196138"/>
              <a:gd name="connsiteX83" fmla="*/ 3305174 w 4933949"/>
              <a:gd name="connsiteY83" fmla="*/ 1904380 h 7196138"/>
              <a:gd name="connsiteX84" fmla="*/ 3305174 w 4933949"/>
              <a:gd name="connsiteY84" fmla="*/ 54035 h 7196138"/>
              <a:gd name="connsiteX85" fmla="*/ 3318354 w 4933949"/>
              <a:gd name="connsiteY85" fmla="*/ 14497 h 7196138"/>
              <a:gd name="connsiteX86" fmla="*/ 3359213 w 4933949"/>
              <a:gd name="connsiteY86" fmla="*/ 0 h 71961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Lst>
            <a:rect l="l" t="t" r="r" b="b"/>
            <a:pathLst>
              <a:path w="4933949" h="7196138">
                <a:moveTo>
                  <a:pt x="1050029" y="6094413"/>
                </a:moveTo>
                <a:cubicBezTo>
                  <a:pt x="2409664" y="6623557"/>
                  <a:pt x="2524285" y="6623557"/>
                  <a:pt x="3883920" y="6094413"/>
                </a:cubicBezTo>
                <a:cubicBezTo>
                  <a:pt x="3883920" y="6094413"/>
                  <a:pt x="3883920" y="6094413"/>
                  <a:pt x="4933949" y="6645934"/>
                </a:cubicBezTo>
                <a:cubicBezTo>
                  <a:pt x="4933949" y="6645934"/>
                  <a:pt x="4933949" y="6645934"/>
                  <a:pt x="3883920" y="7196138"/>
                </a:cubicBezTo>
                <a:cubicBezTo>
                  <a:pt x="2524285" y="6668311"/>
                  <a:pt x="2409664" y="6668311"/>
                  <a:pt x="1050029" y="7196138"/>
                </a:cubicBezTo>
                <a:cubicBezTo>
                  <a:pt x="1050029" y="7196138"/>
                  <a:pt x="1050029" y="7196138"/>
                  <a:pt x="0" y="6645934"/>
                </a:cubicBezTo>
                <a:cubicBezTo>
                  <a:pt x="0" y="6645934"/>
                  <a:pt x="0" y="6645934"/>
                  <a:pt x="1050029" y="6094413"/>
                </a:cubicBezTo>
                <a:close/>
                <a:moveTo>
                  <a:pt x="1050029" y="4730750"/>
                </a:moveTo>
                <a:cubicBezTo>
                  <a:pt x="2409664" y="5260657"/>
                  <a:pt x="2524285" y="5260657"/>
                  <a:pt x="3883920" y="4730750"/>
                </a:cubicBezTo>
                <a:cubicBezTo>
                  <a:pt x="3883920" y="4730750"/>
                  <a:pt x="3883920" y="4730750"/>
                  <a:pt x="4933949" y="5283066"/>
                </a:cubicBezTo>
                <a:cubicBezTo>
                  <a:pt x="4933949" y="5283066"/>
                  <a:pt x="4933949" y="5283066"/>
                  <a:pt x="3883920" y="5834063"/>
                </a:cubicBezTo>
                <a:cubicBezTo>
                  <a:pt x="2524285" y="5305475"/>
                  <a:pt x="2409664" y="5305475"/>
                  <a:pt x="1050029" y="5834063"/>
                </a:cubicBezTo>
                <a:cubicBezTo>
                  <a:pt x="1050029" y="5834063"/>
                  <a:pt x="1050029" y="5834063"/>
                  <a:pt x="0" y="5283066"/>
                </a:cubicBezTo>
                <a:cubicBezTo>
                  <a:pt x="0" y="5283066"/>
                  <a:pt x="0" y="5283066"/>
                  <a:pt x="1050029" y="4730750"/>
                </a:cubicBezTo>
                <a:close/>
                <a:moveTo>
                  <a:pt x="1050029" y="3368675"/>
                </a:moveTo>
                <a:cubicBezTo>
                  <a:pt x="2409664" y="3898582"/>
                  <a:pt x="2524285" y="3898582"/>
                  <a:pt x="3883920" y="3368675"/>
                </a:cubicBezTo>
                <a:cubicBezTo>
                  <a:pt x="3883920" y="3368675"/>
                  <a:pt x="3883920" y="3368675"/>
                  <a:pt x="4933949" y="3920991"/>
                </a:cubicBezTo>
                <a:cubicBezTo>
                  <a:pt x="4933949" y="3920991"/>
                  <a:pt x="4933949" y="3920991"/>
                  <a:pt x="3883920" y="4471988"/>
                </a:cubicBezTo>
                <a:cubicBezTo>
                  <a:pt x="2524285" y="3943400"/>
                  <a:pt x="2409664" y="3943400"/>
                  <a:pt x="1050029" y="4471988"/>
                </a:cubicBezTo>
                <a:cubicBezTo>
                  <a:pt x="1050029" y="4471988"/>
                  <a:pt x="1050029" y="4471988"/>
                  <a:pt x="0" y="3920991"/>
                </a:cubicBezTo>
                <a:cubicBezTo>
                  <a:pt x="0" y="3920991"/>
                  <a:pt x="0" y="3920991"/>
                  <a:pt x="1050029" y="3368675"/>
                </a:cubicBezTo>
                <a:close/>
                <a:moveTo>
                  <a:pt x="678543" y="305710"/>
                </a:moveTo>
                <a:lnTo>
                  <a:pt x="678543" y="2307316"/>
                </a:lnTo>
                <a:cubicBezTo>
                  <a:pt x="678543" y="2307316"/>
                  <a:pt x="678543" y="2307316"/>
                  <a:pt x="909109" y="2307316"/>
                </a:cubicBezTo>
                <a:cubicBezTo>
                  <a:pt x="1011875" y="2307316"/>
                  <a:pt x="1072481" y="2291503"/>
                  <a:pt x="1119911" y="2234842"/>
                </a:cubicBezTo>
                <a:cubicBezTo>
                  <a:pt x="1192375" y="2147873"/>
                  <a:pt x="1198962" y="1971299"/>
                  <a:pt x="1198962" y="1615517"/>
                </a:cubicBezTo>
                <a:cubicBezTo>
                  <a:pt x="1198962" y="1615517"/>
                  <a:pt x="1198962" y="1615517"/>
                  <a:pt x="1198962" y="996191"/>
                </a:cubicBezTo>
                <a:cubicBezTo>
                  <a:pt x="1198962" y="641727"/>
                  <a:pt x="1192375" y="465153"/>
                  <a:pt x="1119911" y="378184"/>
                </a:cubicBezTo>
                <a:cubicBezTo>
                  <a:pt x="1072481" y="321522"/>
                  <a:pt x="1011875" y="305710"/>
                  <a:pt x="909109" y="305710"/>
                </a:cubicBezTo>
                <a:cubicBezTo>
                  <a:pt x="909109" y="305710"/>
                  <a:pt x="909109" y="305710"/>
                  <a:pt x="678543" y="305710"/>
                </a:cubicBezTo>
                <a:close/>
                <a:moveTo>
                  <a:pt x="1842869" y="0"/>
                </a:moveTo>
                <a:cubicBezTo>
                  <a:pt x="1842869" y="0"/>
                  <a:pt x="1842869" y="0"/>
                  <a:pt x="3073618" y="0"/>
                </a:cubicBezTo>
                <a:cubicBezTo>
                  <a:pt x="3093384" y="0"/>
                  <a:pt x="3105243" y="5271"/>
                  <a:pt x="3114467" y="14495"/>
                </a:cubicBezTo>
                <a:cubicBezTo>
                  <a:pt x="3122374" y="22401"/>
                  <a:pt x="3128962" y="34261"/>
                  <a:pt x="3128962" y="54027"/>
                </a:cubicBezTo>
                <a:cubicBezTo>
                  <a:pt x="3128962" y="54027"/>
                  <a:pt x="3128962" y="54027"/>
                  <a:pt x="3128962" y="275402"/>
                </a:cubicBezTo>
                <a:cubicBezTo>
                  <a:pt x="3128962" y="295168"/>
                  <a:pt x="3122374" y="307028"/>
                  <a:pt x="3114467" y="314934"/>
                </a:cubicBezTo>
                <a:cubicBezTo>
                  <a:pt x="3105243" y="324158"/>
                  <a:pt x="3093384" y="329429"/>
                  <a:pt x="3073618" y="329429"/>
                </a:cubicBezTo>
                <a:cubicBezTo>
                  <a:pt x="3073618" y="329429"/>
                  <a:pt x="3073618" y="329429"/>
                  <a:pt x="2679620" y="329429"/>
                </a:cubicBezTo>
                <a:cubicBezTo>
                  <a:pt x="2679620" y="329429"/>
                  <a:pt x="2679620" y="329429"/>
                  <a:pt x="2679620" y="2558999"/>
                </a:cubicBezTo>
                <a:cubicBezTo>
                  <a:pt x="2679620" y="2578765"/>
                  <a:pt x="2674349" y="2590624"/>
                  <a:pt x="2665125" y="2598530"/>
                </a:cubicBezTo>
                <a:cubicBezTo>
                  <a:pt x="2657219" y="2607755"/>
                  <a:pt x="2645360" y="2613025"/>
                  <a:pt x="2625594" y="2613025"/>
                </a:cubicBezTo>
                <a:cubicBezTo>
                  <a:pt x="2625594" y="2613025"/>
                  <a:pt x="2625594" y="2613025"/>
                  <a:pt x="2290893" y="2613025"/>
                </a:cubicBezTo>
                <a:cubicBezTo>
                  <a:pt x="2271128" y="2613025"/>
                  <a:pt x="2259268" y="2607755"/>
                  <a:pt x="2250044" y="2598530"/>
                </a:cubicBezTo>
                <a:cubicBezTo>
                  <a:pt x="2240820" y="2590624"/>
                  <a:pt x="2235549" y="2578765"/>
                  <a:pt x="2235549" y="2558999"/>
                </a:cubicBezTo>
                <a:cubicBezTo>
                  <a:pt x="2235549" y="2558999"/>
                  <a:pt x="2235549" y="2558999"/>
                  <a:pt x="2235549" y="329429"/>
                </a:cubicBezTo>
                <a:cubicBezTo>
                  <a:pt x="2235549" y="329429"/>
                  <a:pt x="2235549" y="329429"/>
                  <a:pt x="1842869" y="329429"/>
                </a:cubicBezTo>
                <a:cubicBezTo>
                  <a:pt x="1823104" y="329429"/>
                  <a:pt x="1811244" y="324158"/>
                  <a:pt x="1802020" y="314934"/>
                </a:cubicBezTo>
                <a:cubicBezTo>
                  <a:pt x="1792796" y="307028"/>
                  <a:pt x="1787525" y="295168"/>
                  <a:pt x="1787525" y="275402"/>
                </a:cubicBezTo>
                <a:cubicBezTo>
                  <a:pt x="1787525" y="275402"/>
                  <a:pt x="1787525" y="275402"/>
                  <a:pt x="1787525" y="54027"/>
                </a:cubicBezTo>
                <a:cubicBezTo>
                  <a:pt x="1787525" y="34261"/>
                  <a:pt x="1792796" y="22401"/>
                  <a:pt x="1802020" y="14495"/>
                </a:cubicBezTo>
                <a:cubicBezTo>
                  <a:pt x="1811244" y="5271"/>
                  <a:pt x="1823104" y="0"/>
                  <a:pt x="1842869" y="0"/>
                </a:cubicBezTo>
                <a:close/>
                <a:moveTo>
                  <a:pt x="317544" y="0"/>
                </a:moveTo>
                <a:cubicBezTo>
                  <a:pt x="317544" y="0"/>
                  <a:pt x="317544" y="0"/>
                  <a:pt x="972349" y="0"/>
                </a:cubicBezTo>
                <a:cubicBezTo>
                  <a:pt x="1226630" y="0"/>
                  <a:pt x="1382097" y="57980"/>
                  <a:pt x="1476958" y="179209"/>
                </a:cubicBezTo>
                <a:cubicBezTo>
                  <a:pt x="1615298" y="345241"/>
                  <a:pt x="1619250" y="614055"/>
                  <a:pt x="1619250" y="1025181"/>
                </a:cubicBezTo>
                <a:cubicBezTo>
                  <a:pt x="1619250" y="1025181"/>
                  <a:pt x="1619250" y="1025181"/>
                  <a:pt x="1619250" y="1587845"/>
                </a:cubicBezTo>
                <a:cubicBezTo>
                  <a:pt x="1619250" y="1998971"/>
                  <a:pt x="1615298" y="2267784"/>
                  <a:pt x="1476958" y="2433816"/>
                </a:cubicBezTo>
                <a:cubicBezTo>
                  <a:pt x="1382097" y="2555046"/>
                  <a:pt x="1226630" y="2613025"/>
                  <a:pt x="972349" y="2613025"/>
                </a:cubicBezTo>
                <a:cubicBezTo>
                  <a:pt x="972349" y="2613025"/>
                  <a:pt x="972349" y="2613025"/>
                  <a:pt x="317544" y="2613025"/>
                </a:cubicBezTo>
                <a:cubicBezTo>
                  <a:pt x="297781" y="2613025"/>
                  <a:pt x="285923" y="2607755"/>
                  <a:pt x="278018" y="2598530"/>
                </a:cubicBezTo>
                <a:cubicBezTo>
                  <a:pt x="268795" y="2590624"/>
                  <a:pt x="263525" y="2578765"/>
                  <a:pt x="263525" y="2558999"/>
                </a:cubicBezTo>
                <a:cubicBezTo>
                  <a:pt x="263525" y="2558999"/>
                  <a:pt x="263525" y="2558999"/>
                  <a:pt x="263525" y="54027"/>
                </a:cubicBezTo>
                <a:cubicBezTo>
                  <a:pt x="263525" y="34261"/>
                  <a:pt x="268795" y="22401"/>
                  <a:pt x="278018" y="14495"/>
                </a:cubicBezTo>
                <a:cubicBezTo>
                  <a:pt x="285923" y="5271"/>
                  <a:pt x="297781" y="0"/>
                  <a:pt x="317544" y="0"/>
                </a:cubicBezTo>
                <a:close/>
                <a:moveTo>
                  <a:pt x="3359213" y="0"/>
                </a:moveTo>
                <a:cubicBezTo>
                  <a:pt x="3359213" y="0"/>
                  <a:pt x="3359213" y="0"/>
                  <a:pt x="3664991" y="0"/>
                </a:cubicBezTo>
                <a:cubicBezTo>
                  <a:pt x="3684762" y="0"/>
                  <a:pt x="3696624" y="5272"/>
                  <a:pt x="3705850" y="14497"/>
                </a:cubicBezTo>
                <a:cubicBezTo>
                  <a:pt x="3715076" y="22405"/>
                  <a:pt x="3720348" y="34266"/>
                  <a:pt x="3720348" y="54035"/>
                </a:cubicBezTo>
                <a:cubicBezTo>
                  <a:pt x="3720348" y="54035"/>
                  <a:pt x="3720348" y="54035"/>
                  <a:pt x="3720348" y="1903062"/>
                </a:cubicBezTo>
                <a:cubicBezTo>
                  <a:pt x="3720348" y="2103384"/>
                  <a:pt x="3738800" y="2214089"/>
                  <a:pt x="3798111" y="2279984"/>
                </a:cubicBezTo>
                <a:cubicBezTo>
                  <a:pt x="3841605" y="2328747"/>
                  <a:pt x="3899597" y="2349833"/>
                  <a:pt x="3976042" y="2349833"/>
                </a:cubicBezTo>
                <a:cubicBezTo>
                  <a:pt x="4060395" y="2349833"/>
                  <a:pt x="4121023" y="2326111"/>
                  <a:pt x="4163200" y="2279984"/>
                </a:cubicBezTo>
                <a:cubicBezTo>
                  <a:pt x="4226464" y="2211453"/>
                  <a:pt x="4240963" y="2096795"/>
                  <a:pt x="4240963" y="1903062"/>
                </a:cubicBezTo>
                <a:cubicBezTo>
                  <a:pt x="4240963" y="1903062"/>
                  <a:pt x="4240963" y="1903062"/>
                  <a:pt x="4240963" y="54035"/>
                </a:cubicBezTo>
                <a:cubicBezTo>
                  <a:pt x="4240963" y="34266"/>
                  <a:pt x="4246235" y="22405"/>
                  <a:pt x="4255461" y="14497"/>
                </a:cubicBezTo>
                <a:cubicBezTo>
                  <a:pt x="4263369" y="5272"/>
                  <a:pt x="4276549" y="0"/>
                  <a:pt x="4295001" y="0"/>
                </a:cubicBezTo>
                <a:cubicBezTo>
                  <a:pt x="4295001" y="0"/>
                  <a:pt x="4295001" y="0"/>
                  <a:pt x="4602098" y="0"/>
                </a:cubicBezTo>
                <a:cubicBezTo>
                  <a:pt x="4621868" y="0"/>
                  <a:pt x="4633730" y="5272"/>
                  <a:pt x="4641638" y="14497"/>
                </a:cubicBezTo>
                <a:cubicBezTo>
                  <a:pt x="4650864" y="22405"/>
                  <a:pt x="4656136" y="34266"/>
                  <a:pt x="4656136" y="54035"/>
                </a:cubicBezTo>
                <a:cubicBezTo>
                  <a:pt x="4656136" y="54035"/>
                  <a:pt x="4656136" y="54035"/>
                  <a:pt x="4656136" y="1904380"/>
                </a:cubicBezTo>
                <a:cubicBezTo>
                  <a:pt x="4656136" y="2153465"/>
                  <a:pt x="4627140" y="2319521"/>
                  <a:pt x="4507201" y="2459220"/>
                </a:cubicBezTo>
                <a:cubicBezTo>
                  <a:pt x="4405714" y="2577832"/>
                  <a:pt x="4239645" y="2646363"/>
                  <a:pt x="3981314" y="2646363"/>
                </a:cubicBezTo>
                <a:cubicBezTo>
                  <a:pt x="3726938" y="2646363"/>
                  <a:pt x="3559550" y="2581786"/>
                  <a:pt x="3447519" y="2459220"/>
                </a:cubicBezTo>
                <a:cubicBezTo>
                  <a:pt x="3340760" y="2341926"/>
                  <a:pt x="3305174" y="2173233"/>
                  <a:pt x="3305174" y="1904380"/>
                </a:cubicBezTo>
                <a:cubicBezTo>
                  <a:pt x="3305174" y="1904380"/>
                  <a:pt x="3305174" y="1904380"/>
                  <a:pt x="3305174" y="54035"/>
                </a:cubicBezTo>
                <a:cubicBezTo>
                  <a:pt x="3305174" y="34266"/>
                  <a:pt x="3310446" y="22405"/>
                  <a:pt x="3318354" y="14497"/>
                </a:cubicBezTo>
                <a:cubicBezTo>
                  <a:pt x="3327580" y="5272"/>
                  <a:pt x="3339442" y="0"/>
                  <a:pt x="3359213" y="0"/>
                </a:cubicBezTo>
                <a:close/>
              </a:path>
            </a:pathLst>
          </a:custGeom>
          <a:solidFill>
            <a:srgbClr val="990000"/>
          </a:solidFill>
          <a:ln>
            <a:noFill/>
          </a:ln>
        </p:spPr>
        <p:txBody>
          <a:bodyPr vert="horz" wrap="square" lIns="91440" tIns="45720" rIns="91440" bIns="45720" numCol="1" anchor="t" anchorCtr="0" compatLnSpc="1">
            <a:prstTxWarp prst="textNoShape">
              <a:avLst/>
            </a:prstTxWarp>
            <a:noAutofit/>
          </a:bodyPr>
          <a:lstStyle/>
          <a:p>
            <a:endParaRPr lang="en-GB" dirty="0"/>
          </a:p>
        </p:txBody>
      </p:sp>
      <p:sp>
        <p:nvSpPr>
          <p:cNvPr id="6" name="Date Placeholder 2">
            <a:extLst>
              <a:ext uri="{FF2B5EF4-FFF2-40B4-BE49-F238E27FC236}">
                <a16:creationId xmlns:a16="http://schemas.microsoft.com/office/drawing/2014/main" id="{AF062B26-8169-4B93-8FD8-CFDB0855A961}"/>
              </a:ext>
            </a:extLst>
          </p:cNvPr>
          <p:cNvSpPr>
            <a:spLocks noGrp="1"/>
          </p:cNvSpPr>
          <p:nvPr>
            <p:ph type="dt" sz="half" idx="10"/>
          </p:nvPr>
        </p:nvSpPr>
        <p:spPr>
          <a:xfrm>
            <a:off x="0" y="6912000"/>
            <a:ext cx="0" cy="0"/>
          </a:xfrm>
          <a:prstGeom prst="rect">
            <a:avLst/>
          </a:prstGeom>
        </p:spPr>
        <p:txBody>
          <a:bodyPr/>
          <a:lstStyle>
            <a:lvl1pPr>
              <a:defRPr>
                <a:noFill/>
              </a:defRPr>
            </a:lvl1pPr>
          </a:lstStyle>
          <a:p>
            <a:endParaRPr lang="en-GB" dirty="0"/>
          </a:p>
        </p:txBody>
      </p:sp>
      <p:sp>
        <p:nvSpPr>
          <p:cNvPr id="7" name="Footer Placeholder 3">
            <a:extLst>
              <a:ext uri="{FF2B5EF4-FFF2-40B4-BE49-F238E27FC236}">
                <a16:creationId xmlns:a16="http://schemas.microsoft.com/office/drawing/2014/main" id="{CA59923C-6F09-424E-AF1E-AC62326A9B2B}"/>
              </a:ext>
            </a:extLst>
          </p:cNvPr>
          <p:cNvSpPr>
            <a:spLocks noGrp="1"/>
          </p:cNvSpPr>
          <p:nvPr>
            <p:ph type="ftr" sz="quarter" idx="11"/>
          </p:nvPr>
        </p:nvSpPr>
        <p:spPr>
          <a:xfrm>
            <a:off x="0" y="6912000"/>
            <a:ext cx="0" cy="0"/>
          </a:xfrm>
        </p:spPr>
        <p:txBody>
          <a:bodyPr/>
          <a:lstStyle>
            <a:lvl1pPr>
              <a:defRPr>
                <a:noFill/>
              </a:defRPr>
            </a:lvl1pPr>
          </a:lstStyle>
          <a:p>
            <a:endParaRPr lang="en-GB" dirty="0"/>
          </a:p>
        </p:txBody>
      </p:sp>
      <p:sp>
        <p:nvSpPr>
          <p:cNvPr id="9" name="Slide Number Placeholder 4">
            <a:extLst>
              <a:ext uri="{FF2B5EF4-FFF2-40B4-BE49-F238E27FC236}">
                <a16:creationId xmlns:a16="http://schemas.microsoft.com/office/drawing/2014/main" id="{4C299FA2-BF46-4410-B2CD-E3C80B7A9893}"/>
              </a:ext>
            </a:extLst>
          </p:cNvPr>
          <p:cNvSpPr>
            <a:spLocks noGrp="1"/>
          </p:cNvSpPr>
          <p:nvPr>
            <p:ph type="sldNum" sz="quarter" idx="12"/>
          </p:nvPr>
        </p:nvSpPr>
        <p:spPr>
          <a:xfrm flipV="1">
            <a:off x="0" y="6912000"/>
            <a:ext cx="0" cy="0"/>
          </a:xfrm>
        </p:spPr>
        <p:txBody>
          <a:bodyPr/>
          <a:lstStyle>
            <a:lvl1pPr>
              <a:defRPr>
                <a:noFill/>
              </a:defRPr>
            </a:lvl1pPr>
          </a:lstStyle>
          <a:p>
            <a:fld id="{24C8C45C-947F-4981-8B3F-4F32E973C901}" type="slidenum">
              <a:rPr lang="en-GB" smtClean="0"/>
              <a:pPr/>
              <a:t>‹#›</a:t>
            </a:fld>
            <a:endParaRPr lang="en-GB" dirty="0"/>
          </a:p>
        </p:txBody>
      </p:sp>
      <p:sp>
        <p:nvSpPr>
          <p:cNvPr id="11" name="Bottom bar">
            <a:extLst>
              <a:ext uri="{FF2B5EF4-FFF2-40B4-BE49-F238E27FC236}">
                <a16:creationId xmlns:a16="http://schemas.microsoft.com/office/drawing/2014/main" id="{495865CE-5BE9-4122-8AB8-48E534DD88F7}"/>
              </a:ext>
            </a:extLst>
          </p:cNvPr>
          <p:cNvSpPr/>
          <p:nvPr userDrawn="1"/>
        </p:nvSpPr>
        <p:spPr bwMode="auto">
          <a:xfrm>
            <a:off x="0" y="6541200"/>
            <a:ext cx="12193200" cy="316800"/>
          </a:xfrm>
          <a:prstGeom prst="rect">
            <a:avLst/>
          </a:prstGeom>
          <a:solidFill>
            <a:srgbClr val="990000"/>
          </a:solidFill>
          <a:ln w="9525" cap="flat" cmpd="sng" algn="ctr">
            <a:noFill/>
            <a:prstDash val="solid"/>
            <a:miter lim="800000"/>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ts val="432"/>
              </a:spcBef>
              <a:spcAft>
                <a:spcPct val="0"/>
              </a:spcAft>
              <a:buClrTx/>
              <a:buSzTx/>
              <a:buFontTx/>
              <a:buNone/>
              <a:tabLst/>
            </a:pPr>
            <a:endParaRPr kumimoji="0" lang="en-GB" sz="1600" b="0" i="0" u="none" strike="noStrike" cap="none" normalizeH="0" baseline="0" dirty="0" err="1">
              <a:ln>
                <a:noFill/>
              </a:ln>
              <a:solidFill>
                <a:srgbClr val="FFFFFF"/>
              </a:solidFill>
              <a:effectLst/>
              <a:latin typeface="+mn-lt"/>
              <a:ea typeface="ＭＳ Ｐゴシック" pitchFamily="-80" charset="-128"/>
            </a:endParaRPr>
          </a:p>
        </p:txBody>
      </p:sp>
      <p:sp>
        <p:nvSpPr>
          <p:cNvPr id="12" name="Top bar">
            <a:extLst>
              <a:ext uri="{FF2B5EF4-FFF2-40B4-BE49-F238E27FC236}">
                <a16:creationId xmlns:a16="http://schemas.microsoft.com/office/drawing/2014/main" id="{0D436479-94F3-475C-8F8D-D3CDC81793FD}"/>
              </a:ext>
            </a:extLst>
          </p:cNvPr>
          <p:cNvSpPr/>
          <p:nvPr userDrawn="1"/>
        </p:nvSpPr>
        <p:spPr bwMode="auto">
          <a:xfrm>
            <a:off x="0" y="0"/>
            <a:ext cx="12193200" cy="50400"/>
          </a:xfrm>
          <a:prstGeom prst="rect">
            <a:avLst/>
          </a:prstGeom>
          <a:solidFill>
            <a:srgbClr val="990000"/>
          </a:solidFill>
          <a:ln w="9525" cap="flat" cmpd="sng" algn="ctr">
            <a:noFill/>
            <a:prstDash val="solid"/>
            <a:miter lim="800000"/>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ts val="432"/>
              </a:spcBef>
              <a:spcAft>
                <a:spcPct val="0"/>
              </a:spcAft>
              <a:buClrTx/>
              <a:buSzTx/>
              <a:buFontTx/>
              <a:buNone/>
              <a:tabLst/>
            </a:pPr>
            <a:endParaRPr kumimoji="0" lang="en-GB" sz="1600" b="0" i="0" u="none" strike="noStrike" cap="none" normalizeH="0" baseline="0" dirty="0" err="1">
              <a:ln>
                <a:noFill/>
              </a:ln>
              <a:solidFill>
                <a:srgbClr val="FFFFFF"/>
              </a:solidFill>
              <a:effectLst/>
              <a:latin typeface="+mn-lt"/>
              <a:ea typeface="ＭＳ Ｐゴシック" pitchFamily="-80" charset="-128"/>
            </a:endParaRPr>
          </a:p>
        </p:txBody>
      </p:sp>
    </p:spTree>
    <p:extLst>
      <p:ext uri="{BB962C8B-B14F-4D97-AF65-F5344CB8AC3E}">
        <p14:creationId xmlns:p14="http://schemas.microsoft.com/office/powerpoint/2010/main" val="3496376187"/>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Front B">
    <p:bg>
      <p:bgRef idx="1001">
        <a:schemeClr val="bg1"/>
      </p:bgRef>
    </p:bg>
    <p:spTree>
      <p:nvGrpSpPr>
        <p:cNvPr id="1" name=""/>
        <p:cNvGrpSpPr/>
        <p:nvPr/>
      </p:nvGrpSpPr>
      <p:grpSpPr>
        <a:xfrm>
          <a:off x="0" y="0"/>
          <a:ext cx="0" cy="0"/>
          <a:chOff x="0" y="0"/>
          <a:chExt cx="0" cy="0"/>
        </a:xfrm>
      </p:grpSpPr>
      <p:sp>
        <p:nvSpPr>
          <p:cNvPr id="114690" name="Rectangle 2"/>
          <p:cNvSpPr>
            <a:spLocks noGrp="1" noChangeArrowheads="1"/>
          </p:cNvSpPr>
          <p:nvPr>
            <p:ph type="ctrTitle"/>
          </p:nvPr>
        </p:nvSpPr>
        <p:spPr>
          <a:xfrm>
            <a:off x="249859" y="3545117"/>
            <a:ext cx="10840028" cy="2706458"/>
          </a:xfrm>
        </p:spPr>
        <p:txBody>
          <a:bodyPr anchor="t" anchorCtr="0"/>
          <a:lstStyle>
            <a:lvl1pPr>
              <a:lnSpc>
                <a:spcPct val="93000"/>
              </a:lnSpc>
              <a:defRPr sz="8000">
                <a:solidFill>
                  <a:schemeClr val="tx1"/>
                </a:solidFill>
              </a:defRPr>
            </a:lvl1pPr>
          </a:lstStyle>
          <a:p>
            <a:pPr lvl="0"/>
            <a:r>
              <a:rPr lang="da-DK" noProof="0"/>
              <a:t>Klik for at redigere titeltypografien i masteren</a:t>
            </a:r>
            <a:endParaRPr lang="en-GB" noProof="0" dirty="0"/>
          </a:p>
        </p:txBody>
      </p:sp>
      <p:sp>
        <p:nvSpPr>
          <p:cNvPr id="114691" name="Rectangle 3"/>
          <p:cNvSpPr>
            <a:spLocks noGrp="1" noChangeArrowheads="1"/>
          </p:cNvSpPr>
          <p:nvPr>
            <p:ph type="subTitle" idx="1"/>
          </p:nvPr>
        </p:nvSpPr>
        <p:spPr>
          <a:xfrm>
            <a:off x="247072" y="1704975"/>
            <a:ext cx="10840028" cy="1660654"/>
          </a:xfrm>
        </p:spPr>
        <p:txBody>
          <a:bodyPr anchor="b" anchorCtr="0"/>
          <a:lstStyle>
            <a:lvl1pPr marL="0" indent="0">
              <a:lnSpc>
                <a:spcPct val="110000"/>
              </a:lnSpc>
              <a:spcBef>
                <a:spcPts val="0"/>
              </a:spcBef>
              <a:buFontTx/>
              <a:buNone/>
              <a:defRPr sz="3000">
                <a:solidFill>
                  <a:schemeClr val="tx1"/>
                </a:solidFill>
              </a:defRPr>
            </a:lvl1pPr>
          </a:lstStyle>
          <a:p>
            <a:pPr lvl="0"/>
            <a:r>
              <a:rPr lang="da-DK" noProof="0"/>
              <a:t>Klik for at redigere undertiteltypografien i masteren</a:t>
            </a:r>
            <a:endParaRPr lang="en-GB" noProof="0" dirty="0"/>
          </a:p>
        </p:txBody>
      </p:sp>
      <p:sp>
        <p:nvSpPr>
          <p:cNvPr id="3" name="Footer Placeholder 2">
            <a:extLst>
              <a:ext uri="{FF2B5EF4-FFF2-40B4-BE49-F238E27FC236}">
                <a16:creationId xmlns:a16="http://schemas.microsoft.com/office/drawing/2014/main" id="{71346B4F-F02C-40EC-9B70-932B18214C6A}"/>
              </a:ext>
            </a:extLst>
          </p:cNvPr>
          <p:cNvSpPr>
            <a:spLocks noGrp="1"/>
          </p:cNvSpPr>
          <p:nvPr>
            <p:ph type="ftr" sz="quarter" idx="16"/>
          </p:nvPr>
        </p:nvSpPr>
        <p:spPr/>
        <p:txBody>
          <a:bodyPr/>
          <a:lstStyle/>
          <a:p>
            <a:endParaRPr lang="en-GB" dirty="0"/>
          </a:p>
        </p:txBody>
      </p:sp>
      <p:sp>
        <p:nvSpPr>
          <p:cNvPr id="4" name="Slide Number Placeholder 3">
            <a:extLst>
              <a:ext uri="{FF2B5EF4-FFF2-40B4-BE49-F238E27FC236}">
                <a16:creationId xmlns:a16="http://schemas.microsoft.com/office/drawing/2014/main" id="{FE67EB69-BB5A-407E-BF0A-1CB9B24506D8}"/>
              </a:ext>
            </a:extLst>
          </p:cNvPr>
          <p:cNvSpPr>
            <a:spLocks noGrp="1"/>
          </p:cNvSpPr>
          <p:nvPr>
            <p:ph type="sldNum" sz="quarter" idx="17"/>
          </p:nvPr>
        </p:nvSpPr>
        <p:spPr/>
        <p:txBody>
          <a:bodyPr/>
          <a:lstStyle>
            <a:lvl1pPr>
              <a:defRPr>
                <a:solidFill>
                  <a:schemeClr val="bg1"/>
                </a:solidFill>
              </a:defRPr>
            </a:lvl1pPr>
          </a:lstStyle>
          <a:p>
            <a:fld id="{103EA872-A674-449B-A120-B97244F8E91D}" type="slidenum">
              <a:rPr lang="en-GB" smtClean="0"/>
              <a:pPr/>
              <a:t>‹#›</a:t>
            </a:fld>
            <a:endParaRPr lang="en-GB" dirty="0"/>
          </a:p>
        </p:txBody>
      </p:sp>
    </p:spTree>
    <p:extLst>
      <p:ext uri="{BB962C8B-B14F-4D97-AF65-F5344CB8AC3E}">
        <p14:creationId xmlns:p14="http://schemas.microsoft.com/office/powerpoint/2010/main" val="1225919311"/>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pos="156" userDrawn="1">
          <p15:clr>
            <a:srgbClr val="F26B43"/>
          </p15:clr>
        </p15:guide>
        <p15:guide id="2" pos="6984" userDrawn="1">
          <p15:clr>
            <a:srgbClr val="F26B43"/>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ntent">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248A0E3C-0CE1-4BBF-A912-5A81BF3B7BCA}"/>
              </a:ext>
            </a:extLst>
          </p:cNvPr>
          <p:cNvSpPr>
            <a:spLocks noGrp="1"/>
          </p:cNvSpPr>
          <p:nvPr>
            <p:ph type="title"/>
          </p:nvPr>
        </p:nvSpPr>
        <p:spPr/>
        <p:txBody>
          <a:bodyPr/>
          <a:lstStyle/>
          <a:p>
            <a:r>
              <a:rPr lang="da-DK"/>
              <a:t>Klik for at redigere titeltypografien i masteren</a:t>
            </a:r>
            <a:endParaRPr lang="en-GB" dirty="0"/>
          </a:p>
        </p:txBody>
      </p:sp>
      <p:sp>
        <p:nvSpPr>
          <p:cNvPr id="3" name="Content Placeholder 2"/>
          <p:cNvSpPr>
            <a:spLocks noGrp="1"/>
          </p:cNvSpPr>
          <p:nvPr>
            <p:ph idx="1"/>
          </p:nvPr>
        </p:nvSpPr>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GB" dirty="0"/>
          </a:p>
        </p:txBody>
      </p:sp>
      <p:sp>
        <p:nvSpPr>
          <p:cNvPr id="2" name="Footer Placeholder 1">
            <a:extLst>
              <a:ext uri="{FF2B5EF4-FFF2-40B4-BE49-F238E27FC236}">
                <a16:creationId xmlns:a16="http://schemas.microsoft.com/office/drawing/2014/main" id="{1FCA8860-CDAD-4F91-9292-2B11655C191E}"/>
              </a:ext>
            </a:extLst>
          </p:cNvPr>
          <p:cNvSpPr>
            <a:spLocks noGrp="1"/>
          </p:cNvSpPr>
          <p:nvPr>
            <p:ph type="ftr" sz="quarter" idx="10"/>
          </p:nvPr>
        </p:nvSpPr>
        <p:spPr/>
        <p:txBody>
          <a:bodyPr/>
          <a:lstStyle/>
          <a:p>
            <a:endParaRPr lang="en-GB" dirty="0"/>
          </a:p>
        </p:txBody>
      </p:sp>
      <p:sp>
        <p:nvSpPr>
          <p:cNvPr id="6" name="Slide Number Placeholder 5">
            <a:extLst>
              <a:ext uri="{FF2B5EF4-FFF2-40B4-BE49-F238E27FC236}">
                <a16:creationId xmlns:a16="http://schemas.microsoft.com/office/drawing/2014/main" id="{88C7A21B-9B48-4777-BF0D-9FB95719C2E7}"/>
              </a:ext>
            </a:extLst>
          </p:cNvPr>
          <p:cNvSpPr>
            <a:spLocks noGrp="1"/>
          </p:cNvSpPr>
          <p:nvPr>
            <p:ph type="sldNum" sz="quarter" idx="11"/>
          </p:nvPr>
        </p:nvSpPr>
        <p:spPr/>
        <p:txBody>
          <a:bodyPr/>
          <a:lstStyle/>
          <a:p>
            <a:fld id="{103EA872-A674-449B-A120-B97244F8E91D}" type="slidenum">
              <a:rPr lang="en-GB" smtClean="0"/>
              <a:pPr/>
              <a:t>‹#›</a:t>
            </a:fld>
            <a:endParaRPr lang="en-GB" dirty="0"/>
          </a:p>
        </p:txBody>
      </p:sp>
    </p:spTree>
    <p:extLst>
      <p:ext uri="{BB962C8B-B14F-4D97-AF65-F5344CB8AC3E}">
        <p14:creationId xmlns:p14="http://schemas.microsoft.com/office/powerpoint/2010/main" val="1187774059"/>
      </p:ext>
    </p:extLst>
  </p:cSld>
  <p:clrMapOvr>
    <a:masterClrMapping/>
  </p:clrMapOvr>
  <p:extLst>
    <p:ext uri="{DCECCB84-F9BA-43D5-87BE-67443E8EF086}">
      <p15:sldGuideLst xmlns:p15="http://schemas.microsoft.com/office/powerpoint/2012/main">
        <p15:guide id="1" pos="6984" userDrawn="1">
          <p15:clr>
            <a:srgbClr val="F26B43"/>
          </p15:clr>
        </p15:guide>
        <p15:guide id="2" pos="1117" userDrawn="1">
          <p15:clr>
            <a:srgbClr val="F26B43"/>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o indholdsobjekter">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5EB1D5E1-0C4E-4A74-BE37-26307F7E2821}"/>
              </a:ext>
            </a:extLst>
          </p:cNvPr>
          <p:cNvSpPr>
            <a:spLocks noGrp="1"/>
          </p:cNvSpPr>
          <p:nvPr>
            <p:ph type="title"/>
          </p:nvPr>
        </p:nvSpPr>
        <p:spPr>
          <a:xfrm>
            <a:off x="1774726" y="426127"/>
            <a:ext cx="9312374" cy="972716"/>
          </a:xfrm>
        </p:spPr>
        <p:txBody>
          <a:bodyPr/>
          <a:lstStyle/>
          <a:p>
            <a:r>
              <a:rPr lang="da-DK"/>
              <a:t>Klik for at redigere titeltypografien i masteren</a:t>
            </a:r>
            <a:endParaRPr lang="en-GB" dirty="0"/>
          </a:p>
        </p:txBody>
      </p:sp>
      <p:sp>
        <p:nvSpPr>
          <p:cNvPr id="3" name="Content Placeholder 2"/>
          <p:cNvSpPr>
            <a:spLocks noGrp="1"/>
          </p:cNvSpPr>
          <p:nvPr>
            <p:ph sz="half" idx="1"/>
          </p:nvPr>
        </p:nvSpPr>
        <p:spPr>
          <a:xfrm>
            <a:off x="1774800" y="1706399"/>
            <a:ext cx="4410177" cy="4546800"/>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GB" dirty="0"/>
          </a:p>
        </p:txBody>
      </p:sp>
      <p:sp>
        <p:nvSpPr>
          <p:cNvPr id="4" name="Content Placeholder 3"/>
          <p:cNvSpPr>
            <a:spLocks noGrp="1"/>
          </p:cNvSpPr>
          <p:nvPr>
            <p:ph sz="half" idx="2"/>
          </p:nvPr>
        </p:nvSpPr>
        <p:spPr>
          <a:xfrm>
            <a:off x="6678001" y="1706399"/>
            <a:ext cx="4409100" cy="4546800"/>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GB" dirty="0"/>
          </a:p>
        </p:txBody>
      </p:sp>
      <p:sp>
        <p:nvSpPr>
          <p:cNvPr id="7" name="Footer Placeholder 6">
            <a:extLst>
              <a:ext uri="{FF2B5EF4-FFF2-40B4-BE49-F238E27FC236}">
                <a16:creationId xmlns:a16="http://schemas.microsoft.com/office/drawing/2014/main" id="{02499420-B0E8-4C8A-8C00-E21262271ADD}"/>
              </a:ext>
            </a:extLst>
          </p:cNvPr>
          <p:cNvSpPr>
            <a:spLocks noGrp="1"/>
          </p:cNvSpPr>
          <p:nvPr>
            <p:ph type="ftr" sz="quarter" idx="10"/>
          </p:nvPr>
        </p:nvSpPr>
        <p:spPr/>
        <p:txBody>
          <a:bodyPr/>
          <a:lstStyle/>
          <a:p>
            <a:endParaRPr lang="en-GB" dirty="0"/>
          </a:p>
        </p:txBody>
      </p:sp>
      <p:sp>
        <p:nvSpPr>
          <p:cNvPr id="8" name="Slide Number Placeholder 7">
            <a:extLst>
              <a:ext uri="{FF2B5EF4-FFF2-40B4-BE49-F238E27FC236}">
                <a16:creationId xmlns:a16="http://schemas.microsoft.com/office/drawing/2014/main" id="{E3EE7F0E-E606-41AC-BBBF-B5AECB1112EB}"/>
              </a:ext>
            </a:extLst>
          </p:cNvPr>
          <p:cNvSpPr>
            <a:spLocks noGrp="1"/>
          </p:cNvSpPr>
          <p:nvPr>
            <p:ph type="sldNum" sz="quarter" idx="11"/>
          </p:nvPr>
        </p:nvSpPr>
        <p:spPr/>
        <p:txBody>
          <a:bodyPr/>
          <a:lstStyle/>
          <a:p>
            <a:fld id="{103EA872-A674-449B-A120-B97244F8E91D}" type="slidenum">
              <a:rPr lang="en-GB" smtClean="0"/>
              <a:pPr/>
              <a:t>‹#›</a:t>
            </a:fld>
            <a:endParaRPr lang="en-GB" dirty="0"/>
          </a:p>
        </p:txBody>
      </p:sp>
    </p:spTree>
    <p:extLst>
      <p:ext uri="{BB962C8B-B14F-4D97-AF65-F5344CB8AC3E}">
        <p14:creationId xmlns:p14="http://schemas.microsoft.com/office/powerpoint/2010/main" val="1131213533"/>
      </p:ext>
    </p:extLst>
  </p:cSld>
  <p:clrMapOvr>
    <a:masterClrMapping/>
  </p:clrMapOvr>
  <p:extLst>
    <p:ext uri="{DCECCB84-F9BA-43D5-87BE-67443E8EF086}">
      <p15:sldGuideLst xmlns:p15="http://schemas.microsoft.com/office/powerpoint/2012/main">
        <p15:guide id="1" pos="1118">
          <p15:clr>
            <a:srgbClr val="F26B43"/>
          </p15:clr>
        </p15:guide>
        <p15:guide id="2" pos="3896">
          <p15:clr>
            <a:srgbClr val="F26B43"/>
          </p15:clr>
        </p15:guide>
        <p15:guide id="3" pos="4205">
          <p15:clr>
            <a:srgbClr val="F26B43"/>
          </p15:clr>
        </p15:guide>
        <p15:guide id="4" pos="6984">
          <p15:clr>
            <a:srgbClr val="F26B43"/>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xt and two pictures">
    <p:spTree>
      <p:nvGrpSpPr>
        <p:cNvPr id="1" name=""/>
        <p:cNvGrpSpPr/>
        <p:nvPr/>
      </p:nvGrpSpPr>
      <p:grpSpPr>
        <a:xfrm>
          <a:off x="0" y="0"/>
          <a:ext cx="0" cy="0"/>
          <a:chOff x="0" y="0"/>
          <a:chExt cx="0" cy="0"/>
        </a:xfrm>
      </p:grpSpPr>
      <p:sp>
        <p:nvSpPr>
          <p:cNvPr id="16" name="Title 15">
            <a:extLst>
              <a:ext uri="{FF2B5EF4-FFF2-40B4-BE49-F238E27FC236}">
                <a16:creationId xmlns:a16="http://schemas.microsoft.com/office/drawing/2014/main" id="{90A2595F-A737-4D92-946C-EC0BBF885334}"/>
              </a:ext>
            </a:extLst>
          </p:cNvPr>
          <p:cNvSpPr>
            <a:spLocks noGrp="1"/>
          </p:cNvSpPr>
          <p:nvPr>
            <p:ph type="title"/>
          </p:nvPr>
        </p:nvSpPr>
        <p:spPr>
          <a:xfrm>
            <a:off x="1774726" y="426127"/>
            <a:ext cx="6048672" cy="972716"/>
          </a:xfrm>
        </p:spPr>
        <p:txBody>
          <a:bodyPr/>
          <a:lstStyle/>
          <a:p>
            <a:r>
              <a:rPr lang="da-DK"/>
              <a:t>Klik for at redigere titeltypografien i masteren</a:t>
            </a:r>
            <a:endParaRPr lang="en-GB" dirty="0"/>
          </a:p>
        </p:txBody>
      </p:sp>
      <p:sp>
        <p:nvSpPr>
          <p:cNvPr id="3" name="Content Placeholder 2"/>
          <p:cNvSpPr>
            <a:spLocks noGrp="1"/>
          </p:cNvSpPr>
          <p:nvPr>
            <p:ph idx="1"/>
          </p:nvPr>
        </p:nvSpPr>
        <p:spPr>
          <a:xfrm>
            <a:off x="1774726" y="1706328"/>
            <a:ext cx="6048672" cy="454557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GB" dirty="0"/>
          </a:p>
        </p:txBody>
      </p:sp>
      <p:sp>
        <p:nvSpPr>
          <p:cNvPr id="10" name="Picture Placeholder 9">
            <a:extLst>
              <a:ext uri="{FF2B5EF4-FFF2-40B4-BE49-F238E27FC236}">
                <a16:creationId xmlns:a16="http://schemas.microsoft.com/office/drawing/2014/main" id="{565D29D0-EA4F-4318-8A82-6C2B200A712B}"/>
              </a:ext>
            </a:extLst>
          </p:cNvPr>
          <p:cNvSpPr>
            <a:spLocks noGrp="1"/>
          </p:cNvSpPr>
          <p:nvPr>
            <p:ph type="pic" sz="quarter" idx="13" hasCustomPrompt="1"/>
          </p:nvPr>
        </p:nvSpPr>
        <p:spPr>
          <a:xfrm>
            <a:off x="8331213" y="849734"/>
            <a:ext cx="3859200" cy="2505600"/>
          </a:xfrm>
        </p:spPr>
        <p:txBody>
          <a:bodyPr/>
          <a:lstStyle>
            <a:lvl1pPr marL="0" indent="0" algn="ctr">
              <a:buNone/>
              <a:defRPr sz="1200"/>
            </a:lvl1pPr>
          </a:lstStyle>
          <a:p>
            <a:r>
              <a:rPr lang="en-GB" dirty="0"/>
              <a:t>Click the placeholder and paste image via Skyfish icon</a:t>
            </a:r>
          </a:p>
        </p:txBody>
      </p:sp>
      <p:sp>
        <p:nvSpPr>
          <p:cNvPr id="12" name="Picture Placeholder 11">
            <a:extLst>
              <a:ext uri="{FF2B5EF4-FFF2-40B4-BE49-F238E27FC236}">
                <a16:creationId xmlns:a16="http://schemas.microsoft.com/office/drawing/2014/main" id="{25B8511D-E10E-40C3-82A6-3DCDC97CF6C2}"/>
              </a:ext>
            </a:extLst>
          </p:cNvPr>
          <p:cNvSpPr>
            <a:spLocks noGrp="1"/>
          </p:cNvSpPr>
          <p:nvPr>
            <p:ph type="pic" sz="quarter" idx="14" hasCustomPrompt="1"/>
          </p:nvPr>
        </p:nvSpPr>
        <p:spPr>
          <a:xfrm>
            <a:off x="8331213" y="3563718"/>
            <a:ext cx="3859200" cy="2505600"/>
          </a:xfrm>
        </p:spPr>
        <p:txBody>
          <a:bodyPr/>
          <a:lstStyle>
            <a:lvl1pPr marL="0" indent="0" algn="ctr">
              <a:buNone/>
              <a:defRPr sz="1200"/>
            </a:lvl1pPr>
          </a:lstStyle>
          <a:p>
            <a:r>
              <a:rPr lang="en-GB" dirty="0"/>
              <a:t>Click the placeholder and paste image via Skyfish icon</a:t>
            </a:r>
          </a:p>
          <a:p>
            <a:endParaRPr lang="en-GB" dirty="0"/>
          </a:p>
        </p:txBody>
      </p:sp>
      <p:sp>
        <p:nvSpPr>
          <p:cNvPr id="2" name="Footer Placeholder 1">
            <a:extLst>
              <a:ext uri="{FF2B5EF4-FFF2-40B4-BE49-F238E27FC236}">
                <a16:creationId xmlns:a16="http://schemas.microsoft.com/office/drawing/2014/main" id="{D2986237-C7E2-4498-82A4-361A340A6504}"/>
              </a:ext>
            </a:extLst>
          </p:cNvPr>
          <p:cNvSpPr>
            <a:spLocks noGrp="1"/>
          </p:cNvSpPr>
          <p:nvPr>
            <p:ph type="ftr" sz="quarter" idx="15"/>
          </p:nvPr>
        </p:nvSpPr>
        <p:spPr/>
        <p:txBody>
          <a:bodyPr/>
          <a:lstStyle/>
          <a:p>
            <a:endParaRPr lang="en-GB" dirty="0"/>
          </a:p>
        </p:txBody>
      </p:sp>
      <p:sp>
        <p:nvSpPr>
          <p:cNvPr id="6" name="Slide Number Placeholder 5">
            <a:extLst>
              <a:ext uri="{FF2B5EF4-FFF2-40B4-BE49-F238E27FC236}">
                <a16:creationId xmlns:a16="http://schemas.microsoft.com/office/drawing/2014/main" id="{21664EEF-2B63-484E-803A-4FCD66F243A5}"/>
              </a:ext>
            </a:extLst>
          </p:cNvPr>
          <p:cNvSpPr>
            <a:spLocks noGrp="1"/>
          </p:cNvSpPr>
          <p:nvPr>
            <p:ph type="sldNum" sz="quarter" idx="16"/>
          </p:nvPr>
        </p:nvSpPr>
        <p:spPr/>
        <p:txBody>
          <a:bodyPr/>
          <a:lstStyle/>
          <a:p>
            <a:fld id="{103EA872-A674-449B-A120-B97244F8E91D}" type="slidenum">
              <a:rPr lang="en-GB" smtClean="0"/>
              <a:pPr/>
              <a:t>‹#›</a:t>
            </a:fld>
            <a:endParaRPr lang="en-GB" dirty="0"/>
          </a:p>
        </p:txBody>
      </p:sp>
    </p:spTree>
    <p:extLst>
      <p:ext uri="{BB962C8B-B14F-4D97-AF65-F5344CB8AC3E}">
        <p14:creationId xmlns:p14="http://schemas.microsoft.com/office/powerpoint/2010/main" val="3922670733"/>
      </p:ext>
    </p:extLst>
  </p:cSld>
  <p:clrMapOvr>
    <a:masterClrMapping/>
  </p:clrMapOvr>
  <p:extLst>
    <p:ext uri="{DCECCB84-F9BA-43D5-87BE-67443E8EF086}">
      <p15:sldGuideLst xmlns:p15="http://schemas.microsoft.com/office/powerpoint/2012/main">
        <p15:guide id="1" pos="4927" userDrawn="1">
          <p15:clr>
            <a:srgbClr val="F26B43"/>
          </p15:clr>
        </p15:guide>
        <p15:guide id="2" pos="5247" userDrawn="1">
          <p15:clr>
            <a:srgbClr val="F26B43"/>
          </p15:clr>
        </p15:guide>
        <p15:guide id="3" pos="1117" userDrawn="1">
          <p15:clr>
            <a:srgbClr val="F26B43"/>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pictures and text">
    <p:spTree>
      <p:nvGrpSpPr>
        <p:cNvPr id="1" name=""/>
        <p:cNvGrpSpPr/>
        <p:nvPr/>
      </p:nvGrpSpPr>
      <p:grpSpPr>
        <a:xfrm>
          <a:off x="0" y="0"/>
          <a:ext cx="0" cy="0"/>
          <a:chOff x="0" y="0"/>
          <a:chExt cx="0" cy="0"/>
        </a:xfrm>
      </p:grpSpPr>
      <p:sp>
        <p:nvSpPr>
          <p:cNvPr id="18" name="Title 17">
            <a:extLst>
              <a:ext uri="{FF2B5EF4-FFF2-40B4-BE49-F238E27FC236}">
                <a16:creationId xmlns:a16="http://schemas.microsoft.com/office/drawing/2014/main" id="{92213382-11A1-48CE-B0A0-D8A7D26861FB}"/>
              </a:ext>
            </a:extLst>
          </p:cNvPr>
          <p:cNvSpPr>
            <a:spLocks noGrp="1"/>
          </p:cNvSpPr>
          <p:nvPr>
            <p:ph type="title"/>
          </p:nvPr>
        </p:nvSpPr>
        <p:spPr>
          <a:xfrm>
            <a:off x="4221360" y="426127"/>
            <a:ext cx="6865740" cy="972716"/>
          </a:xfrm>
        </p:spPr>
        <p:txBody>
          <a:bodyPr/>
          <a:lstStyle/>
          <a:p>
            <a:r>
              <a:rPr lang="da-DK"/>
              <a:t>Klik for at redigere titeltypografien i masteren</a:t>
            </a:r>
            <a:endParaRPr lang="en-GB" dirty="0"/>
          </a:p>
        </p:txBody>
      </p:sp>
      <p:sp>
        <p:nvSpPr>
          <p:cNvPr id="3" name="Content Placeholder 2"/>
          <p:cNvSpPr>
            <a:spLocks noGrp="1"/>
          </p:cNvSpPr>
          <p:nvPr>
            <p:ph idx="1"/>
          </p:nvPr>
        </p:nvSpPr>
        <p:spPr>
          <a:xfrm>
            <a:off x="4221360" y="1706328"/>
            <a:ext cx="6865740" cy="454557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GB" dirty="0"/>
          </a:p>
        </p:txBody>
      </p:sp>
      <p:sp>
        <p:nvSpPr>
          <p:cNvPr id="10" name="Picture Placeholder 9">
            <a:extLst>
              <a:ext uri="{FF2B5EF4-FFF2-40B4-BE49-F238E27FC236}">
                <a16:creationId xmlns:a16="http://schemas.microsoft.com/office/drawing/2014/main" id="{565D29D0-EA4F-4318-8A82-6C2B200A712B}"/>
              </a:ext>
            </a:extLst>
          </p:cNvPr>
          <p:cNvSpPr>
            <a:spLocks noGrp="1"/>
          </p:cNvSpPr>
          <p:nvPr>
            <p:ph type="pic" sz="quarter" idx="13" hasCustomPrompt="1"/>
          </p:nvPr>
        </p:nvSpPr>
        <p:spPr>
          <a:xfrm>
            <a:off x="-1" y="1314523"/>
            <a:ext cx="3708000" cy="2455200"/>
          </a:xfrm>
        </p:spPr>
        <p:txBody>
          <a:bodyPr/>
          <a:lstStyle>
            <a:lvl1pPr marL="0" indent="0" algn="ctr">
              <a:buNone/>
              <a:defRPr sz="1200"/>
            </a:lvl1pPr>
          </a:lstStyle>
          <a:p>
            <a:r>
              <a:rPr lang="en-GB" dirty="0"/>
              <a:t>Click the placeholder and paste image via Skyfish icon</a:t>
            </a:r>
          </a:p>
        </p:txBody>
      </p:sp>
      <p:sp>
        <p:nvSpPr>
          <p:cNvPr id="12" name="Picture Placeholder 11">
            <a:extLst>
              <a:ext uri="{FF2B5EF4-FFF2-40B4-BE49-F238E27FC236}">
                <a16:creationId xmlns:a16="http://schemas.microsoft.com/office/drawing/2014/main" id="{25B8511D-E10E-40C3-82A6-3DCDC97CF6C2}"/>
              </a:ext>
            </a:extLst>
          </p:cNvPr>
          <p:cNvSpPr>
            <a:spLocks noGrp="1"/>
          </p:cNvSpPr>
          <p:nvPr>
            <p:ph type="pic" sz="quarter" idx="14" hasCustomPrompt="1"/>
          </p:nvPr>
        </p:nvSpPr>
        <p:spPr>
          <a:xfrm>
            <a:off x="-1" y="3968153"/>
            <a:ext cx="3708000" cy="2455200"/>
          </a:xfrm>
        </p:spPr>
        <p:txBody>
          <a:bodyPr/>
          <a:lstStyle>
            <a:lvl1pPr marL="0" indent="0" algn="ctr">
              <a:buNone/>
              <a:defRPr sz="1200"/>
            </a:lvl1pPr>
          </a:lstStyle>
          <a:p>
            <a:r>
              <a:rPr lang="en-GB" dirty="0"/>
              <a:t>Click the placeholder and paste image via Skyfish icon</a:t>
            </a:r>
          </a:p>
          <a:p>
            <a:endParaRPr lang="en-GB" dirty="0"/>
          </a:p>
        </p:txBody>
      </p:sp>
      <p:sp>
        <p:nvSpPr>
          <p:cNvPr id="2" name="Footer Placeholder 1">
            <a:extLst>
              <a:ext uri="{FF2B5EF4-FFF2-40B4-BE49-F238E27FC236}">
                <a16:creationId xmlns:a16="http://schemas.microsoft.com/office/drawing/2014/main" id="{AE26B732-1A52-4AA9-89FC-8FC5439E40DC}"/>
              </a:ext>
            </a:extLst>
          </p:cNvPr>
          <p:cNvSpPr>
            <a:spLocks noGrp="1"/>
          </p:cNvSpPr>
          <p:nvPr>
            <p:ph type="ftr" sz="quarter" idx="15"/>
          </p:nvPr>
        </p:nvSpPr>
        <p:spPr/>
        <p:txBody>
          <a:bodyPr/>
          <a:lstStyle/>
          <a:p>
            <a:endParaRPr lang="en-GB" dirty="0"/>
          </a:p>
        </p:txBody>
      </p:sp>
      <p:sp>
        <p:nvSpPr>
          <p:cNvPr id="6" name="Slide Number Placeholder 5">
            <a:extLst>
              <a:ext uri="{FF2B5EF4-FFF2-40B4-BE49-F238E27FC236}">
                <a16:creationId xmlns:a16="http://schemas.microsoft.com/office/drawing/2014/main" id="{3B25D0DC-E43F-43DA-AA0F-C0C54C8939F7}"/>
              </a:ext>
            </a:extLst>
          </p:cNvPr>
          <p:cNvSpPr>
            <a:spLocks noGrp="1"/>
          </p:cNvSpPr>
          <p:nvPr>
            <p:ph type="sldNum" sz="quarter" idx="16"/>
          </p:nvPr>
        </p:nvSpPr>
        <p:spPr/>
        <p:txBody>
          <a:bodyPr/>
          <a:lstStyle/>
          <a:p>
            <a:fld id="{103EA872-A674-449B-A120-B97244F8E91D}" type="slidenum">
              <a:rPr lang="en-GB" smtClean="0"/>
              <a:pPr/>
              <a:t>‹#›</a:t>
            </a:fld>
            <a:endParaRPr lang="en-GB" dirty="0"/>
          </a:p>
        </p:txBody>
      </p:sp>
    </p:spTree>
    <p:extLst>
      <p:ext uri="{BB962C8B-B14F-4D97-AF65-F5344CB8AC3E}">
        <p14:creationId xmlns:p14="http://schemas.microsoft.com/office/powerpoint/2010/main" val="1283562364"/>
      </p:ext>
    </p:extLst>
  </p:cSld>
  <p:clrMapOvr>
    <a:masterClrMapping/>
  </p:clrMapOvr>
  <p:extLst>
    <p:ext uri="{DCECCB84-F9BA-43D5-87BE-67443E8EF086}">
      <p15:sldGuideLst xmlns:p15="http://schemas.microsoft.com/office/powerpoint/2012/main">
        <p15:guide id="1" pos="6984" userDrawn="1">
          <p15:clr>
            <a:srgbClr val="F26B43"/>
          </p15:clr>
        </p15:guide>
        <p15:guide id="2" pos="2660" userDrawn="1">
          <p15:clr>
            <a:srgbClr val="F26B43"/>
          </p15:clr>
        </p15:guide>
        <p15:guide id="3" pos="2335" userDrawn="1">
          <p15:clr>
            <a:srgbClr val="F26B43"/>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8953C3-F3F7-4638-96F8-7CF20CB55E0C}"/>
              </a:ext>
            </a:extLst>
          </p:cNvPr>
          <p:cNvSpPr>
            <a:spLocks noGrp="1"/>
          </p:cNvSpPr>
          <p:nvPr>
            <p:ph type="title" hasCustomPrompt="1"/>
          </p:nvPr>
        </p:nvSpPr>
        <p:spPr>
          <a:xfrm>
            <a:off x="247650" y="980727"/>
            <a:ext cx="3740400" cy="418115"/>
          </a:xfrm>
        </p:spPr>
        <p:txBody>
          <a:bodyPr/>
          <a:lstStyle>
            <a:lvl1pPr>
              <a:defRPr sz="2400"/>
            </a:lvl1pPr>
          </a:lstStyle>
          <a:p>
            <a:r>
              <a:rPr lang="en-GB" dirty="0"/>
              <a:t>Click to add title one line</a:t>
            </a:r>
          </a:p>
        </p:txBody>
      </p:sp>
      <p:sp>
        <p:nvSpPr>
          <p:cNvPr id="15" name="Content Placeholder 2">
            <a:extLst>
              <a:ext uri="{FF2B5EF4-FFF2-40B4-BE49-F238E27FC236}">
                <a16:creationId xmlns:a16="http://schemas.microsoft.com/office/drawing/2014/main" id="{CC0DB591-4602-46B3-B1C3-1E64148AB9B7}"/>
              </a:ext>
            </a:extLst>
          </p:cNvPr>
          <p:cNvSpPr>
            <a:spLocks noGrp="1"/>
          </p:cNvSpPr>
          <p:nvPr>
            <p:ph idx="1"/>
          </p:nvPr>
        </p:nvSpPr>
        <p:spPr>
          <a:xfrm>
            <a:off x="247650" y="4407150"/>
            <a:ext cx="3740400" cy="1844425"/>
          </a:xfrm>
        </p:spPr>
        <p:txBody>
          <a:bodyPr/>
          <a:lstStyle>
            <a:lvl1pPr>
              <a:defRPr sz="1200"/>
            </a:lvl1pPr>
            <a:lvl2pPr>
              <a:defRPr sz="1200"/>
            </a:lvl2pPr>
            <a:lvl3pPr>
              <a:defRPr sz="1200"/>
            </a:lvl3pPr>
            <a:lvl4pPr>
              <a:defRPr sz="1200"/>
            </a:lvl4pPr>
            <a:lvl5pPr>
              <a:defRPr sz="1200"/>
            </a:lvl5pPr>
            <a:lvl6pPr>
              <a:defRPr sz="1200"/>
            </a:lvl6pPr>
            <a:lvl7pPr>
              <a:defRPr sz="1200"/>
            </a:lvl7pPr>
            <a:lvl8pPr>
              <a:defRPr sz="1200"/>
            </a:lvl8pPr>
            <a:lvl9pPr>
              <a:defRPr sz="12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GB" dirty="0"/>
          </a:p>
        </p:txBody>
      </p:sp>
      <p:sp>
        <p:nvSpPr>
          <p:cNvPr id="19" name="Text Placeholder 18">
            <a:extLst>
              <a:ext uri="{FF2B5EF4-FFF2-40B4-BE49-F238E27FC236}">
                <a16:creationId xmlns:a16="http://schemas.microsoft.com/office/drawing/2014/main" id="{68416079-1CFC-426F-A6ED-5AB355FC545F}"/>
              </a:ext>
            </a:extLst>
          </p:cNvPr>
          <p:cNvSpPr>
            <a:spLocks noGrp="1"/>
          </p:cNvSpPr>
          <p:nvPr>
            <p:ph type="body" sz="quarter" idx="21" hasCustomPrompt="1"/>
          </p:nvPr>
        </p:nvSpPr>
        <p:spPr>
          <a:xfrm>
            <a:off x="4222750" y="979200"/>
            <a:ext cx="3740400" cy="417767"/>
          </a:xfrm>
        </p:spPr>
        <p:txBody>
          <a:bodyPr anchor="b" anchorCtr="0"/>
          <a:lstStyle>
            <a:lvl1pPr marL="0" indent="0">
              <a:buNone/>
              <a:defRPr sz="2400" b="1"/>
            </a:lvl1pPr>
            <a:lvl2pPr marL="0" indent="0">
              <a:buNone/>
              <a:defRPr sz="2400" b="1"/>
            </a:lvl2pPr>
            <a:lvl3pPr marL="0" indent="0">
              <a:buNone/>
              <a:defRPr sz="2400" b="1"/>
            </a:lvl3pPr>
            <a:lvl4pPr marL="0" indent="0">
              <a:buNone/>
              <a:defRPr sz="2400" b="1"/>
            </a:lvl4pPr>
            <a:lvl5pPr marL="0" indent="0">
              <a:buNone/>
              <a:defRPr sz="2400" b="1"/>
            </a:lvl5pPr>
          </a:lstStyle>
          <a:p>
            <a:pPr lvl="0"/>
            <a:r>
              <a:rPr lang="en-GB" dirty="0"/>
              <a:t>Click to add title one line</a:t>
            </a:r>
          </a:p>
        </p:txBody>
      </p:sp>
      <p:sp>
        <p:nvSpPr>
          <p:cNvPr id="21" name="Content Placeholder 20">
            <a:extLst>
              <a:ext uri="{FF2B5EF4-FFF2-40B4-BE49-F238E27FC236}">
                <a16:creationId xmlns:a16="http://schemas.microsoft.com/office/drawing/2014/main" id="{D358873C-68BF-4E89-B536-B3248F2B25FE}"/>
              </a:ext>
            </a:extLst>
          </p:cNvPr>
          <p:cNvSpPr>
            <a:spLocks noGrp="1"/>
          </p:cNvSpPr>
          <p:nvPr>
            <p:ph sz="quarter" idx="22"/>
          </p:nvPr>
        </p:nvSpPr>
        <p:spPr>
          <a:xfrm>
            <a:off x="4222750" y="4406899"/>
            <a:ext cx="3740401" cy="1844675"/>
          </a:xfrm>
        </p:spPr>
        <p:txBody>
          <a:bodyPr/>
          <a:lstStyle>
            <a:lvl1pPr>
              <a:defRPr sz="1200"/>
            </a:lvl1pPr>
            <a:lvl2pPr>
              <a:defRPr sz="1200"/>
            </a:lvl2pPr>
            <a:lvl3pPr>
              <a:defRPr sz="1200"/>
            </a:lvl3pPr>
            <a:lvl4pPr>
              <a:defRPr sz="1200"/>
            </a:lvl4pPr>
            <a:lvl5pPr>
              <a:defRPr sz="1200"/>
            </a:lvl5pPr>
            <a:lvl6pPr>
              <a:defRPr sz="1200"/>
            </a:lvl6pPr>
            <a:lvl7pPr>
              <a:defRPr sz="1200"/>
            </a:lvl7pPr>
            <a:lvl8pPr>
              <a:defRPr sz="1200"/>
            </a:lvl8pPr>
            <a:lvl9pPr>
              <a:defRPr sz="12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GB" dirty="0"/>
          </a:p>
        </p:txBody>
      </p:sp>
      <p:sp>
        <p:nvSpPr>
          <p:cNvPr id="23" name="Text Placeholder 22">
            <a:extLst>
              <a:ext uri="{FF2B5EF4-FFF2-40B4-BE49-F238E27FC236}">
                <a16:creationId xmlns:a16="http://schemas.microsoft.com/office/drawing/2014/main" id="{69A0E900-1FE2-4CC1-B435-93F3A1189356}"/>
              </a:ext>
            </a:extLst>
          </p:cNvPr>
          <p:cNvSpPr>
            <a:spLocks noGrp="1"/>
          </p:cNvSpPr>
          <p:nvPr>
            <p:ph type="body" sz="quarter" idx="23" hasCustomPrompt="1"/>
          </p:nvPr>
        </p:nvSpPr>
        <p:spPr>
          <a:xfrm>
            <a:off x="8197850" y="979200"/>
            <a:ext cx="3740400" cy="417767"/>
          </a:xfrm>
        </p:spPr>
        <p:txBody>
          <a:bodyPr anchor="b" anchorCtr="0"/>
          <a:lstStyle>
            <a:lvl1pPr marL="0" indent="0">
              <a:buNone/>
              <a:defRPr sz="2400" b="1"/>
            </a:lvl1pPr>
            <a:lvl2pPr marL="0" indent="0">
              <a:buNone/>
              <a:defRPr sz="2400" b="1"/>
            </a:lvl2pPr>
            <a:lvl3pPr marL="0" indent="0">
              <a:buNone/>
              <a:defRPr sz="2400" b="1"/>
            </a:lvl3pPr>
            <a:lvl4pPr marL="0" indent="0">
              <a:buNone/>
              <a:defRPr sz="2400" b="1"/>
            </a:lvl4pPr>
            <a:lvl5pPr marL="0" indent="0">
              <a:buNone/>
              <a:defRPr sz="2400" b="1"/>
            </a:lvl5pPr>
          </a:lstStyle>
          <a:p>
            <a:pPr lvl="0"/>
            <a:r>
              <a:rPr lang="en-GB" dirty="0"/>
              <a:t>Click to add title one line</a:t>
            </a:r>
          </a:p>
        </p:txBody>
      </p:sp>
      <p:sp>
        <p:nvSpPr>
          <p:cNvPr id="25" name="Content Placeholder 24">
            <a:extLst>
              <a:ext uri="{FF2B5EF4-FFF2-40B4-BE49-F238E27FC236}">
                <a16:creationId xmlns:a16="http://schemas.microsoft.com/office/drawing/2014/main" id="{E094886A-F110-4851-B1DA-8DFC40D509F8}"/>
              </a:ext>
            </a:extLst>
          </p:cNvPr>
          <p:cNvSpPr>
            <a:spLocks noGrp="1"/>
          </p:cNvSpPr>
          <p:nvPr>
            <p:ph sz="quarter" idx="24"/>
          </p:nvPr>
        </p:nvSpPr>
        <p:spPr>
          <a:xfrm>
            <a:off x="8197850" y="4406899"/>
            <a:ext cx="3740400" cy="1844675"/>
          </a:xfrm>
        </p:spPr>
        <p:txBody>
          <a:bodyPr/>
          <a:lstStyle>
            <a:lvl1pPr>
              <a:defRPr sz="1200"/>
            </a:lvl1pPr>
            <a:lvl2pPr>
              <a:defRPr sz="1200"/>
            </a:lvl2pPr>
            <a:lvl3pPr>
              <a:defRPr sz="1200"/>
            </a:lvl3pPr>
            <a:lvl4pPr>
              <a:defRPr sz="1200"/>
            </a:lvl4pPr>
            <a:lvl5pPr>
              <a:defRPr sz="1200"/>
            </a:lvl5pPr>
            <a:lvl6pPr>
              <a:defRPr sz="1200"/>
            </a:lvl6pPr>
            <a:lvl7pPr>
              <a:defRPr sz="1200"/>
            </a:lvl7pPr>
            <a:lvl8pPr>
              <a:defRPr sz="1200"/>
            </a:lvl8pPr>
            <a:lvl9pPr>
              <a:defRPr sz="12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GB" dirty="0"/>
          </a:p>
        </p:txBody>
      </p:sp>
      <p:sp>
        <p:nvSpPr>
          <p:cNvPr id="9" name="Picture Placeholder 8">
            <a:extLst>
              <a:ext uri="{FF2B5EF4-FFF2-40B4-BE49-F238E27FC236}">
                <a16:creationId xmlns:a16="http://schemas.microsoft.com/office/drawing/2014/main" id="{91B02311-54A6-4455-B615-BBCA0DA742E4}"/>
              </a:ext>
            </a:extLst>
          </p:cNvPr>
          <p:cNvSpPr>
            <a:spLocks noGrp="1"/>
          </p:cNvSpPr>
          <p:nvPr>
            <p:ph type="pic" sz="quarter" idx="18" hasCustomPrompt="1"/>
          </p:nvPr>
        </p:nvSpPr>
        <p:spPr>
          <a:xfrm>
            <a:off x="247650" y="1546282"/>
            <a:ext cx="3740400" cy="2664000"/>
          </a:xfrm>
        </p:spPr>
        <p:txBody>
          <a:bodyPr/>
          <a:lstStyle>
            <a:lvl1pPr marL="0" indent="0" algn="ctr">
              <a:buNone/>
              <a:defRPr sz="1200"/>
            </a:lvl1pPr>
          </a:lstStyle>
          <a:p>
            <a:r>
              <a:rPr lang="en-GB" dirty="0"/>
              <a:t>Click the placeholder and paste image via Skyfish icon</a:t>
            </a:r>
          </a:p>
        </p:txBody>
      </p:sp>
      <p:sp>
        <p:nvSpPr>
          <p:cNvPr id="13" name="Picture Placeholder 8">
            <a:extLst>
              <a:ext uri="{FF2B5EF4-FFF2-40B4-BE49-F238E27FC236}">
                <a16:creationId xmlns:a16="http://schemas.microsoft.com/office/drawing/2014/main" id="{710A5827-3485-49A0-81F0-FF89EE34B804}"/>
              </a:ext>
            </a:extLst>
          </p:cNvPr>
          <p:cNvSpPr>
            <a:spLocks noGrp="1"/>
          </p:cNvSpPr>
          <p:nvPr>
            <p:ph type="pic" sz="quarter" idx="19" hasCustomPrompt="1"/>
          </p:nvPr>
        </p:nvSpPr>
        <p:spPr>
          <a:xfrm>
            <a:off x="4223149" y="1548581"/>
            <a:ext cx="3740400" cy="2664000"/>
          </a:xfrm>
        </p:spPr>
        <p:txBody>
          <a:bodyPr/>
          <a:lstStyle>
            <a:lvl1pPr marL="0" indent="0" algn="ctr">
              <a:buNone/>
              <a:defRPr sz="1200"/>
            </a:lvl1pPr>
          </a:lstStyle>
          <a:p>
            <a:r>
              <a:rPr lang="en-GB" dirty="0"/>
              <a:t>Click the placeholder and paste image via Skyfish icon</a:t>
            </a:r>
          </a:p>
        </p:txBody>
      </p:sp>
      <p:sp>
        <p:nvSpPr>
          <p:cNvPr id="14" name="Picture Placeholder 8">
            <a:extLst>
              <a:ext uri="{FF2B5EF4-FFF2-40B4-BE49-F238E27FC236}">
                <a16:creationId xmlns:a16="http://schemas.microsoft.com/office/drawing/2014/main" id="{E27B0558-FCB8-4A55-9BA9-182DFF0387F4}"/>
              </a:ext>
            </a:extLst>
          </p:cNvPr>
          <p:cNvSpPr>
            <a:spLocks noGrp="1"/>
          </p:cNvSpPr>
          <p:nvPr>
            <p:ph type="pic" sz="quarter" idx="20" hasCustomPrompt="1"/>
          </p:nvPr>
        </p:nvSpPr>
        <p:spPr>
          <a:xfrm>
            <a:off x="8198648" y="1546282"/>
            <a:ext cx="3740400" cy="2664000"/>
          </a:xfrm>
        </p:spPr>
        <p:txBody>
          <a:bodyPr/>
          <a:lstStyle>
            <a:lvl1pPr marL="0" indent="0" algn="ctr">
              <a:buNone/>
              <a:defRPr sz="1200"/>
            </a:lvl1pPr>
          </a:lstStyle>
          <a:p>
            <a:r>
              <a:rPr lang="en-GB" dirty="0"/>
              <a:t>Click the placeholder and paste image via Skyfish icon</a:t>
            </a:r>
          </a:p>
        </p:txBody>
      </p:sp>
      <p:sp>
        <p:nvSpPr>
          <p:cNvPr id="3" name="Footer Placeholder 2">
            <a:extLst>
              <a:ext uri="{FF2B5EF4-FFF2-40B4-BE49-F238E27FC236}">
                <a16:creationId xmlns:a16="http://schemas.microsoft.com/office/drawing/2014/main" id="{71346B4F-F02C-40EC-9B70-932B18214C6A}"/>
              </a:ext>
            </a:extLst>
          </p:cNvPr>
          <p:cNvSpPr>
            <a:spLocks noGrp="1"/>
          </p:cNvSpPr>
          <p:nvPr>
            <p:ph type="ftr" sz="quarter" idx="16"/>
          </p:nvPr>
        </p:nvSpPr>
        <p:spPr/>
        <p:txBody>
          <a:bodyPr/>
          <a:lstStyle/>
          <a:p>
            <a:endParaRPr lang="en-GB" dirty="0"/>
          </a:p>
        </p:txBody>
      </p:sp>
      <p:sp>
        <p:nvSpPr>
          <p:cNvPr id="4" name="Slide Number Placeholder 3">
            <a:extLst>
              <a:ext uri="{FF2B5EF4-FFF2-40B4-BE49-F238E27FC236}">
                <a16:creationId xmlns:a16="http://schemas.microsoft.com/office/drawing/2014/main" id="{FE67EB69-BB5A-407E-BF0A-1CB9B24506D8}"/>
              </a:ext>
            </a:extLst>
          </p:cNvPr>
          <p:cNvSpPr>
            <a:spLocks noGrp="1"/>
          </p:cNvSpPr>
          <p:nvPr>
            <p:ph type="sldNum" sz="quarter" idx="17"/>
          </p:nvPr>
        </p:nvSpPr>
        <p:spPr/>
        <p:txBody>
          <a:bodyPr/>
          <a:lstStyle>
            <a:lvl1pPr>
              <a:defRPr>
                <a:solidFill>
                  <a:schemeClr val="bg1"/>
                </a:solidFill>
              </a:defRPr>
            </a:lvl1pPr>
          </a:lstStyle>
          <a:p>
            <a:fld id="{103EA872-A674-449B-A120-B97244F8E91D}" type="slidenum">
              <a:rPr lang="en-GB" smtClean="0"/>
              <a:pPr/>
              <a:t>‹#›</a:t>
            </a:fld>
            <a:endParaRPr lang="en-GB" dirty="0"/>
          </a:p>
        </p:txBody>
      </p:sp>
    </p:spTree>
    <p:extLst>
      <p:ext uri="{BB962C8B-B14F-4D97-AF65-F5344CB8AC3E}">
        <p14:creationId xmlns:p14="http://schemas.microsoft.com/office/powerpoint/2010/main" val="1886374073"/>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pos="156">
          <p15:clr>
            <a:srgbClr val="F26B43"/>
          </p15:clr>
        </p15:guide>
        <p15:guide id="2" pos="7522" userDrawn="1">
          <p15:clr>
            <a:srgbClr val="F26B43"/>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Kun titel">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8297DEAA-3B7B-49C7-8C28-3F21F36A93D7}"/>
              </a:ext>
            </a:extLst>
          </p:cNvPr>
          <p:cNvSpPr>
            <a:spLocks noGrp="1"/>
          </p:cNvSpPr>
          <p:nvPr>
            <p:ph type="title"/>
          </p:nvPr>
        </p:nvSpPr>
        <p:spPr/>
        <p:txBody>
          <a:bodyPr/>
          <a:lstStyle/>
          <a:p>
            <a:r>
              <a:rPr lang="da-DK"/>
              <a:t>Klik for at redigere titeltypografien i masteren</a:t>
            </a:r>
            <a:endParaRPr lang="en-GB" dirty="0"/>
          </a:p>
        </p:txBody>
      </p:sp>
      <p:sp>
        <p:nvSpPr>
          <p:cNvPr id="2" name="Footer Placeholder 1">
            <a:extLst>
              <a:ext uri="{FF2B5EF4-FFF2-40B4-BE49-F238E27FC236}">
                <a16:creationId xmlns:a16="http://schemas.microsoft.com/office/drawing/2014/main" id="{51F74546-9D06-4CF7-806D-E04B043BF5A5}"/>
              </a:ext>
            </a:extLst>
          </p:cNvPr>
          <p:cNvSpPr>
            <a:spLocks noGrp="1"/>
          </p:cNvSpPr>
          <p:nvPr>
            <p:ph type="ftr" sz="quarter" idx="10"/>
          </p:nvPr>
        </p:nvSpPr>
        <p:spPr/>
        <p:txBody>
          <a:bodyPr/>
          <a:lstStyle/>
          <a:p>
            <a:endParaRPr lang="en-GB" dirty="0"/>
          </a:p>
        </p:txBody>
      </p:sp>
      <p:sp>
        <p:nvSpPr>
          <p:cNvPr id="6" name="Slide Number Placeholder 5">
            <a:extLst>
              <a:ext uri="{FF2B5EF4-FFF2-40B4-BE49-F238E27FC236}">
                <a16:creationId xmlns:a16="http://schemas.microsoft.com/office/drawing/2014/main" id="{42F53AB3-8AAF-469F-AD3F-AE5E1A39D7C8}"/>
              </a:ext>
            </a:extLst>
          </p:cNvPr>
          <p:cNvSpPr>
            <a:spLocks noGrp="1"/>
          </p:cNvSpPr>
          <p:nvPr>
            <p:ph type="sldNum" sz="quarter" idx="11"/>
          </p:nvPr>
        </p:nvSpPr>
        <p:spPr/>
        <p:txBody>
          <a:bodyPr/>
          <a:lstStyle/>
          <a:p>
            <a:fld id="{103EA872-A674-449B-A120-B97244F8E91D}" type="slidenum">
              <a:rPr lang="en-GB" smtClean="0"/>
              <a:pPr/>
              <a:t>‹#›</a:t>
            </a:fld>
            <a:endParaRPr lang="en-GB" dirty="0"/>
          </a:p>
        </p:txBody>
      </p:sp>
    </p:spTree>
    <p:extLst>
      <p:ext uri="{BB962C8B-B14F-4D97-AF65-F5344CB8AC3E}">
        <p14:creationId xmlns:p14="http://schemas.microsoft.com/office/powerpoint/2010/main" val="120845512"/>
      </p:ext>
    </p:extLst>
  </p:cSld>
  <p:clrMapOvr>
    <a:masterClrMapping/>
  </p:clrMapOvr>
  <p:extLst>
    <p:ext uri="{DCECCB84-F9BA-43D5-87BE-67443E8EF086}">
      <p15:sldGuideLst xmlns:p15="http://schemas.microsoft.com/office/powerpoint/2012/main">
        <p15:guide id="1" pos="1117" userDrawn="1">
          <p15:clr>
            <a:srgbClr val="F26B43"/>
          </p15:clr>
        </p15:guide>
        <p15:guide id="2" pos="6984" userDrawn="1">
          <p15:clr>
            <a:srgbClr val="F26B43"/>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Logo og footers">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3AE75ABF-082F-4A38-B952-09157E37A81A}"/>
              </a:ext>
            </a:extLst>
          </p:cNvPr>
          <p:cNvSpPr>
            <a:spLocks noGrp="1"/>
          </p:cNvSpPr>
          <p:nvPr>
            <p:ph type="ftr" sz="quarter" idx="10"/>
          </p:nvPr>
        </p:nvSpPr>
        <p:spPr/>
        <p:txBody>
          <a:bodyPr/>
          <a:lstStyle/>
          <a:p>
            <a:endParaRPr lang="en-GB" dirty="0"/>
          </a:p>
        </p:txBody>
      </p:sp>
      <p:sp>
        <p:nvSpPr>
          <p:cNvPr id="5" name="Slide Number Placeholder 4">
            <a:extLst>
              <a:ext uri="{FF2B5EF4-FFF2-40B4-BE49-F238E27FC236}">
                <a16:creationId xmlns:a16="http://schemas.microsoft.com/office/drawing/2014/main" id="{D0A39F3A-7714-4FD6-9132-D60FFA220D98}"/>
              </a:ext>
            </a:extLst>
          </p:cNvPr>
          <p:cNvSpPr>
            <a:spLocks noGrp="1"/>
          </p:cNvSpPr>
          <p:nvPr>
            <p:ph type="sldNum" sz="quarter" idx="11"/>
          </p:nvPr>
        </p:nvSpPr>
        <p:spPr/>
        <p:txBody>
          <a:bodyPr/>
          <a:lstStyle/>
          <a:p>
            <a:fld id="{103EA872-A674-449B-A120-B97244F8E91D}" type="slidenum">
              <a:rPr lang="en-GB" smtClean="0"/>
              <a:pPr/>
              <a:t>‹#›</a:t>
            </a:fld>
            <a:endParaRPr lang="en-GB" dirty="0"/>
          </a:p>
        </p:txBody>
      </p:sp>
    </p:spTree>
    <p:extLst>
      <p:ext uri="{BB962C8B-B14F-4D97-AF65-F5344CB8AC3E}">
        <p14:creationId xmlns:p14="http://schemas.microsoft.com/office/powerpoint/2010/main" val="26692647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2.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9" name="Logo color">
            <a:extLst>
              <a:ext uri="{FF2B5EF4-FFF2-40B4-BE49-F238E27FC236}">
                <a16:creationId xmlns:a16="http://schemas.microsoft.com/office/drawing/2014/main" id="{ADC92552-7939-46C1-AAFE-B97F51EBFFE9}"/>
              </a:ext>
            </a:extLst>
          </p:cNvPr>
          <p:cNvSpPr>
            <a:spLocks noChangeAspect="1"/>
          </p:cNvSpPr>
          <p:nvPr userDrawn="1">
            <p:custDataLst>
              <p:tags r:id="rId13"/>
            </p:custDataLst>
          </p:nvPr>
        </p:nvSpPr>
        <p:spPr bwMode="auto">
          <a:xfrm>
            <a:off x="252000" y="252000"/>
            <a:ext cx="419611" cy="612000"/>
          </a:xfrm>
          <a:custGeom>
            <a:avLst/>
            <a:gdLst>
              <a:gd name="connsiteX0" fmla="*/ 1050029 w 4933949"/>
              <a:gd name="connsiteY0" fmla="*/ 6094413 h 7196138"/>
              <a:gd name="connsiteX1" fmla="*/ 3883920 w 4933949"/>
              <a:gd name="connsiteY1" fmla="*/ 6094413 h 7196138"/>
              <a:gd name="connsiteX2" fmla="*/ 4933949 w 4933949"/>
              <a:gd name="connsiteY2" fmla="*/ 6645934 h 7196138"/>
              <a:gd name="connsiteX3" fmla="*/ 3883920 w 4933949"/>
              <a:gd name="connsiteY3" fmla="*/ 7196138 h 7196138"/>
              <a:gd name="connsiteX4" fmla="*/ 1050029 w 4933949"/>
              <a:gd name="connsiteY4" fmla="*/ 7196138 h 7196138"/>
              <a:gd name="connsiteX5" fmla="*/ 0 w 4933949"/>
              <a:gd name="connsiteY5" fmla="*/ 6645934 h 7196138"/>
              <a:gd name="connsiteX6" fmla="*/ 1050029 w 4933949"/>
              <a:gd name="connsiteY6" fmla="*/ 6094413 h 7196138"/>
              <a:gd name="connsiteX7" fmla="*/ 1050029 w 4933949"/>
              <a:gd name="connsiteY7" fmla="*/ 4730750 h 7196138"/>
              <a:gd name="connsiteX8" fmla="*/ 3883920 w 4933949"/>
              <a:gd name="connsiteY8" fmla="*/ 4730750 h 7196138"/>
              <a:gd name="connsiteX9" fmla="*/ 4933949 w 4933949"/>
              <a:gd name="connsiteY9" fmla="*/ 5283066 h 7196138"/>
              <a:gd name="connsiteX10" fmla="*/ 3883920 w 4933949"/>
              <a:gd name="connsiteY10" fmla="*/ 5834063 h 7196138"/>
              <a:gd name="connsiteX11" fmla="*/ 1050029 w 4933949"/>
              <a:gd name="connsiteY11" fmla="*/ 5834063 h 7196138"/>
              <a:gd name="connsiteX12" fmla="*/ 0 w 4933949"/>
              <a:gd name="connsiteY12" fmla="*/ 5283066 h 7196138"/>
              <a:gd name="connsiteX13" fmla="*/ 1050029 w 4933949"/>
              <a:gd name="connsiteY13" fmla="*/ 4730750 h 7196138"/>
              <a:gd name="connsiteX14" fmla="*/ 1050029 w 4933949"/>
              <a:gd name="connsiteY14" fmla="*/ 3368675 h 7196138"/>
              <a:gd name="connsiteX15" fmla="*/ 3883920 w 4933949"/>
              <a:gd name="connsiteY15" fmla="*/ 3368675 h 7196138"/>
              <a:gd name="connsiteX16" fmla="*/ 4933949 w 4933949"/>
              <a:gd name="connsiteY16" fmla="*/ 3920991 h 7196138"/>
              <a:gd name="connsiteX17" fmla="*/ 3883920 w 4933949"/>
              <a:gd name="connsiteY17" fmla="*/ 4471988 h 7196138"/>
              <a:gd name="connsiteX18" fmla="*/ 1050029 w 4933949"/>
              <a:gd name="connsiteY18" fmla="*/ 4471988 h 7196138"/>
              <a:gd name="connsiteX19" fmla="*/ 0 w 4933949"/>
              <a:gd name="connsiteY19" fmla="*/ 3920991 h 7196138"/>
              <a:gd name="connsiteX20" fmla="*/ 1050029 w 4933949"/>
              <a:gd name="connsiteY20" fmla="*/ 3368675 h 7196138"/>
              <a:gd name="connsiteX21" fmla="*/ 678543 w 4933949"/>
              <a:gd name="connsiteY21" fmla="*/ 305710 h 7196138"/>
              <a:gd name="connsiteX22" fmla="*/ 678543 w 4933949"/>
              <a:gd name="connsiteY22" fmla="*/ 2307316 h 7196138"/>
              <a:gd name="connsiteX23" fmla="*/ 909109 w 4933949"/>
              <a:gd name="connsiteY23" fmla="*/ 2307316 h 7196138"/>
              <a:gd name="connsiteX24" fmla="*/ 1119911 w 4933949"/>
              <a:gd name="connsiteY24" fmla="*/ 2234842 h 7196138"/>
              <a:gd name="connsiteX25" fmla="*/ 1198962 w 4933949"/>
              <a:gd name="connsiteY25" fmla="*/ 1615517 h 7196138"/>
              <a:gd name="connsiteX26" fmla="*/ 1198962 w 4933949"/>
              <a:gd name="connsiteY26" fmla="*/ 996191 h 7196138"/>
              <a:gd name="connsiteX27" fmla="*/ 1119911 w 4933949"/>
              <a:gd name="connsiteY27" fmla="*/ 378184 h 7196138"/>
              <a:gd name="connsiteX28" fmla="*/ 909109 w 4933949"/>
              <a:gd name="connsiteY28" fmla="*/ 305710 h 7196138"/>
              <a:gd name="connsiteX29" fmla="*/ 678543 w 4933949"/>
              <a:gd name="connsiteY29" fmla="*/ 305710 h 7196138"/>
              <a:gd name="connsiteX30" fmla="*/ 1842869 w 4933949"/>
              <a:gd name="connsiteY30" fmla="*/ 0 h 7196138"/>
              <a:gd name="connsiteX31" fmla="*/ 3073618 w 4933949"/>
              <a:gd name="connsiteY31" fmla="*/ 0 h 7196138"/>
              <a:gd name="connsiteX32" fmla="*/ 3114467 w 4933949"/>
              <a:gd name="connsiteY32" fmla="*/ 14495 h 7196138"/>
              <a:gd name="connsiteX33" fmla="*/ 3128962 w 4933949"/>
              <a:gd name="connsiteY33" fmla="*/ 54027 h 7196138"/>
              <a:gd name="connsiteX34" fmla="*/ 3128962 w 4933949"/>
              <a:gd name="connsiteY34" fmla="*/ 275402 h 7196138"/>
              <a:gd name="connsiteX35" fmla="*/ 3114467 w 4933949"/>
              <a:gd name="connsiteY35" fmla="*/ 314934 h 7196138"/>
              <a:gd name="connsiteX36" fmla="*/ 3073618 w 4933949"/>
              <a:gd name="connsiteY36" fmla="*/ 329429 h 7196138"/>
              <a:gd name="connsiteX37" fmla="*/ 2679620 w 4933949"/>
              <a:gd name="connsiteY37" fmla="*/ 329429 h 7196138"/>
              <a:gd name="connsiteX38" fmla="*/ 2679620 w 4933949"/>
              <a:gd name="connsiteY38" fmla="*/ 2558999 h 7196138"/>
              <a:gd name="connsiteX39" fmla="*/ 2665125 w 4933949"/>
              <a:gd name="connsiteY39" fmla="*/ 2598530 h 7196138"/>
              <a:gd name="connsiteX40" fmla="*/ 2625594 w 4933949"/>
              <a:gd name="connsiteY40" fmla="*/ 2613025 h 7196138"/>
              <a:gd name="connsiteX41" fmla="*/ 2290893 w 4933949"/>
              <a:gd name="connsiteY41" fmla="*/ 2613025 h 7196138"/>
              <a:gd name="connsiteX42" fmla="*/ 2250044 w 4933949"/>
              <a:gd name="connsiteY42" fmla="*/ 2598530 h 7196138"/>
              <a:gd name="connsiteX43" fmla="*/ 2235549 w 4933949"/>
              <a:gd name="connsiteY43" fmla="*/ 2558999 h 7196138"/>
              <a:gd name="connsiteX44" fmla="*/ 2235549 w 4933949"/>
              <a:gd name="connsiteY44" fmla="*/ 329429 h 7196138"/>
              <a:gd name="connsiteX45" fmla="*/ 1842869 w 4933949"/>
              <a:gd name="connsiteY45" fmla="*/ 329429 h 7196138"/>
              <a:gd name="connsiteX46" fmla="*/ 1802020 w 4933949"/>
              <a:gd name="connsiteY46" fmla="*/ 314934 h 7196138"/>
              <a:gd name="connsiteX47" fmla="*/ 1787525 w 4933949"/>
              <a:gd name="connsiteY47" fmla="*/ 275402 h 7196138"/>
              <a:gd name="connsiteX48" fmla="*/ 1787525 w 4933949"/>
              <a:gd name="connsiteY48" fmla="*/ 54027 h 7196138"/>
              <a:gd name="connsiteX49" fmla="*/ 1802020 w 4933949"/>
              <a:gd name="connsiteY49" fmla="*/ 14495 h 7196138"/>
              <a:gd name="connsiteX50" fmla="*/ 1842869 w 4933949"/>
              <a:gd name="connsiteY50" fmla="*/ 0 h 7196138"/>
              <a:gd name="connsiteX51" fmla="*/ 317544 w 4933949"/>
              <a:gd name="connsiteY51" fmla="*/ 0 h 7196138"/>
              <a:gd name="connsiteX52" fmla="*/ 972349 w 4933949"/>
              <a:gd name="connsiteY52" fmla="*/ 0 h 7196138"/>
              <a:gd name="connsiteX53" fmla="*/ 1476958 w 4933949"/>
              <a:gd name="connsiteY53" fmla="*/ 179209 h 7196138"/>
              <a:gd name="connsiteX54" fmla="*/ 1619250 w 4933949"/>
              <a:gd name="connsiteY54" fmla="*/ 1025181 h 7196138"/>
              <a:gd name="connsiteX55" fmla="*/ 1619250 w 4933949"/>
              <a:gd name="connsiteY55" fmla="*/ 1587845 h 7196138"/>
              <a:gd name="connsiteX56" fmla="*/ 1476958 w 4933949"/>
              <a:gd name="connsiteY56" fmla="*/ 2433816 h 7196138"/>
              <a:gd name="connsiteX57" fmla="*/ 972349 w 4933949"/>
              <a:gd name="connsiteY57" fmla="*/ 2613025 h 7196138"/>
              <a:gd name="connsiteX58" fmla="*/ 317544 w 4933949"/>
              <a:gd name="connsiteY58" fmla="*/ 2613025 h 7196138"/>
              <a:gd name="connsiteX59" fmla="*/ 278018 w 4933949"/>
              <a:gd name="connsiteY59" fmla="*/ 2598530 h 7196138"/>
              <a:gd name="connsiteX60" fmla="*/ 263525 w 4933949"/>
              <a:gd name="connsiteY60" fmla="*/ 2558999 h 7196138"/>
              <a:gd name="connsiteX61" fmla="*/ 263525 w 4933949"/>
              <a:gd name="connsiteY61" fmla="*/ 54027 h 7196138"/>
              <a:gd name="connsiteX62" fmla="*/ 278018 w 4933949"/>
              <a:gd name="connsiteY62" fmla="*/ 14495 h 7196138"/>
              <a:gd name="connsiteX63" fmla="*/ 317544 w 4933949"/>
              <a:gd name="connsiteY63" fmla="*/ 0 h 7196138"/>
              <a:gd name="connsiteX64" fmla="*/ 3359213 w 4933949"/>
              <a:gd name="connsiteY64" fmla="*/ 0 h 7196138"/>
              <a:gd name="connsiteX65" fmla="*/ 3664991 w 4933949"/>
              <a:gd name="connsiteY65" fmla="*/ 0 h 7196138"/>
              <a:gd name="connsiteX66" fmla="*/ 3705850 w 4933949"/>
              <a:gd name="connsiteY66" fmla="*/ 14497 h 7196138"/>
              <a:gd name="connsiteX67" fmla="*/ 3720348 w 4933949"/>
              <a:gd name="connsiteY67" fmla="*/ 54035 h 7196138"/>
              <a:gd name="connsiteX68" fmla="*/ 3720348 w 4933949"/>
              <a:gd name="connsiteY68" fmla="*/ 1903062 h 7196138"/>
              <a:gd name="connsiteX69" fmla="*/ 3798111 w 4933949"/>
              <a:gd name="connsiteY69" fmla="*/ 2279984 h 7196138"/>
              <a:gd name="connsiteX70" fmla="*/ 3976042 w 4933949"/>
              <a:gd name="connsiteY70" fmla="*/ 2349833 h 7196138"/>
              <a:gd name="connsiteX71" fmla="*/ 4163200 w 4933949"/>
              <a:gd name="connsiteY71" fmla="*/ 2279984 h 7196138"/>
              <a:gd name="connsiteX72" fmla="*/ 4240963 w 4933949"/>
              <a:gd name="connsiteY72" fmla="*/ 1903062 h 7196138"/>
              <a:gd name="connsiteX73" fmla="*/ 4240963 w 4933949"/>
              <a:gd name="connsiteY73" fmla="*/ 54035 h 7196138"/>
              <a:gd name="connsiteX74" fmla="*/ 4255461 w 4933949"/>
              <a:gd name="connsiteY74" fmla="*/ 14497 h 7196138"/>
              <a:gd name="connsiteX75" fmla="*/ 4295001 w 4933949"/>
              <a:gd name="connsiteY75" fmla="*/ 0 h 7196138"/>
              <a:gd name="connsiteX76" fmla="*/ 4602098 w 4933949"/>
              <a:gd name="connsiteY76" fmla="*/ 0 h 7196138"/>
              <a:gd name="connsiteX77" fmla="*/ 4641638 w 4933949"/>
              <a:gd name="connsiteY77" fmla="*/ 14497 h 7196138"/>
              <a:gd name="connsiteX78" fmla="*/ 4656136 w 4933949"/>
              <a:gd name="connsiteY78" fmla="*/ 54035 h 7196138"/>
              <a:gd name="connsiteX79" fmla="*/ 4656136 w 4933949"/>
              <a:gd name="connsiteY79" fmla="*/ 1904380 h 7196138"/>
              <a:gd name="connsiteX80" fmla="*/ 4507201 w 4933949"/>
              <a:gd name="connsiteY80" fmla="*/ 2459220 h 7196138"/>
              <a:gd name="connsiteX81" fmla="*/ 3981314 w 4933949"/>
              <a:gd name="connsiteY81" fmla="*/ 2646363 h 7196138"/>
              <a:gd name="connsiteX82" fmla="*/ 3447519 w 4933949"/>
              <a:gd name="connsiteY82" fmla="*/ 2459220 h 7196138"/>
              <a:gd name="connsiteX83" fmla="*/ 3305174 w 4933949"/>
              <a:gd name="connsiteY83" fmla="*/ 1904380 h 7196138"/>
              <a:gd name="connsiteX84" fmla="*/ 3305174 w 4933949"/>
              <a:gd name="connsiteY84" fmla="*/ 54035 h 7196138"/>
              <a:gd name="connsiteX85" fmla="*/ 3318354 w 4933949"/>
              <a:gd name="connsiteY85" fmla="*/ 14497 h 7196138"/>
              <a:gd name="connsiteX86" fmla="*/ 3359213 w 4933949"/>
              <a:gd name="connsiteY86" fmla="*/ 0 h 71961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Lst>
            <a:rect l="l" t="t" r="r" b="b"/>
            <a:pathLst>
              <a:path w="4933949" h="7196138">
                <a:moveTo>
                  <a:pt x="1050029" y="6094413"/>
                </a:moveTo>
                <a:cubicBezTo>
                  <a:pt x="2409664" y="6623557"/>
                  <a:pt x="2524285" y="6623557"/>
                  <a:pt x="3883920" y="6094413"/>
                </a:cubicBezTo>
                <a:cubicBezTo>
                  <a:pt x="3883920" y="6094413"/>
                  <a:pt x="3883920" y="6094413"/>
                  <a:pt x="4933949" y="6645934"/>
                </a:cubicBezTo>
                <a:cubicBezTo>
                  <a:pt x="4933949" y="6645934"/>
                  <a:pt x="4933949" y="6645934"/>
                  <a:pt x="3883920" y="7196138"/>
                </a:cubicBezTo>
                <a:cubicBezTo>
                  <a:pt x="2524285" y="6668311"/>
                  <a:pt x="2409664" y="6668311"/>
                  <a:pt x="1050029" y="7196138"/>
                </a:cubicBezTo>
                <a:cubicBezTo>
                  <a:pt x="1050029" y="7196138"/>
                  <a:pt x="1050029" y="7196138"/>
                  <a:pt x="0" y="6645934"/>
                </a:cubicBezTo>
                <a:cubicBezTo>
                  <a:pt x="0" y="6645934"/>
                  <a:pt x="0" y="6645934"/>
                  <a:pt x="1050029" y="6094413"/>
                </a:cubicBezTo>
                <a:close/>
                <a:moveTo>
                  <a:pt x="1050029" y="4730750"/>
                </a:moveTo>
                <a:cubicBezTo>
                  <a:pt x="2409664" y="5260657"/>
                  <a:pt x="2524285" y="5260657"/>
                  <a:pt x="3883920" y="4730750"/>
                </a:cubicBezTo>
                <a:cubicBezTo>
                  <a:pt x="3883920" y="4730750"/>
                  <a:pt x="3883920" y="4730750"/>
                  <a:pt x="4933949" y="5283066"/>
                </a:cubicBezTo>
                <a:cubicBezTo>
                  <a:pt x="4933949" y="5283066"/>
                  <a:pt x="4933949" y="5283066"/>
                  <a:pt x="3883920" y="5834063"/>
                </a:cubicBezTo>
                <a:cubicBezTo>
                  <a:pt x="2524285" y="5305475"/>
                  <a:pt x="2409664" y="5305475"/>
                  <a:pt x="1050029" y="5834063"/>
                </a:cubicBezTo>
                <a:cubicBezTo>
                  <a:pt x="1050029" y="5834063"/>
                  <a:pt x="1050029" y="5834063"/>
                  <a:pt x="0" y="5283066"/>
                </a:cubicBezTo>
                <a:cubicBezTo>
                  <a:pt x="0" y="5283066"/>
                  <a:pt x="0" y="5283066"/>
                  <a:pt x="1050029" y="4730750"/>
                </a:cubicBezTo>
                <a:close/>
                <a:moveTo>
                  <a:pt x="1050029" y="3368675"/>
                </a:moveTo>
                <a:cubicBezTo>
                  <a:pt x="2409664" y="3898582"/>
                  <a:pt x="2524285" y="3898582"/>
                  <a:pt x="3883920" y="3368675"/>
                </a:cubicBezTo>
                <a:cubicBezTo>
                  <a:pt x="3883920" y="3368675"/>
                  <a:pt x="3883920" y="3368675"/>
                  <a:pt x="4933949" y="3920991"/>
                </a:cubicBezTo>
                <a:cubicBezTo>
                  <a:pt x="4933949" y="3920991"/>
                  <a:pt x="4933949" y="3920991"/>
                  <a:pt x="3883920" y="4471988"/>
                </a:cubicBezTo>
                <a:cubicBezTo>
                  <a:pt x="2524285" y="3943400"/>
                  <a:pt x="2409664" y="3943400"/>
                  <a:pt x="1050029" y="4471988"/>
                </a:cubicBezTo>
                <a:cubicBezTo>
                  <a:pt x="1050029" y="4471988"/>
                  <a:pt x="1050029" y="4471988"/>
                  <a:pt x="0" y="3920991"/>
                </a:cubicBezTo>
                <a:cubicBezTo>
                  <a:pt x="0" y="3920991"/>
                  <a:pt x="0" y="3920991"/>
                  <a:pt x="1050029" y="3368675"/>
                </a:cubicBezTo>
                <a:close/>
                <a:moveTo>
                  <a:pt x="678543" y="305710"/>
                </a:moveTo>
                <a:lnTo>
                  <a:pt x="678543" y="2307316"/>
                </a:lnTo>
                <a:cubicBezTo>
                  <a:pt x="678543" y="2307316"/>
                  <a:pt x="678543" y="2307316"/>
                  <a:pt x="909109" y="2307316"/>
                </a:cubicBezTo>
                <a:cubicBezTo>
                  <a:pt x="1011875" y="2307316"/>
                  <a:pt x="1072481" y="2291503"/>
                  <a:pt x="1119911" y="2234842"/>
                </a:cubicBezTo>
                <a:cubicBezTo>
                  <a:pt x="1192375" y="2147873"/>
                  <a:pt x="1198962" y="1971299"/>
                  <a:pt x="1198962" y="1615517"/>
                </a:cubicBezTo>
                <a:cubicBezTo>
                  <a:pt x="1198962" y="1615517"/>
                  <a:pt x="1198962" y="1615517"/>
                  <a:pt x="1198962" y="996191"/>
                </a:cubicBezTo>
                <a:cubicBezTo>
                  <a:pt x="1198962" y="641727"/>
                  <a:pt x="1192375" y="465153"/>
                  <a:pt x="1119911" y="378184"/>
                </a:cubicBezTo>
                <a:cubicBezTo>
                  <a:pt x="1072481" y="321522"/>
                  <a:pt x="1011875" y="305710"/>
                  <a:pt x="909109" y="305710"/>
                </a:cubicBezTo>
                <a:cubicBezTo>
                  <a:pt x="909109" y="305710"/>
                  <a:pt x="909109" y="305710"/>
                  <a:pt x="678543" y="305710"/>
                </a:cubicBezTo>
                <a:close/>
                <a:moveTo>
                  <a:pt x="1842869" y="0"/>
                </a:moveTo>
                <a:cubicBezTo>
                  <a:pt x="1842869" y="0"/>
                  <a:pt x="1842869" y="0"/>
                  <a:pt x="3073618" y="0"/>
                </a:cubicBezTo>
                <a:cubicBezTo>
                  <a:pt x="3093384" y="0"/>
                  <a:pt x="3105243" y="5271"/>
                  <a:pt x="3114467" y="14495"/>
                </a:cubicBezTo>
                <a:cubicBezTo>
                  <a:pt x="3122374" y="22401"/>
                  <a:pt x="3128962" y="34261"/>
                  <a:pt x="3128962" y="54027"/>
                </a:cubicBezTo>
                <a:cubicBezTo>
                  <a:pt x="3128962" y="54027"/>
                  <a:pt x="3128962" y="54027"/>
                  <a:pt x="3128962" y="275402"/>
                </a:cubicBezTo>
                <a:cubicBezTo>
                  <a:pt x="3128962" y="295168"/>
                  <a:pt x="3122374" y="307028"/>
                  <a:pt x="3114467" y="314934"/>
                </a:cubicBezTo>
                <a:cubicBezTo>
                  <a:pt x="3105243" y="324158"/>
                  <a:pt x="3093384" y="329429"/>
                  <a:pt x="3073618" y="329429"/>
                </a:cubicBezTo>
                <a:cubicBezTo>
                  <a:pt x="3073618" y="329429"/>
                  <a:pt x="3073618" y="329429"/>
                  <a:pt x="2679620" y="329429"/>
                </a:cubicBezTo>
                <a:cubicBezTo>
                  <a:pt x="2679620" y="329429"/>
                  <a:pt x="2679620" y="329429"/>
                  <a:pt x="2679620" y="2558999"/>
                </a:cubicBezTo>
                <a:cubicBezTo>
                  <a:pt x="2679620" y="2578765"/>
                  <a:pt x="2674349" y="2590624"/>
                  <a:pt x="2665125" y="2598530"/>
                </a:cubicBezTo>
                <a:cubicBezTo>
                  <a:pt x="2657219" y="2607755"/>
                  <a:pt x="2645360" y="2613025"/>
                  <a:pt x="2625594" y="2613025"/>
                </a:cubicBezTo>
                <a:cubicBezTo>
                  <a:pt x="2625594" y="2613025"/>
                  <a:pt x="2625594" y="2613025"/>
                  <a:pt x="2290893" y="2613025"/>
                </a:cubicBezTo>
                <a:cubicBezTo>
                  <a:pt x="2271128" y="2613025"/>
                  <a:pt x="2259268" y="2607755"/>
                  <a:pt x="2250044" y="2598530"/>
                </a:cubicBezTo>
                <a:cubicBezTo>
                  <a:pt x="2240820" y="2590624"/>
                  <a:pt x="2235549" y="2578765"/>
                  <a:pt x="2235549" y="2558999"/>
                </a:cubicBezTo>
                <a:cubicBezTo>
                  <a:pt x="2235549" y="2558999"/>
                  <a:pt x="2235549" y="2558999"/>
                  <a:pt x="2235549" y="329429"/>
                </a:cubicBezTo>
                <a:cubicBezTo>
                  <a:pt x="2235549" y="329429"/>
                  <a:pt x="2235549" y="329429"/>
                  <a:pt x="1842869" y="329429"/>
                </a:cubicBezTo>
                <a:cubicBezTo>
                  <a:pt x="1823104" y="329429"/>
                  <a:pt x="1811244" y="324158"/>
                  <a:pt x="1802020" y="314934"/>
                </a:cubicBezTo>
                <a:cubicBezTo>
                  <a:pt x="1792796" y="307028"/>
                  <a:pt x="1787525" y="295168"/>
                  <a:pt x="1787525" y="275402"/>
                </a:cubicBezTo>
                <a:cubicBezTo>
                  <a:pt x="1787525" y="275402"/>
                  <a:pt x="1787525" y="275402"/>
                  <a:pt x="1787525" y="54027"/>
                </a:cubicBezTo>
                <a:cubicBezTo>
                  <a:pt x="1787525" y="34261"/>
                  <a:pt x="1792796" y="22401"/>
                  <a:pt x="1802020" y="14495"/>
                </a:cubicBezTo>
                <a:cubicBezTo>
                  <a:pt x="1811244" y="5271"/>
                  <a:pt x="1823104" y="0"/>
                  <a:pt x="1842869" y="0"/>
                </a:cubicBezTo>
                <a:close/>
                <a:moveTo>
                  <a:pt x="317544" y="0"/>
                </a:moveTo>
                <a:cubicBezTo>
                  <a:pt x="317544" y="0"/>
                  <a:pt x="317544" y="0"/>
                  <a:pt x="972349" y="0"/>
                </a:cubicBezTo>
                <a:cubicBezTo>
                  <a:pt x="1226630" y="0"/>
                  <a:pt x="1382097" y="57980"/>
                  <a:pt x="1476958" y="179209"/>
                </a:cubicBezTo>
                <a:cubicBezTo>
                  <a:pt x="1615298" y="345241"/>
                  <a:pt x="1619250" y="614055"/>
                  <a:pt x="1619250" y="1025181"/>
                </a:cubicBezTo>
                <a:cubicBezTo>
                  <a:pt x="1619250" y="1025181"/>
                  <a:pt x="1619250" y="1025181"/>
                  <a:pt x="1619250" y="1587845"/>
                </a:cubicBezTo>
                <a:cubicBezTo>
                  <a:pt x="1619250" y="1998971"/>
                  <a:pt x="1615298" y="2267784"/>
                  <a:pt x="1476958" y="2433816"/>
                </a:cubicBezTo>
                <a:cubicBezTo>
                  <a:pt x="1382097" y="2555046"/>
                  <a:pt x="1226630" y="2613025"/>
                  <a:pt x="972349" y="2613025"/>
                </a:cubicBezTo>
                <a:cubicBezTo>
                  <a:pt x="972349" y="2613025"/>
                  <a:pt x="972349" y="2613025"/>
                  <a:pt x="317544" y="2613025"/>
                </a:cubicBezTo>
                <a:cubicBezTo>
                  <a:pt x="297781" y="2613025"/>
                  <a:pt x="285923" y="2607755"/>
                  <a:pt x="278018" y="2598530"/>
                </a:cubicBezTo>
                <a:cubicBezTo>
                  <a:pt x="268795" y="2590624"/>
                  <a:pt x="263525" y="2578765"/>
                  <a:pt x="263525" y="2558999"/>
                </a:cubicBezTo>
                <a:cubicBezTo>
                  <a:pt x="263525" y="2558999"/>
                  <a:pt x="263525" y="2558999"/>
                  <a:pt x="263525" y="54027"/>
                </a:cubicBezTo>
                <a:cubicBezTo>
                  <a:pt x="263525" y="34261"/>
                  <a:pt x="268795" y="22401"/>
                  <a:pt x="278018" y="14495"/>
                </a:cubicBezTo>
                <a:cubicBezTo>
                  <a:pt x="285923" y="5271"/>
                  <a:pt x="297781" y="0"/>
                  <a:pt x="317544" y="0"/>
                </a:cubicBezTo>
                <a:close/>
                <a:moveTo>
                  <a:pt x="3359213" y="0"/>
                </a:moveTo>
                <a:cubicBezTo>
                  <a:pt x="3359213" y="0"/>
                  <a:pt x="3359213" y="0"/>
                  <a:pt x="3664991" y="0"/>
                </a:cubicBezTo>
                <a:cubicBezTo>
                  <a:pt x="3684762" y="0"/>
                  <a:pt x="3696624" y="5272"/>
                  <a:pt x="3705850" y="14497"/>
                </a:cubicBezTo>
                <a:cubicBezTo>
                  <a:pt x="3715076" y="22405"/>
                  <a:pt x="3720348" y="34266"/>
                  <a:pt x="3720348" y="54035"/>
                </a:cubicBezTo>
                <a:cubicBezTo>
                  <a:pt x="3720348" y="54035"/>
                  <a:pt x="3720348" y="54035"/>
                  <a:pt x="3720348" y="1903062"/>
                </a:cubicBezTo>
                <a:cubicBezTo>
                  <a:pt x="3720348" y="2103384"/>
                  <a:pt x="3738800" y="2214089"/>
                  <a:pt x="3798111" y="2279984"/>
                </a:cubicBezTo>
                <a:cubicBezTo>
                  <a:pt x="3841605" y="2328747"/>
                  <a:pt x="3899597" y="2349833"/>
                  <a:pt x="3976042" y="2349833"/>
                </a:cubicBezTo>
                <a:cubicBezTo>
                  <a:pt x="4060395" y="2349833"/>
                  <a:pt x="4121023" y="2326111"/>
                  <a:pt x="4163200" y="2279984"/>
                </a:cubicBezTo>
                <a:cubicBezTo>
                  <a:pt x="4226464" y="2211453"/>
                  <a:pt x="4240963" y="2096795"/>
                  <a:pt x="4240963" y="1903062"/>
                </a:cubicBezTo>
                <a:cubicBezTo>
                  <a:pt x="4240963" y="1903062"/>
                  <a:pt x="4240963" y="1903062"/>
                  <a:pt x="4240963" y="54035"/>
                </a:cubicBezTo>
                <a:cubicBezTo>
                  <a:pt x="4240963" y="34266"/>
                  <a:pt x="4246235" y="22405"/>
                  <a:pt x="4255461" y="14497"/>
                </a:cubicBezTo>
                <a:cubicBezTo>
                  <a:pt x="4263369" y="5272"/>
                  <a:pt x="4276549" y="0"/>
                  <a:pt x="4295001" y="0"/>
                </a:cubicBezTo>
                <a:cubicBezTo>
                  <a:pt x="4295001" y="0"/>
                  <a:pt x="4295001" y="0"/>
                  <a:pt x="4602098" y="0"/>
                </a:cubicBezTo>
                <a:cubicBezTo>
                  <a:pt x="4621868" y="0"/>
                  <a:pt x="4633730" y="5272"/>
                  <a:pt x="4641638" y="14497"/>
                </a:cubicBezTo>
                <a:cubicBezTo>
                  <a:pt x="4650864" y="22405"/>
                  <a:pt x="4656136" y="34266"/>
                  <a:pt x="4656136" y="54035"/>
                </a:cubicBezTo>
                <a:cubicBezTo>
                  <a:pt x="4656136" y="54035"/>
                  <a:pt x="4656136" y="54035"/>
                  <a:pt x="4656136" y="1904380"/>
                </a:cubicBezTo>
                <a:cubicBezTo>
                  <a:pt x="4656136" y="2153465"/>
                  <a:pt x="4627140" y="2319521"/>
                  <a:pt x="4507201" y="2459220"/>
                </a:cubicBezTo>
                <a:cubicBezTo>
                  <a:pt x="4405714" y="2577832"/>
                  <a:pt x="4239645" y="2646363"/>
                  <a:pt x="3981314" y="2646363"/>
                </a:cubicBezTo>
                <a:cubicBezTo>
                  <a:pt x="3726938" y="2646363"/>
                  <a:pt x="3559550" y="2581786"/>
                  <a:pt x="3447519" y="2459220"/>
                </a:cubicBezTo>
                <a:cubicBezTo>
                  <a:pt x="3340760" y="2341926"/>
                  <a:pt x="3305174" y="2173233"/>
                  <a:pt x="3305174" y="1904380"/>
                </a:cubicBezTo>
                <a:cubicBezTo>
                  <a:pt x="3305174" y="1904380"/>
                  <a:pt x="3305174" y="1904380"/>
                  <a:pt x="3305174" y="54035"/>
                </a:cubicBezTo>
                <a:cubicBezTo>
                  <a:pt x="3305174" y="34266"/>
                  <a:pt x="3310446" y="22405"/>
                  <a:pt x="3318354" y="14497"/>
                </a:cubicBezTo>
                <a:cubicBezTo>
                  <a:pt x="3327580" y="5272"/>
                  <a:pt x="3339442" y="0"/>
                  <a:pt x="3359213" y="0"/>
                </a:cubicBezTo>
                <a:close/>
              </a:path>
            </a:pathLst>
          </a:custGeom>
          <a:solidFill>
            <a:srgbClr val="99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noAutofit/>
          </a:bodyPr>
          <a:lstStyle/>
          <a:p>
            <a:endParaRPr lang="en-GB" dirty="0"/>
          </a:p>
        </p:txBody>
      </p:sp>
      <p:sp>
        <p:nvSpPr>
          <p:cNvPr id="11" name="Bottom bar">
            <a:extLst>
              <a:ext uri="{FF2B5EF4-FFF2-40B4-BE49-F238E27FC236}">
                <a16:creationId xmlns:a16="http://schemas.microsoft.com/office/drawing/2014/main" id="{FFFFD011-0D94-46EE-B45C-787FE82C3B5E}"/>
              </a:ext>
            </a:extLst>
          </p:cNvPr>
          <p:cNvSpPr/>
          <p:nvPr userDrawn="1"/>
        </p:nvSpPr>
        <p:spPr bwMode="auto">
          <a:xfrm>
            <a:off x="0" y="6541200"/>
            <a:ext cx="12193200" cy="316800"/>
          </a:xfrm>
          <a:prstGeom prst="rect">
            <a:avLst/>
          </a:prstGeom>
          <a:solidFill>
            <a:srgbClr val="990000"/>
          </a:solidFill>
          <a:ln w="9525" cap="flat" cmpd="sng" algn="ctr">
            <a:noFill/>
            <a:prstDash val="solid"/>
            <a:miter lim="800000"/>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ts val="432"/>
              </a:spcBef>
              <a:spcAft>
                <a:spcPct val="0"/>
              </a:spcAft>
              <a:buClrTx/>
              <a:buSzTx/>
              <a:buFontTx/>
              <a:buNone/>
              <a:tabLst/>
            </a:pPr>
            <a:endParaRPr kumimoji="0" lang="en-GB" sz="1600" b="0" i="0" u="none" strike="noStrike" cap="none" normalizeH="0" baseline="0" dirty="0" err="1">
              <a:ln>
                <a:noFill/>
              </a:ln>
              <a:solidFill>
                <a:srgbClr val="FFFFFF"/>
              </a:solidFill>
              <a:effectLst/>
              <a:latin typeface="+mn-lt"/>
              <a:ea typeface="ＭＳ Ｐゴシック" pitchFamily="-80" charset="-128"/>
            </a:endParaRPr>
          </a:p>
        </p:txBody>
      </p:sp>
      <p:sp>
        <p:nvSpPr>
          <p:cNvPr id="3" name="FLD_Presentation Title"/>
          <p:cNvSpPr>
            <a:spLocks noGrp="1"/>
          </p:cNvSpPr>
          <p:nvPr>
            <p:ph type="ftr" sz="quarter" idx="3"/>
          </p:nvPr>
        </p:nvSpPr>
        <p:spPr>
          <a:xfrm>
            <a:off x="0" y="6912000"/>
            <a:ext cx="0" cy="0"/>
          </a:xfrm>
          <a:prstGeom prst="rect">
            <a:avLst/>
          </a:prstGeom>
        </p:spPr>
        <p:txBody>
          <a:bodyPr vert="horz" lIns="0" tIns="0" rIns="0" bIns="0" rtlCol="0" anchor="t" anchorCtr="0"/>
          <a:lstStyle>
            <a:lvl1pPr algn="l">
              <a:spcBef>
                <a:spcPts val="0"/>
              </a:spcBef>
              <a:defRPr sz="700" b="0">
                <a:noFill/>
                <a:latin typeface="+mn-lt"/>
              </a:defRPr>
            </a:lvl1pPr>
          </a:lstStyle>
          <a:p>
            <a:endParaRPr lang="en-GB" dirty="0"/>
          </a:p>
        </p:txBody>
      </p:sp>
      <p:sp>
        <p:nvSpPr>
          <p:cNvPr id="4" name="Slide Number Placeholder 3"/>
          <p:cNvSpPr>
            <a:spLocks noGrp="1"/>
          </p:cNvSpPr>
          <p:nvPr>
            <p:ph type="sldNum" sz="quarter" idx="4"/>
          </p:nvPr>
        </p:nvSpPr>
        <p:spPr>
          <a:xfrm>
            <a:off x="11506450" y="6541200"/>
            <a:ext cx="432600" cy="316800"/>
          </a:xfrm>
          <a:prstGeom prst="rect">
            <a:avLst/>
          </a:prstGeom>
        </p:spPr>
        <p:txBody>
          <a:bodyPr vert="horz" lIns="0" tIns="0" rIns="0" bIns="0" rtlCol="0" anchor="ctr" anchorCtr="0"/>
          <a:lstStyle>
            <a:lvl1pPr algn="l">
              <a:defRPr sz="700" b="1">
                <a:solidFill>
                  <a:schemeClr val="bg1"/>
                </a:solidFill>
                <a:latin typeface="+mn-lt"/>
              </a:defRPr>
            </a:lvl1pPr>
          </a:lstStyle>
          <a:p>
            <a:fld id="{103EA872-A674-449B-A120-B97244F8E91D}" type="slidenum">
              <a:rPr lang="en-GB" smtClean="0"/>
              <a:pPr/>
              <a:t>‹#›</a:t>
            </a:fld>
            <a:endParaRPr lang="en-GB" dirty="0"/>
          </a:p>
        </p:txBody>
      </p:sp>
      <p:sp>
        <p:nvSpPr>
          <p:cNvPr id="113666" name="Rectangle 2"/>
          <p:cNvSpPr>
            <a:spLocks noGrp="1" noChangeArrowheads="1"/>
          </p:cNvSpPr>
          <p:nvPr>
            <p:ph type="title"/>
          </p:nvPr>
        </p:nvSpPr>
        <p:spPr bwMode="auto">
          <a:xfrm>
            <a:off x="1774726" y="426127"/>
            <a:ext cx="9312374" cy="9727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b" anchorCtr="0" compatLnSpc="1">
            <a:prstTxWarp prst="textNoShape">
              <a:avLst/>
            </a:prstTxWarp>
          </a:bodyPr>
          <a:lstStyle/>
          <a:p>
            <a:pPr lvl="0"/>
            <a:r>
              <a:rPr lang="da-DK"/>
              <a:t>Klik for at redigere titeltypografien i masteren</a:t>
            </a:r>
            <a:endParaRPr lang="en-GB" dirty="0"/>
          </a:p>
        </p:txBody>
      </p:sp>
      <p:sp>
        <p:nvSpPr>
          <p:cNvPr id="113667" name="Rectangle 3"/>
          <p:cNvSpPr>
            <a:spLocks noGrp="1" noChangeArrowheads="1"/>
          </p:cNvSpPr>
          <p:nvPr>
            <p:ph type="body" idx="1"/>
          </p:nvPr>
        </p:nvSpPr>
        <p:spPr bwMode="auto">
          <a:xfrm>
            <a:off x="1774726" y="1706328"/>
            <a:ext cx="9312374" cy="454557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t" anchorCtr="0" compatLnSpc="1">
            <a:prstTxWarp prst="textNoShape">
              <a:avLst/>
            </a:prstTxWarp>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GB" dirty="0"/>
          </a:p>
        </p:txBody>
      </p:sp>
      <p:sp>
        <p:nvSpPr>
          <p:cNvPr id="113676" name="text" descr="{&quot;templafy&quot;:{&quot;id&quot;:&quot;2fce62a0-f28a-44e1-a519-0cbe37b25f7a&quot;}}" title="UserProfile.Offices.Workarea_{{DocumentLanguage}}"/>
          <p:cNvSpPr>
            <a:spLocks noChangeArrowheads="1"/>
          </p:cNvSpPr>
          <p:nvPr/>
        </p:nvSpPr>
        <p:spPr bwMode="auto">
          <a:xfrm>
            <a:off x="1774726" y="6541200"/>
            <a:ext cx="3397071" cy="316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lIns="0" tIns="0" rIns="0" bIns="0" anchor="ctr" anchorCtr="0"/>
          <a:lstStyle/>
          <a:p>
            <a:pPr algn="l" eaLnBrk="0" hangingPunct="0">
              <a:spcBef>
                <a:spcPct val="0"/>
              </a:spcBef>
            </a:pPr>
            <a:r>
              <a:rPr lang="en-GB" sz="700" b="1" dirty="0">
                <a:solidFill>
                  <a:schemeClr val="bg1"/>
                </a:solidFill>
                <a:latin typeface="+mn-lt"/>
              </a:rPr>
              <a:t>DTU</a:t>
            </a:r>
          </a:p>
        </p:txBody>
      </p:sp>
      <p:sp>
        <p:nvSpPr>
          <p:cNvPr id="5" name="date" descr="{&quot;templafy&quot;:{&quot;id&quot;:&quot;58465eeb-cfe0-4970-97ec-88179dc0a9c2&quot;}}" title="Form.Date">
            <a:extLst>
              <a:ext uri="{FF2B5EF4-FFF2-40B4-BE49-F238E27FC236}">
                <a16:creationId xmlns:a16="http://schemas.microsoft.com/office/drawing/2014/main" id="{792B975C-625D-4095-8E1D-63F20A11B57C}"/>
              </a:ext>
            </a:extLst>
          </p:cNvPr>
          <p:cNvSpPr/>
          <p:nvPr userDrawn="1"/>
        </p:nvSpPr>
        <p:spPr bwMode="auto">
          <a:xfrm>
            <a:off x="251363" y="6541200"/>
            <a:ext cx="1104013" cy="316800"/>
          </a:xfrm>
          <a:prstGeom prst="rect">
            <a:avLst/>
          </a:prstGeom>
          <a:noFill/>
          <a:ln w="9525" cap="flat" cmpd="sng" algn="ctr">
            <a:no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r" defTabSz="914400" rtl="0" eaLnBrk="1" fontAlgn="base" latinLnBrk="0" hangingPunct="1">
              <a:lnSpc>
                <a:spcPct val="100000"/>
              </a:lnSpc>
              <a:spcBef>
                <a:spcPct val="50000"/>
              </a:spcBef>
              <a:spcAft>
                <a:spcPct val="0"/>
              </a:spcAft>
              <a:buClrTx/>
              <a:buSzTx/>
              <a:buFontTx/>
              <a:buNone/>
              <a:tabLst/>
            </a:pPr>
            <a:r>
              <a:rPr kumimoji="0" lang="en-GB" sz="700" b="1" i="0" u="none" strike="noStrike" cap="none" normalizeH="0" baseline="0" dirty="0">
                <a:ln>
                  <a:noFill/>
                </a:ln>
                <a:solidFill>
                  <a:schemeClr val="bg1"/>
                </a:solidFill>
                <a:effectLst/>
                <a:latin typeface="+mn-lt"/>
                <a:ea typeface="ＭＳ Ｐゴシック" pitchFamily="-80" charset="-128"/>
              </a:rPr>
              <a:t>Date</a:t>
            </a:r>
          </a:p>
        </p:txBody>
      </p:sp>
      <p:sp>
        <p:nvSpPr>
          <p:cNvPr id="7" name="text" descr="{&quot;templafy&quot;:{&quot;id&quot;:&quot;5020bdfb-1912-4d6d-a5c3-71b7da283692&quot;}}" title="Form.PresentationTitle">
            <a:extLst>
              <a:ext uri="{FF2B5EF4-FFF2-40B4-BE49-F238E27FC236}">
                <a16:creationId xmlns:a16="http://schemas.microsoft.com/office/drawing/2014/main" id="{06B09BDB-1C7D-4F8A-8F1B-82D88054A428}"/>
              </a:ext>
            </a:extLst>
          </p:cNvPr>
          <p:cNvSpPr txBox="1"/>
          <p:nvPr userDrawn="1"/>
        </p:nvSpPr>
        <p:spPr>
          <a:xfrm>
            <a:off x="5591149" y="6541200"/>
            <a:ext cx="5495949" cy="316800"/>
          </a:xfrm>
          <a:prstGeom prst="rect">
            <a:avLst/>
          </a:prstGeom>
          <a:noFill/>
        </p:spPr>
        <p:txBody>
          <a:bodyPr wrap="square" lIns="0" tIns="0" rIns="0" bIns="0" rtlCol="0" anchor="ctr" anchorCtr="0">
            <a:noAutofit/>
          </a:bodyPr>
          <a:lstStyle/>
          <a:p>
            <a:pPr algn="r"/>
            <a:r>
              <a:rPr lang="en-GB" sz="700" dirty="0">
                <a:solidFill>
                  <a:schemeClr val="bg1"/>
                </a:solidFill>
                <a:latin typeface="+mn-lt"/>
              </a:rPr>
              <a:t>Title</a:t>
            </a:r>
          </a:p>
        </p:txBody>
      </p:sp>
      <p:sp>
        <p:nvSpPr>
          <p:cNvPr id="2" name="Top bar">
            <a:extLst>
              <a:ext uri="{FF2B5EF4-FFF2-40B4-BE49-F238E27FC236}">
                <a16:creationId xmlns:a16="http://schemas.microsoft.com/office/drawing/2014/main" id="{35912424-89BF-4A93-9096-3282916C71FE}"/>
              </a:ext>
            </a:extLst>
          </p:cNvPr>
          <p:cNvSpPr/>
          <p:nvPr userDrawn="1"/>
        </p:nvSpPr>
        <p:spPr bwMode="auto">
          <a:xfrm>
            <a:off x="0" y="0"/>
            <a:ext cx="12193200" cy="50400"/>
          </a:xfrm>
          <a:prstGeom prst="rect">
            <a:avLst/>
          </a:prstGeom>
          <a:solidFill>
            <a:srgbClr val="990000"/>
          </a:solidFill>
          <a:ln w="9525" cap="flat" cmpd="sng" algn="ctr">
            <a:noFill/>
            <a:prstDash val="solid"/>
            <a:miter lim="800000"/>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ts val="432"/>
              </a:spcBef>
              <a:spcAft>
                <a:spcPct val="0"/>
              </a:spcAft>
              <a:buClrTx/>
              <a:buSzTx/>
              <a:buFontTx/>
              <a:buNone/>
              <a:tabLst/>
            </a:pPr>
            <a:endParaRPr kumimoji="0" lang="en-GB" sz="1600" b="0" i="0" u="none" strike="noStrike" cap="none" normalizeH="0" baseline="0" dirty="0" err="1">
              <a:ln>
                <a:noFill/>
              </a:ln>
              <a:solidFill>
                <a:srgbClr val="FFFFFF"/>
              </a:solidFill>
              <a:effectLst/>
              <a:latin typeface="+mn-lt"/>
              <a:ea typeface="ＭＳ Ｐゴシック" pitchFamily="-80" charset="-128"/>
            </a:endParaRPr>
          </a:p>
        </p:txBody>
      </p:sp>
    </p:spTree>
    <p:extLst>
      <p:ext uri="{BB962C8B-B14F-4D97-AF65-F5344CB8AC3E}">
        <p14:creationId xmlns:p14="http://schemas.microsoft.com/office/powerpoint/2010/main" val="2454702602"/>
      </p:ext>
    </p:extLst>
  </p:cSld>
  <p:clrMap bg1="lt1" tx1="dk1" bg2="lt2" tx2="dk2" accent1="accent1" accent2="accent2" accent3="accent3" accent4="accent4" accent5="accent5" accent6="accent6" hlink="hlink" folHlink="folHlink"/>
  <p:sldLayoutIdLst>
    <p:sldLayoutId id="2147483663" r:id="rId1"/>
    <p:sldLayoutId id="2147483671" r:id="rId2"/>
    <p:sldLayoutId id="2147483664" r:id="rId3"/>
    <p:sldLayoutId id="2147483677" r:id="rId4"/>
    <p:sldLayoutId id="2147483672" r:id="rId5"/>
    <p:sldLayoutId id="2147483673" r:id="rId6"/>
    <p:sldLayoutId id="2147483676" r:id="rId7"/>
    <p:sldLayoutId id="2147483666" r:id="rId8"/>
    <p:sldLayoutId id="2147483667" r:id="rId9"/>
    <p:sldLayoutId id="2147483668" r:id="rId10"/>
    <p:sldLayoutId id="2147483669" r:id="rId11"/>
  </p:sldLayoutIdLst>
  <p:hf hdr="0" ftr="0" dt="0"/>
  <p:txStyles>
    <p:titleStyle>
      <a:lvl1pPr algn="l" rtl="0" eaLnBrk="1" fontAlgn="base" hangingPunct="1">
        <a:spcBef>
          <a:spcPct val="0"/>
        </a:spcBef>
        <a:spcAft>
          <a:spcPct val="0"/>
        </a:spcAft>
        <a:defRPr sz="3000" b="1">
          <a:solidFill>
            <a:srgbClr val="000000"/>
          </a:solidFill>
          <a:latin typeface="+mj-lt"/>
          <a:ea typeface="+mj-ea"/>
          <a:cs typeface="+mj-cs"/>
        </a:defRPr>
      </a:lvl1pPr>
      <a:lvl2pPr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2pPr>
      <a:lvl3pPr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3pPr>
      <a:lvl4pPr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4pPr>
      <a:lvl5pPr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5pPr>
      <a:lvl6pPr marL="457200"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6pPr>
      <a:lvl7pPr marL="914400"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7pPr>
      <a:lvl8pPr marL="1371600"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8pPr>
      <a:lvl9pPr marL="1828800"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9pPr>
    </p:titleStyle>
    <p:bodyStyle>
      <a:lvl1pPr marL="198000" indent="-198000" algn="l" rtl="0" eaLnBrk="1" fontAlgn="base" hangingPunct="1">
        <a:spcBef>
          <a:spcPct val="20000"/>
        </a:spcBef>
        <a:spcAft>
          <a:spcPct val="0"/>
        </a:spcAft>
        <a:buChar char="•"/>
        <a:defRPr sz="1800">
          <a:solidFill>
            <a:schemeClr val="tx1"/>
          </a:solidFill>
          <a:latin typeface="+mn-lt"/>
          <a:ea typeface="+mn-ea"/>
          <a:cs typeface="+mn-cs"/>
        </a:defRPr>
      </a:lvl1pPr>
      <a:lvl2pPr marL="414000" indent="-198000" algn="l" rtl="0" eaLnBrk="1" fontAlgn="base" hangingPunct="1">
        <a:spcBef>
          <a:spcPct val="20000"/>
        </a:spcBef>
        <a:spcAft>
          <a:spcPct val="0"/>
        </a:spcAft>
        <a:buChar char="–"/>
        <a:defRPr sz="1800">
          <a:solidFill>
            <a:schemeClr val="tx1"/>
          </a:solidFill>
          <a:latin typeface="+mn-lt"/>
          <a:ea typeface="+mn-ea"/>
        </a:defRPr>
      </a:lvl2pPr>
      <a:lvl3pPr marL="615600" indent="-198000" algn="l" rtl="0" eaLnBrk="1" fontAlgn="base" hangingPunct="1">
        <a:spcBef>
          <a:spcPct val="20000"/>
        </a:spcBef>
        <a:spcAft>
          <a:spcPct val="0"/>
        </a:spcAft>
        <a:buChar char="•"/>
        <a:defRPr sz="1800">
          <a:solidFill>
            <a:schemeClr val="tx1"/>
          </a:solidFill>
          <a:latin typeface="+mn-lt"/>
          <a:ea typeface="+mn-ea"/>
        </a:defRPr>
      </a:lvl3pPr>
      <a:lvl4pPr marL="828000" indent="-198000" algn="l" rtl="0" eaLnBrk="1" fontAlgn="base" hangingPunct="1">
        <a:spcBef>
          <a:spcPct val="20000"/>
        </a:spcBef>
        <a:spcAft>
          <a:spcPct val="0"/>
        </a:spcAft>
        <a:buChar char="–"/>
        <a:defRPr sz="1800">
          <a:solidFill>
            <a:schemeClr val="tx1"/>
          </a:solidFill>
          <a:latin typeface="+mn-lt"/>
          <a:ea typeface="+mn-ea"/>
        </a:defRPr>
      </a:lvl4pPr>
      <a:lvl5pPr marL="1026000" indent="-198000" algn="l" rtl="0" eaLnBrk="1" fontAlgn="base" hangingPunct="1">
        <a:spcBef>
          <a:spcPct val="20000"/>
        </a:spcBef>
        <a:spcAft>
          <a:spcPct val="0"/>
        </a:spcAft>
        <a:buChar char="»"/>
        <a:defRPr sz="1800">
          <a:solidFill>
            <a:schemeClr val="tx1"/>
          </a:solidFill>
          <a:latin typeface="+mn-lt"/>
          <a:ea typeface="+mn-ea"/>
        </a:defRPr>
      </a:lvl5pPr>
      <a:lvl6pPr marL="1026000" indent="-198000" algn="l" rtl="0" eaLnBrk="1" fontAlgn="base" hangingPunct="1">
        <a:spcBef>
          <a:spcPct val="20000"/>
        </a:spcBef>
        <a:spcAft>
          <a:spcPct val="0"/>
        </a:spcAft>
        <a:buChar char="»"/>
        <a:defRPr sz="1800">
          <a:solidFill>
            <a:schemeClr val="tx1"/>
          </a:solidFill>
          <a:latin typeface="+mn-lt"/>
          <a:ea typeface="+mn-ea"/>
        </a:defRPr>
      </a:lvl6pPr>
      <a:lvl7pPr marL="1026000" indent="-198000" algn="l" rtl="0" eaLnBrk="1" fontAlgn="base" hangingPunct="1">
        <a:spcBef>
          <a:spcPct val="20000"/>
        </a:spcBef>
        <a:spcAft>
          <a:spcPct val="0"/>
        </a:spcAft>
        <a:buChar char="»"/>
        <a:defRPr sz="1800">
          <a:solidFill>
            <a:schemeClr val="tx1"/>
          </a:solidFill>
          <a:latin typeface="+mn-lt"/>
          <a:ea typeface="+mn-ea"/>
        </a:defRPr>
      </a:lvl7pPr>
      <a:lvl8pPr marL="1026000" indent="-198000" algn="l" rtl="0" eaLnBrk="1" fontAlgn="base" hangingPunct="1">
        <a:spcBef>
          <a:spcPct val="20000"/>
        </a:spcBef>
        <a:spcAft>
          <a:spcPct val="0"/>
        </a:spcAft>
        <a:buChar char="»"/>
        <a:defRPr sz="1800">
          <a:solidFill>
            <a:schemeClr val="tx1"/>
          </a:solidFill>
          <a:latin typeface="+mn-lt"/>
          <a:ea typeface="+mn-ea"/>
        </a:defRPr>
      </a:lvl8pPr>
      <a:lvl9pPr marL="1026000" indent="-198000" algn="l" rtl="0" eaLnBrk="1" fontAlgn="base" hangingPunct="1">
        <a:spcBef>
          <a:spcPct val="20000"/>
        </a:spcBef>
        <a:spcAft>
          <a:spcPct val="0"/>
        </a:spcAft>
        <a:buChar char="»"/>
        <a:defRPr sz="1800">
          <a:solidFill>
            <a:schemeClr val="tx1"/>
          </a:solidFill>
          <a:latin typeface="+mn-lt"/>
          <a:ea typeface="+mn-ea"/>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268" userDrawn="1">
          <p15:clr>
            <a:srgbClr val="F26B43"/>
          </p15:clr>
        </p15:guide>
        <p15:guide id="4" orient="horz" pos="881" userDrawn="1">
          <p15:clr>
            <a:srgbClr val="F26B43"/>
          </p15:clr>
        </p15:guide>
        <p15:guide id="5" orient="horz" pos="1074" userDrawn="1">
          <p15:clr>
            <a:srgbClr val="F26B43"/>
          </p15:clr>
        </p15:guide>
        <p15:guide id="6" orient="horz" pos="3938"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customXml" Target="../../customXml/item2.xml"/><Relationship Id="rId1" Type="http://schemas.openxmlformats.org/officeDocument/2006/relationships/customXml" Target="../../customXml/item5.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customXml" Target="../../customXml/item10.xml"/><Relationship Id="rId1" Type="http://schemas.openxmlformats.org/officeDocument/2006/relationships/customXml" Target="../../customXml/item13.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customXml" Target="../../customXml/item4.xml"/><Relationship Id="rId1" Type="http://schemas.openxmlformats.org/officeDocument/2006/relationships/customXml" Target="../../customXml/item8.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74358EA-4D5B-461F-997D-DE6729900DE7}"/>
              </a:ext>
            </a:extLst>
          </p:cNvPr>
          <p:cNvSpPr>
            <a:spLocks noGrp="1"/>
          </p:cNvSpPr>
          <p:nvPr>
            <p:ph type="ctrTitle"/>
          </p:nvPr>
        </p:nvSpPr>
        <p:spPr/>
        <p:txBody>
          <a:bodyPr/>
          <a:lstStyle/>
          <a:p>
            <a:r>
              <a:rPr lang="da-DK" sz="6000" b="1" dirty="0"/>
              <a:t>Safety Moment </a:t>
            </a:r>
            <a:r>
              <a:rPr lang="en-US" sz="8000" b="1" dirty="0"/>
              <a:t/>
            </a:r>
            <a:br>
              <a:rPr lang="en-US" sz="8000" b="1" dirty="0"/>
            </a:br>
            <a:r>
              <a:rPr lang="en-US" sz="2800" dirty="0"/>
              <a:t>W</a:t>
            </a:r>
            <a:r>
              <a:rPr lang="en-US" sz="2800" b="1" dirty="0"/>
              <a:t>ork-life-balance</a:t>
            </a:r>
            <a:endParaRPr lang="en-GB" sz="2800" dirty="0"/>
          </a:p>
        </p:txBody>
      </p:sp>
      <p:sp>
        <p:nvSpPr>
          <p:cNvPr id="3" name="Slide Number Placeholder 2">
            <a:extLst>
              <a:ext uri="{FF2B5EF4-FFF2-40B4-BE49-F238E27FC236}">
                <a16:creationId xmlns:a16="http://schemas.microsoft.com/office/drawing/2014/main" id="{0AA221E4-1851-497D-90EE-984C7112166A}"/>
              </a:ext>
            </a:extLst>
          </p:cNvPr>
          <p:cNvSpPr>
            <a:spLocks noGrp="1"/>
          </p:cNvSpPr>
          <p:nvPr>
            <p:ph type="sldNum" sz="quarter" idx="17"/>
          </p:nvPr>
        </p:nvSpPr>
        <p:spPr/>
        <p:txBody>
          <a:bodyPr/>
          <a:lstStyle/>
          <a:p>
            <a:fld id="{24C8C45C-947F-4981-8B3F-4F32E973C901}" type="slidenum">
              <a:rPr lang="en-GB" smtClean="0"/>
              <a:pPr/>
              <a:t>1</a:t>
            </a:fld>
            <a:endParaRPr lang="en-GB" dirty="0"/>
          </a:p>
        </p:txBody>
      </p:sp>
    </p:spTree>
    <p:custDataLst>
      <p:custData r:id="rId1"/>
      <p:custData r:id="rId2"/>
    </p:custDataLst>
    <p:extLst>
      <p:ext uri="{BB962C8B-B14F-4D97-AF65-F5344CB8AC3E}">
        <p14:creationId xmlns:p14="http://schemas.microsoft.com/office/powerpoint/2010/main" val="23207141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43AB9D89-4678-4B3C-8679-3E429EFBB2DD}"/>
              </a:ext>
            </a:extLst>
          </p:cNvPr>
          <p:cNvSpPr>
            <a:spLocks noGrp="1"/>
          </p:cNvSpPr>
          <p:nvPr>
            <p:ph type="title"/>
          </p:nvPr>
        </p:nvSpPr>
        <p:spPr>
          <a:xfrm>
            <a:off x="1486694" y="426127"/>
            <a:ext cx="9600406" cy="842633"/>
          </a:xfrm>
        </p:spPr>
        <p:txBody>
          <a:bodyPr/>
          <a:lstStyle/>
          <a:p>
            <a:r>
              <a:rPr lang="en-GB" dirty="0"/>
              <a:t>Safety Moment</a:t>
            </a:r>
            <a:br>
              <a:rPr lang="en-GB" dirty="0"/>
            </a:br>
            <a:r>
              <a:rPr lang="en-GB" sz="2000" b="0" dirty="0"/>
              <a:t>Work-life-balance</a:t>
            </a:r>
            <a:endParaRPr lang="en-GB" b="0" dirty="0"/>
          </a:p>
        </p:txBody>
      </p:sp>
      <p:sp>
        <p:nvSpPr>
          <p:cNvPr id="4" name="Slide Number Placeholder 3"/>
          <p:cNvSpPr>
            <a:spLocks noGrp="1"/>
          </p:cNvSpPr>
          <p:nvPr>
            <p:ph type="sldNum" sz="quarter" idx="11"/>
          </p:nvPr>
        </p:nvSpPr>
        <p:spPr/>
        <p:txBody>
          <a:bodyPr/>
          <a:lstStyle/>
          <a:p>
            <a:fld id="{103EA872-A674-449B-A120-B97244F8E91D}" type="slidenum">
              <a:rPr lang="en-GB" smtClean="0"/>
              <a:pPr/>
              <a:t>2</a:t>
            </a:fld>
            <a:endParaRPr lang="en-GB" dirty="0"/>
          </a:p>
        </p:txBody>
      </p:sp>
      <p:sp>
        <p:nvSpPr>
          <p:cNvPr id="7" name="Tekstfelt 6">
            <a:extLst>
              <a:ext uri="{FF2B5EF4-FFF2-40B4-BE49-F238E27FC236}">
                <a16:creationId xmlns:a16="http://schemas.microsoft.com/office/drawing/2014/main" id="{D22C26F7-E707-142A-8A1E-87CD0EC79D2D}"/>
              </a:ext>
            </a:extLst>
          </p:cNvPr>
          <p:cNvSpPr txBox="1"/>
          <p:nvPr/>
        </p:nvSpPr>
        <p:spPr>
          <a:xfrm>
            <a:off x="1486694" y="1844824"/>
            <a:ext cx="9024342" cy="5016758"/>
          </a:xfrm>
          <a:prstGeom prst="rect">
            <a:avLst/>
          </a:prstGeom>
          <a:noFill/>
        </p:spPr>
        <p:txBody>
          <a:bodyPr wrap="square">
            <a:spAutoFit/>
          </a:bodyPr>
          <a:lstStyle/>
          <a:p>
            <a:r>
              <a:rPr lang="da-DK" dirty="0">
                <a:latin typeface="+mn-lt"/>
              </a:rPr>
              <a:t>Det grænseløse arbejde og mere hjemmearbejde har givet work-life-balance en ny dimension. Vi bliver mere selvledende og har frihed til at planlægge arbejdstid og opgaver. Fleksibiliteten giver motivation, trivsel og overskud i hverdagen, men kan også opløse rammer og udviske grænsen mellem arbejdsliv og privatliv. </a:t>
            </a:r>
          </a:p>
          <a:p>
            <a:r>
              <a:rPr lang="da-DK" dirty="0">
                <a:latin typeface="+mn-lt"/>
              </a:rPr>
              <a:t>Find derfor en work-life-balance strategi, så du får dit arbejdsliv og privatliv til at hænge sammen. </a:t>
            </a:r>
          </a:p>
          <a:p>
            <a:endParaRPr lang="da-DK" dirty="0"/>
          </a:p>
          <a:p>
            <a:r>
              <a:rPr lang="da-DK" dirty="0">
                <a:latin typeface="+mn-lt"/>
              </a:rPr>
              <a:t>Drøftelse i plenum:</a:t>
            </a:r>
          </a:p>
          <a:p>
            <a:r>
              <a:rPr lang="da-DK" dirty="0">
                <a:latin typeface="+mn-lt"/>
              </a:rPr>
              <a:t>Hvordan er jeres balance</a:t>
            </a:r>
            <a:br>
              <a:rPr lang="da-DK" dirty="0">
                <a:latin typeface="+mn-lt"/>
              </a:rPr>
            </a:br>
            <a:r>
              <a:rPr lang="da-DK" dirty="0">
                <a:latin typeface="+mn-lt"/>
              </a:rPr>
              <a:t>mellem arbejdsliv og privatliv?</a:t>
            </a:r>
          </a:p>
          <a:p>
            <a:endParaRPr lang="da-DK" dirty="0"/>
          </a:p>
          <a:p>
            <a:endParaRPr lang="da-DK" dirty="0"/>
          </a:p>
          <a:p>
            <a:endParaRPr lang="da-DK" dirty="0"/>
          </a:p>
          <a:p>
            <a:endParaRPr lang="da-DK" dirty="0"/>
          </a:p>
          <a:p>
            <a:endParaRPr lang="da-DK" dirty="0"/>
          </a:p>
          <a:p>
            <a:endParaRPr lang="da-DK" dirty="0"/>
          </a:p>
        </p:txBody>
      </p:sp>
      <p:pic>
        <p:nvPicPr>
          <p:cNvPr id="3" name="Billede 2">
            <a:extLst>
              <a:ext uri="{FF2B5EF4-FFF2-40B4-BE49-F238E27FC236}">
                <a16:creationId xmlns:a16="http://schemas.microsoft.com/office/drawing/2014/main" id="{2FB7ADBC-1393-25DB-BF4D-41D099ED8518}"/>
              </a:ext>
            </a:extLst>
          </p:cNvPr>
          <p:cNvPicPr>
            <a:picLocks noChangeAspect="1"/>
          </p:cNvPicPr>
          <p:nvPr/>
        </p:nvPicPr>
        <p:blipFill>
          <a:blip r:embed="rId4"/>
          <a:stretch>
            <a:fillRect/>
          </a:stretch>
        </p:blipFill>
        <p:spPr>
          <a:xfrm>
            <a:off x="5735166" y="3569651"/>
            <a:ext cx="4592960" cy="2892682"/>
          </a:xfrm>
          <a:prstGeom prst="rect">
            <a:avLst/>
          </a:prstGeom>
        </p:spPr>
      </p:pic>
    </p:spTree>
    <p:custDataLst>
      <p:custData r:id="rId1"/>
      <p:custData r:id="rId2"/>
    </p:custDataLst>
    <p:extLst>
      <p:ext uri="{BB962C8B-B14F-4D97-AF65-F5344CB8AC3E}">
        <p14:creationId xmlns:p14="http://schemas.microsoft.com/office/powerpoint/2010/main" val="26287530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Billede 2">
            <a:extLst>
              <a:ext uri="{FF2B5EF4-FFF2-40B4-BE49-F238E27FC236}">
                <a16:creationId xmlns:a16="http://schemas.microsoft.com/office/drawing/2014/main" id="{75958370-8F21-B1EB-0819-67554AB93E6F}"/>
              </a:ext>
            </a:extLst>
          </p:cNvPr>
          <p:cNvPicPr>
            <a:picLocks noChangeAspect="1"/>
          </p:cNvPicPr>
          <p:nvPr/>
        </p:nvPicPr>
        <p:blipFill>
          <a:blip r:embed="rId4"/>
          <a:stretch>
            <a:fillRect/>
          </a:stretch>
        </p:blipFill>
        <p:spPr>
          <a:xfrm>
            <a:off x="8969921" y="4526143"/>
            <a:ext cx="3220492" cy="2015057"/>
          </a:xfrm>
          <a:prstGeom prst="rect">
            <a:avLst/>
          </a:prstGeom>
        </p:spPr>
      </p:pic>
      <p:sp>
        <p:nvSpPr>
          <p:cNvPr id="7" name="Tekstfelt 6">
            <a:extLst>
              <a:ext uri="{FF2B5EF4-FFF2-40B4-BE49-F238E27FC236}">
                <a16:creationId xmlns:a16="http://schemas.microsoft.com/office/drawing/2014/main" id="{D22C26F7-E707-142A-8A1E-87CD0EC79D2D}"/>
              </a:ext>
            </a:extLst>
          </p:cNvPr>
          <p:cNvSpPr txBox="1"/>
          <p:nvPr/>
        </p:nvSpPr>
        <p:spPr>
          <a:xfrm>
            <a:off x="796783" y="980729"/>
            <a:ext cx="10236807" cy="5124480"/>
          </a:xfrm>
          <a:prstGeom prst="rect">
            <a:avLst/>
          </a:prstGeom>
          <a:noFill/>
        </p:spPr>
        <p:txBody>
          <a:bodyPr wrap="square">
            <a:spAutoFit/>
          </a:bodyPr>
          <a:lstStyle/>
          <a:p>
            <a:r>
              <a:rPr lang="da-DK" b="1" dirty="0">
                <a:latin typeface="+mn-lt"/>
              </a:rPr>
              <a:t>Her er 5 gode råd:</a:t>
            </a:r>
            <a:br>
              <a:rPr lang="da-DK" b="1" dirty="0">
                <a:latin typeface="+mn-lt"/>
              </a:rPr>
            </a:br>
            <a:endParaRPr lang="da-DK" b="1" dirty="0">
              <a:latin typeface="+mn-lt"/>
            </a:endParaRPr>
          </a:p>
          <a:p>
            <a:pPr marL="285750" indent="-285750">
              <a:buFont typeface="Wingdings" panose="05000000000000000000" pitchFamily="2" charset="2"/>
              <a:buChar char="Ø"/>
            </a:pPr>
            <a:r>
              <a:rPr lang="da-DK" b="1" dirty="0">
                <a:latin typeface="+mn-lt"/>
              </a:rPr>
              <a:t>Sæt rammer og struktur på din arbejdsdag</a:t>
            </a:r>
            <a:br>
              <a:rPr lang="da-DK" b="1" dirty="0">
                <a:latin typeface="+mn-lt"/>
              </a:rPr>
            </a:br>
            <a:r>
              <a:rPr lang="da-DK" sz="1400" dirty="0">
                <a:solidFill>
                  <a:srgbClr val="000000"/>
                </a:solidFill>
                <a:latin typeface="arial" panose="020B0604020202020204" pitchFamily="34" charset="0"/>
              </a:rPr>
              <a:t>Afstem din arbejdstid og forventninger hertil med din leder og evt. nærmeste kollegaer, som du deler arbejdsopgaver med. Hvornår forventes du at være tilgængelig og fx svare på mails og telefonopringninger.</a:t>
            </a:r>
            <a:endParaRPr lang="da-DK" sz="1400" b="1" dirty="0">
              <a:latin typeface="+mn-lt"/>
            </a:endParaRPr>
          </a:p>
          <a:p>
            <a:pPr marL="285750" indent="-285750">
              <a:buFont typeface="Wingdings" panose="05000000000000000000" pitchFamily="2" charset="2"/>
              <a:buChar char="Ø"/>
            </a:pPr>
            <a:r>
              <a:rPr lang="da-DK" b="1" dirty="0">
                <a:latin typeface="+mn-lt"/>
              </a:rPr>
              <a:t>Planlæg din arbejdstid såvel som pauser</a:t>
            </a:r>
            <a:br>
              <a:rPr lang="da-DK" b="1" dirty="0">
                <a:latin typeface="+mn-lt"/>
              </a:rPr>
            </a:br>
            <a:r>
              <a:rPr lang="da-DK" sz="1400" b="0" i="0" dirty="0">
                <a:solidFill>
                  <a:srgbClr val="000000"/>
                </a:solidFill>
                <a:effectLst/>
                <a:latin typeface="arial" panose="020B0604020202020204" pitchFamily="34" charset="0"/>
              </a:rPr>
              <a:t>Brug din kalender til at styre dine opgaver og tid. Skrider din tidsplan, så </a:t>
            </a:r>
            <a:r>
              <a:rPr lang="da-DK" sz="1400" dirty="0">
                <a:solidFill>
                  <a:srgbClr val="000000"/>
                </a:solidFill>
                <a:latin typeface="arial" panose="020B0604020202020204" pitchFamily="34" charset="0"/>
              </a:rPr>
              <a:t>læg en ny plan</a:t>
            </a:r>
            <a:r>
              <a:rPr lang="da-DK" sz="1400" b="0" i="0" dirty="0">
                <a:solidFill>
                  <a:srgbClr val="000000"/>
                </a:solidFill>
                <a:effectLst/>
                <a:latin typeface="arial" panose="020B0604020202020204" pitchFamily="34" charset="0"/>
              </a:rPr>
              <a:t>. Det giver ro i hovedet til det, som du arbejder med nu. Husk pauser skal også i din kalender. </a:t>
            </a:r>
          </a:p>
          <a:p>
            <a:pPr marL="285750" indent="-285750">
              <a:buFont typeface="Wingdings" panose="05000000000000000000" pitchFamily="2" charset="2"/>
              <a:buChar char="Ø"/>
            </a:pPr>
            <a:r>
              <a:rPr lang="da-DK" b="1" dirty="0">
                <a:latin typeface="+mn-lt"/>
              </a:rPr>
              <a:t>Kend din rytme</a:t>
            </a:r>
            <a:r>
              <a:rPr lang="da-DK" dirty="0">
                <a:latin typeface="+mn-lt"/>
              </a:rPr>
              <a:t/>
            </a:r>
            <a:br>
              <a:rPr lang="da-DK" dirty="0">
                <a:latin typeface="+mn-lt"/>
              </a:rPr>
            </a:br>
            <a:r>
              <a:rPr lang="da-DK" sz="1400" b="0" i="0" dirty="0">
                <a:solidFill>
                  <a:srgbClr val="000000"/>
                </a:solidFill>
                <a:effectLst/>
                <a:latin typeface="arial" panose="020B0604020202020204" pitchFamily="34" charset="0"/>
              </a:rPr>
              <a:t>Komplicerede opgaver kræver dig, når du har mest energi og fokus. Er du er i dit es om morgenen, så lav dine vigtigste opgaver der. Eller skriver du bedst efter en gåtur, så sæt tid af til det. Find din egen rytme, og planlæg din dag ud fra det.</a:t>
            </a:r>
          </a:p>
          <a:p>
            <a:pPr marL="285750" indent="-285750">
              <a:buFont typeface="Wingdings" panose="05000000000000000000" pitchFamily="2" charset="2"/>
              <a:buChar char="Ø"/>
            </a:pPr>
            <a:r>
              <a:rPr lang="da-DK" b="1" dirty="0">
                <a:solidFill>
                  <a:srgbClr val="000000"/>
                </a:solidFill>
                <a:latin typeface="arial" panose="020B0604020202020204" pitchFamily="34" charset="0"/>
              </a:rPr>
              <a:t>Afrund din arbejdsdag</a:t>
            </a:r>
            <a:br>
              <a:rPr lang="da-DK" b="1" dirty="0">
                <a:solidFill>
                  <a:srgbClr val="000000"/>
                </a:solidFill>
                <a:latin typeface="arial" panose="020B0604020202020204" pitchFamily="34" charset="0"/>
              </a:rPr>
            </a:br>
            <a:r>
              <a:rPr lang="da-DK" sz="1400" dirty="0">
                <a:solidFill>
                  <a:srgbClr val="000000"/>
                </a:solidFill>
                <a:latin typeface="arial" panose="020B0604020202020204" pitchFamily="34" charset="0"/>
              </a:rPr>
              <a:t>Slut din arbejdsdag godt ved at l</a:t>
            </a:r>
            <a:r>
              <a:rPr lang="da-DK" sz="1400" b="0" i="0" dirty="0">
                <a:solidFill>
                  <a:srgbClr val="000000"/>
                </a:solidFill>
                <a:effectLst/>
                <a:latin typeface="arial" panose="020B0604020202020204" pitchFamily="34" charset="0"/>
              </a:rPr>
              <a:t>ukke ned 10 minutter før fyraften.</a:t>
            </a:r>
            <a:r>
              <a:rPr lang="da-DK" sz="1400" dirty="0">
                <a:solidFill>
                  <a:srgbClr val="000000"/>
                </a:solidFill>
                <a:latin typeface="arial" panose="020B0604020202020204" pitchFamily="34" charset="0"/>
              </a:rPr>
              <a:t> Skriv ned og læg en plan for det, som fylder, så du ikke kun lukker computeren, men også for arbejdsopgaverne i dit hoved. </a:t>
            </a:r>
            <a:br>
              <a:rPr lang="da-DK" sz="1400" dirty="0">
                <a:solidFill>
                  <a:srgbClr val="000000"/>
                </a:solidFill>
                <a:latin typeface="arial" panose="020B0604020202020204" pitchFamily="34" charset="0"/>
              </a:rPr>
            </a:br>
            <a:r>
              <a:rPr lang="da-DK" sz="1400" dirty="0">
                <a:solidFill>
                  <a:srgbClr val="000000"/>
                </a:solidFill>
                <a:latin typeface="arial" panose="020B0604020202020204" pitchFamily="34" charset="0"/>
              </a:rPr>
              <a:t>Derved kan du bedre lade op og være effektiv igen den følgende arbejdsdag.</a:t>
            </a:r>
          </a:p>
          <a:p>
            <a:pPr marL="285750" indent="-285750">
              <a:buFont typeface="Wingdings" panose="05000000000000000000" pitchFamily="2" charset="2"/>
              <a:buChar char="Ø"/>
            </a:pPr>
            <a:r>
              <a:rPr lang="da-DK" b="1" dirty="0">
                <a:solidFill>
                  <a:srgbClr val="000000"/>
                </a:solidFill>
                <a:latin typeface="arial" panose="020B0604020202020204" pitchFamily="34" charset="0"/>
              </a:rPr>
              <a:t>Hold fri når du holder fri</a:t>
            </a:r>
            <a:br>
              <a:rPr lang="da-DK" b="1" dirty="0">
                <a:solidFill>
                  <a:srgbClr val="000000"/>
                </a:solidFill>
                <a:latin typeface="arial" panose="020B0604020202020204" pitchFamily="34" charset="0"/>
              </a:rPr>
            </a:br>
            <a:r>
              <a:rPr lang="da-DK" sz="1400" dirty="0">
                <a:solidFill>
                  <a:srgbClr val="000000"/>
                </a:solidFill>
                <a:latin typeface="arial" panose="020B0604020202020204" pitchFamily="34" charset="0"/>
              </a:rPr>
              <a:t>Prioritér dit privatliv og undgå at arbejde, fx tjekke sms, mails mv., når du holder fri.</a:t>
            </a:r>
            <a:br>
              <a:rPr lang="da-DK" sz="1400" dirty="0">
                <a:solidFill>
                  <a:srgbClr val="000000"/>
                </a:solidFill>
                <a:latin typeface="arial" panose="020B0604020202020204" pitchFamily="34" charset="0"/>
              </a:rPr>
            </a:br>
            <a:r>
              <a:rPr lang="da-DK" sz="1400" dirty="0">
                <a:solidFill>
                  <a:srgbClr val="000000"/>
                </a:solidFill>
                <a:latin typeface="arial" panose="020B0604020202020204" pitchFamily="34" charset="0"/>
              </a:rPr>
              <a:t>Slå mails helt fra på din telefon, eller alternativt slå som minimum notifikationslyde fra.</a:t>
            </a:r>
          </a:p>
          <a:p>
            <a:endParaRPr lang="da-DK" sz="1400" dirty="0">
              <a:solidFill>
                <a:srgbClr val="000000"/>
              </a:solidFill>
              <a:latin typeface="arial" panose="020B0604020202020204" pitchFamily="34" charset="0"/>
            </a:endParaRPr>
          </a:p>
        </p:txBody>
      </p:sp>
      <p:sp>
        <p:nvSpPr>
          <p:cNvPr id="5" name="Title 4">
            <a:extLst>
              <a:ext uri="{FF2B5EF4-FFF2-40B4-BE49-F238E27FC236}">
                <a16:creationId xmlns:a16="http://schemas.microsoft.com/office/drawing/2014/main" id="{43AB9D89-4678-4B3C-8679-3E429EFBB2DD}"/>
              </a:ext>
            </a:extLst>
          </p:cNvPr>
          <p:cNvSpPr>
            <a:spLocks noGrp="1"/>
          </p:cNvSpPr>
          <p:nvPr>
            <p:ph type="title"/>
          </p:nvPr>
        </p:nvSpPr>
        <p:spPr>
          <a:xfrm>
            <a:off x="838622" y="260649"/>
            <a:ext cx="10236807" cy="576063"/>
          </a:xfrm>
        </p:spPr>
        <p:txBody>
          <a:bodyPr/>
          <a:lstStyle/>
          <a:p>
            <a:r>
              <a:rPr lang="en-GB" dirty="0"/>
              <a:t>Safety Moment </a:t>
            </a:r>
            <a:r>
              <a:rPr lang="en-GB" b="0" dirty="0"/>
              <a:t>-</a:t>
            </a:r>
            <a:r>
              <a:rPr lang="en-GB" dirty="0"/>
              <a:t> </a:t>
            </a:r>
            <a:r>
              <a:rPr lang="en-GB" sz="2000" b="0" dirty="0"/>
              <a:t>Work-life-balance</a:t>
            </a:r>
            <a:r>
              <a:rPr lang="da-DK" sz="2000" b="0" dirty="0"/>
              <a:t> </a:t>
            </a:r>
            <a:r>
              <a:rPr lang="en-GB" sz="2000" b="0" dirty="0"/>
              <a:t> </a:t>
            </a:r>
            <a:endParaRPr lang="en-GB" b="0" dirty="0"/>
          </a:p>
        </p:txBody>
      </p:sp>
      <p:sp>
        <p:nvSpPr>
          <p:cNvPr id="4" name="Slide Number Placeholder 3"/>
          <p:cNvSpPr>
            <a:spLocks noGrp="1"/>
          </p:cNvSpPr>
          <p:nvPr>
            <p:ph type="sldNum" sz="quarter" idx="11"/>
          </p:nvPr>
        </p:nvSpPr>
        <p:spPr/>
        <p:txBody>
          <a:bodyPr/>
          <a:lstStyle/>
          <a:p>
            <a:fld id="{103EA872-A674-449B-A120-B97244F8E91D}" type="slidenum">
              <a:rPr lang="en-GB" smtClean="0"/>
              <a:pPr/>
              <a:t>3</a:t>
            </a:fld>
            <a:endParaRPr lang="en-GB" dirty="0"/>
          </a:p>
        </p:txBody>
      </p:sp>
    </p:spTree>
    <p:custDataLst>
      <p:custData r:id="rId1"/>
      <p:custData r:id="rId2"/>
    </p:custDataLst>
    <p:extLst>
      <p:ext uri="{BB962C8B-B14F-4D97-AF65-F5344CB8AC3E}">
        <p14:creationId xmlns:p14="http://schemas.microsoft.com/office/powerpoint/2010/main" val="229033815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SDNEW" val="False"/>
</p:tagLst>
</file>

<file path=ppt/tags/tag2.xml><?xml version="1.0" encoding="utf-8"?>
<p:tagLst xmlns:a="http://schemas.openxmlformats.org/drawingml/2006/main" xmlns:r="http://schemas.openxmlformats.org/officeDocument/2006/relationships" xmlns:p="http://schemas.openxmlformats.org/presentationml/2006/main">
  <p:tag name="SHAPE_LOCKS" val="0"/>
</p:tagLst>
</file>

<file path=ppt/tags/tag3.xml><?xml version="1.0" encoding="utf-8"?>
<p:tagLst xmlns:a="http://schemas.openxmlformats.org/drawingml/2006/main" xmlns:r="http://schemas.openxmlformats.org/officeDocument/2006/relationships" xmlns:p="http://schemas.openxmlformats.org/presentationml/2006/main">
  <p:tag name="SHAPE_LOCKS" val="0"/>
</p:tagLst>
</file>

<file path=ppt/tags/tag4.xml><?xml version="1.0" encoding="utf-8"?>
<p:tagLst xmlns:a="http://schemas.openxmlformats.org/drawingml/2006/main" xmlns:r="http://schemas.openxmlformats.org/officeDocument/2006/relationships" xmlns:p="http://schemas.openxmlformats.org/presentationml/2006/main">
  <p:tag name="SHAPE_LOCKS" val="0"/>
</p:tagLst>
</file>

<file path=ppt/tags/tag5.xml><?xml version="1.0" encoding="utf-8"?>
<p:tagLst xmlns:a="http://schemas.openxmlformats.org/drawingml/2006/main" xmlns:r="http://schemas.openxmlformats.org/officeDocument/2006/relationships" xmlns:p="http://schemas.openxmlformats.org/presentationml/2006/main">
  <p:tag name="SHAPE_LOCKS" val="0"/>
</p:tagLst>
</file>

<file path=ppt/theme/theme1.xml><?xml version="1.0" encoding="utf-8"?>
<a:theme xmlns:a="http://schemas.openxmlformats.org/drawingml/2006/main" name="Blank">
  <a:themeElements>
    <a:clrScheme name="DTU">
      <a:dk1>
        <a:srgbClr val="000000"/>
      </a:dk1>
      <a:lt1>
        <a:srgbClr val="FFFFFF"/>
      </a:lt1>
      <a:dk2>
        <a:srgbClr val="990000"/>
      </a:dk2>
      <a:lt2>
        <a:srgbClr val="79238E"/>
      </a:lt2>
      <a:accent1>
        <a:srgbClr val="990000"/>
      </a:accent1>
      <a:accent2>
        <a:srgbClr val="2F3EEA"/>
      </a:accent2>
      <a:accent3>
        <a:srgbClr val="1FD082"/>
      </a:accent3>
      <a:accent4>
        <a:srgbClr val="171748"/>
      </a:accent4>
      <a:accent5>
        <a:srgbClr val="F6D04D"/>
      </a:accent5>
      <a:accent6>
        <a:srgbClr val="FC7634"/>
      </a:accent6>
      <a:hlink>
        <a:srgbClr val="2F3EEA"/>
      </a:hlink>
      <a:folHlink>
        <a:srgbClr val="990000"/>
      </a:folHlink>
    </a:clrScheme>
    <a:fontScheme name="DTU">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1"/>
        </a:solidFill>
        <a:ln w="9525" cap="flat" cmpd="sng" algn="ctr">
          <a:solidFill>
            <a:schemeClr val="accent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0000" tIns="46800" rIns="90000" bIns="46800" numCol="1" rtlCol="0" anchor="ctr" anchorCtr="0" compatLnSpc="1">
        <a:prstTxWarp prst="textNoShape">
          <a:avLst/>
        </a:prstTxWarp>
      </a:bodyPr>
      <a:lstStyle>
        <a:defPPr marL="0" marR="0" indent="0" algn="ctr" defTabSz="914400" rtl="0" eaLnBrk="1" fontAlgn="base" latinLnBrk="0" hangingPunct="1">
          <a:lnSpc>
            <a:spcPct val="100000"/>
          </a:lnSpc>
          <a:spcBef>
            <a:spcPts val="432"/>
          </a:spcBef>
          <a:spcAft>
            <a:spcPct val="0"/>
          </a:spcAft>
          <a:buClrTx/>
          <a:buSzTx/>
          <a:buFontTx/>
          <a:buNone/>
          <a:tabLst/>
          <a:defRPr kumimoji="0" sz="1600" b="0" i="0" u="none" strike="noStrike" cap="none" normalizeH="0" baseline="0" dirty="0" err="1" smtClean="0">
            <a:ln>
              <a:noFill/>
            </a:ln>
            <a:solidFill>
              <a:srgbClr val="FFFFFF"/>
            </a:solidFill>
            <a:effectLst/>
            <a:latin typeface="+mn-lt"/>
            <a:ea typeface="ＭＳ Ｐゴシック" pitchFamily="-80" charset="-128"/>
          </a:defRPr>
        </a:defPPr>
      </a:lstStyle>
    </a:spDef>
    <a:lnDef>
      <a:spPr bwMode="auto">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a:lstStyle/>
    </a:lnDef>
    <a:txDef>
      <a:spPr>
        <a:noFill/>
      </a:spPr>
      <a:bodyPr wrap="square" lIns="0" tIns="0" rIns="0" bIns="0" rtlCol="0">
        <a:spAutoFit/>
      </a:bodyPr>
      <a:lstStyle>
        <a:defPPr algn="l">
          <a:spcBef>
            <a:spcPts val="432"/>
          </a:spcBef>
          <a:defRPr dirty="0" err="1" smtClean="0">
            <a:latin typeface="+mn-lt"/>
          </a:defRPr>
        </a:defPPr>
      </a:lstStyle>
    </a:txDef>
  </a:objectDefaults>
  <a:extraClrSchemeLst/>
  <a:extLst>
    <a:ext uri="{05A4C25C-085E-4340-85A3-A5531E510DB2}">
      <thm15:themeFamily xmlns:thm15="http://schemas.microsoft.com/office/thememl/2012/main" name="Blank.potx" id="{3B38FA3B-2246-40E5-A61A-EA1559A3CD76}" vid="{D5F764FD-A73C-4B6C-BF48-3536DEB79AD2}"/>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10.xml.rels><?xml version="1.0" encoding="UTF-8" standalone="yes"?>
<Relationships xmlns="http://schemas.openxmlformats.org/package/2006/relationships"><Relationship Id="rId1" Type="http://schemas.openxmlformats.org/officeDocument/2006/relationships/customXmlProps" Target="itemProps10.xml"/></Relationships>
</file>

<file path=customXml/_rels/item11.xml.rels><?xml version="1.0" encoding="UTF-8" standalone="yes"?>
<Relationships xmlns="http://schemas.openxmlformats.org/package/2006/relationships"><Relationship Id="rId1" Type="http://schemas.openxmlformats.org/officeDocument/2006/relationships/customXmlProps" Target="itemProps11.xml"/></Relationships>
</file>

<file path=customXml/_rels/item12.xml.rels><?xml version="1.0" encoding="UTF-8" standalone="yes"?>
<Relationships xmlns="http://schemas.openxmlformats.org/package/2006/relationships"><Relationship Id="rId1" Type="http://schemas.openxmlformats.org/officeDocument/2006/relationships/customXmlProps" Target="itemProps12.xml"/></Relationships>
</file>

<file path=customXml/_rels/item13.xml.rels><?xml version="1.0" encoding="UTF-8" standalone="yes"?>
<Relationships xmlns="http://schemas.openxmlformats.org/package/2006/relationships"><Relationship Id="rId1" Type="http://schemas.openxmlformats.org/officeDocument/2006/relationships/customXmlProps" Target="itemProps13.xml"/></Relationships>
</file>

<file path=customXml/_rels/item14.xml.rels><?xml version="1.0" encoding="UTF-8" standalone="yes"?>
<Relationships xmlns="http://schemas.openxmlformats.org/package/2006/relationships"><Relationship Id="rId1" Type="http://schemas.openxmlformats.org/officeDocument/2006/relationships/customXmlProps" Target="itemProps14.xml"/></Relationships>
</file>

<file path=customXml/_rels/item15.xml.rels><?xml version="1.0" encoding="UTF-8" standalone="yes"?>
<Relationships xmlns="http://schemas.openxmlformats.org/package/2006/relationships"><Relationship Id="rId1" Type="http://schemas.openxmlformats.org/officeDocument/2006/relationships/customXmlProps" Target="itemProps15.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_rels/item7.xml.rels><?xml version="1.0" encoding="UTF-8" standalone="yes"?>
<Relationships xmlns="http://schemas.openxmlformats.org/package/2006/relationships"><Relationship Id="rId1" Type="http://schemas.openxmlformats.org/officeDocument/2006/relationships/customXmlProps" Target="itemProps7.xml"/></Relationships>
</file>

<file path=customXml/_rels/item8.xml.rels><?xml version="1.0" encoding="UTF-8" standalone="yes"?>
<Relationships xmlns="http://schemas.openxmlformats.org/package/2006/relationships"><Relationship Id="rId1" Type="http://schemas.openxmlformats.org/officeDocument/2006/relationships/customXmlProps" Target="itemProps8.xml"/></Relationships>
</file>

<file path=customXml/_rels/item9.xml.rels><?xml version="1.0" encoding="UTF-8" standalone="yes"?>
<Relationships xmlns="http://schemas.openxmlformats.org/package/2006/relationships"><Relationship Id="rId1" Type="http://schemas.openxmlformats.org/officeDocument/2006/relationships/customXmlProps" Target="itemProps9.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8204140473DBED4A8147D0B3F233126B" ma:contentTypeVersion="14" ma:contentTypeDescription="Opret et nyt dokument." ma:contentTypeScope="" ma:versionID="492dcf0228d42b7d440dc1a0e6b58827">
  <xsd:schema xmlns:xsd="http://www.w3.org/2001/XMLSchema" xmlns:xs="http://www.w3.org/2001/XMLSchema" xmlns:p="http://schemas.microsoft.com/office/2006/metadata/properties" xmlns:ns3="6d5176c5-17ce-4d03-a978-84a97e2ad3f0" xmlns:ns4="8f39601f-7de7-4e7c-8c9a-d0a8a7dc823f" targetNamespace="http://schemas.microsoft.com/office/2006/metadata/properties" ma:root="true" ma:fieldsID="1957af00676ac282aa911368ed73b2fb" ns3:_="" ns4:_="">
    <xsd:import namespace="6d5176c5-17ce-4d03-a978-84a97e2ad3f0"/>
    <xsd:import namespace="8f39601f-7de7-4e7c-8c9a-d0a8a7dc823f"/>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3:MediaServiceLocation" minOccurs="0"/>
                <xsd:element ref="ns3:MediaServiceAutoKeyPoints" minOccurs="0"/>
                <xsd:element ref="ns3:MediaServiceKeyPoints" minOccurs="0"/>
                <xsd:element ref="ns4:SharedWithUsers" minOccurs="0"/>
                <xsd:element ref="ns4:SharedWithDetails" minOccurs="0"/>
                <xsd:element ref="ns4:SharingHintHash"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d5176c5-17ce-4d03-a978-84a97e2ad3f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LengthInSeconds" ma:index="21"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8f39601f-7de7-4e7c-8c9a-d0a8a7dc823f" elementFormDefault="qualified">
    <xsd:import namespace="http://schemas.microsoft.com/office/2006/documentManagement/types"/>
    <xsd:import namespace="http://schemas.microsoft.com/office/infopath/2007/PartnerControls"/>
    <xsd:element name="SharedWithUsers" ma:index="18" nillable="true" ma:displayName="Del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Delt med detaljer" ma:internalName="SharedWithDetails" ma:readOnly="true">
      <xsd:simpleType>
        <xsd:restriction base="dms:Note">
          <xsd:maxLength value="255"/>
        </xsd:restriction>
      </xsd:simpleType>
    </xsd:element>
    <xsd:element name="SharingHintHash" ma:index="20" nillable="true" ma:displayName="Hashværdi for deling"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dhol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10.xml><?xml version="1.0" encoding="utf-8"?>
<TemplafySlideTemplateConfiguration><![CDATA[{"elementsMetadata":[],"enableDocumentContentUpdater":true,"documentContentValidatorConfiguration":{"enableDocumentContentValidator":false,"documentContentValidatorVersion":0},"slideId":"636837486369753289","version":"1.2"}]]></TemplafySlideTemplateConfiguration>
</file>

<file path=customXml/item11.xml><?xml version="1.0" encoding="utf-8"?>
<p:properties xmlns:p="http://schemas.microsoft.com/office/2006/metadata/properties" xmlns:xsi="http://www.w3.org/2001/XMLSchema-instance" xmlns:pc="http://schemas.microsoft.com/office/infopath/2007/PartnerControls">
  <documentManagement/>
</p:properties>
</file>

<file path=customXml/item12.xml><?xml version="1.0" encoding="utf-8"?>
<?mso-contentType ?>
<FormTemplates xmlns="http://schemas.microsoft.com/sharepoint/v3/contenttype/forms">
  <Display>DocumentLibraryForm</Display>
  <Edit>DocumentLibraryForm</Edit>
  <New>DocumentLibraryForm</New>
</FormTemplates>
</file>

<file path=customXml/item13.xml><?xml version="1.0" encoding="utf-8"?>
<TemplafySlideFormConfiguration><![CDATA[{"formFields":[],"formDataEntries":[]}]]></TemplafySlideFormConfiguration>
</file>

<file path=customXml/item14.xml><?xml version="1.0" encoding="utf-8"?>
<TemplafyTemplateConfiguration><![CDATA[{"elementsMetadata":[{"type":"shape","id":"2fce62a0-f28a-44e1-a519-0cbe37b25f7a","elementConfiguration":{"binding":"UserProfile.Offices.Workarea_{{DocumentLanguage}}","disableUpdates":false,"type":"text"}},{"type":"shape","id":"58465eeb-cfe0-4970-97ec-88179dc0a9c2","elementConfiguration":{"binding":"Form.Date","format":"{{DateFormats.GeneralDate}}","disableUpdates":false,"type":"date"}},{"type":"shape","id":"5020bdfb-1912-4d6d-a5c3-71b7da283692","elementConfiguration":{"binding":"Form.PresentationTitle","disableUpdates":false,"type":"text"}},{"type":"shape","id":"8d5b95d1-8a23-4044-9620-bf5e7305a170","elementConfiguration":{"binding":"UserProfile.Offices.Workarea_{{DocumentLanguage}}","disableUpdates":false,"type":"text"}},{"type":"shape","id":"79fbb3c3-dd89-47ef-91e9-e0bd2bb0942f","elementConfiguration":{"binding":"Form.Date","format":"{{DateFormats.GeneralDate}}","disableUpdates":false,"type":"date"}},{"type":"shape","id":"5e9447ba-0dff-46ec-ac33-540c046ca40a","elementConfiguration":{"binding":"Form.PresentationTitle","disableUpdates":false,"type":"text"}}],"transformationConfigurations":[{"language":"{{DocumentLanguage}}","disableUpdates":false,"type":"proofingLanguage"}],"enableDocumentContentUpdater":true,"templateName":"DTU Template 16_9 - Corporate red","templateDescription":"","version":"1.2"}]]></TemplafyTemplateConfiguration>
</file>

<file path=customXml/item15.xml><?xml version="1.0" encoding="utf-8"?>
<TemplafySlideFormConfiguration><![CDATA[{"formFields":[],"formDataEntries":[]}]]></TemplafySlideFormConfiguration>
</file>

<file path=customXml/item2.xml><?xml version="1.0" encoding="utf-8"?>
<TemplafySlideFormConfiguration><![CDATA[{"formFields":[],"formDataEntries":[]}]]></TemplafySlideFormConfiguration>
</file>

<file path=customXml/item3.xml><?xml version="1.0" encoding="utf-8"?>
<TemplafySlideTemplateConfiguration><![CDATA[{"elementsMetadata":[],"enableDocumentContentUpdater":true,"documentContentValidatorConfiguration":{"enableDocumentContentValidator":false,"documentContentValidatorVersion":0},"slideId":"636837486369753289","version":"1.2"}]]></TemplafySlideTemplateConfiguration>
</file>

<file path=customXml/item4.xml><?xml version="1.0" encoding="utf-8"?>
<TemplafySlideFormConfiguration><![CDATA[{"formFields":[],"formDataEntries":[]}]]></TemplafySlideFormConfiguration>
</file>

<file path=customXml/item5.xml><?xml version="1.0" encoding="utf-8"?>
<TemplafySlideTemplateConfiguration><![CDATA[{"elementsMetadata":[],"enableDocumentContentUpdater":true,"documentContentValidatorConfiguration":{"enableDocumentContentValidator":false,"documentContentValidatorVersion":0},"slideId":"636837486369128185","version":"1.2"}]]></TemplafySlideTemplateConfiguration>
</file>

<file path=customXml/item6.xml><?xml version="1.0" encoding="utf-8"?>
<TemplafySlideTemplateConfiguration><![CDATA[{"elementsMetadata":[],"enableDocumentContentUpdater":true,"documentContentValidatorConfiguration":{"enableDocumentContentValidator":false,"documentContentValidatorVersion":0},"slideId":"636837486366003040","version":"1.2"}]]></TemplafySlideTemplateConfiguration>
</file>

<file path=customXml/item7.xml><?xml version="1.0" encoding="utf-8"?>
<TemplafyFormConfiguration><![CDATA[{"formFields":[{"required":false,"type":"datePicker","name":"Date","label":"Date","helpTexts":{"prefix":"","postfix":""},"spacing":{},"fullyQualifiedName":"Date"},{"required":false,"placeholder":"","lines":0,"type":"textBox","name":"PresentationTitle","label":"Presentation title","helpTexts":{"prefix":"","postfix":""},"spacing":{},"fullyQualifiedName":"PresentationTitle"}],"formDataEntries":[{"name":"Date","value":"4Xm7d242HGo446IH5nRjQA=="},{"name":"PresentationTitle","value":"ZR/I84ubq+6CkRKNk7nn9w=="}]}]]></TemplafyFormConfiguration>
</file>

<file path=customXml/item8.xml><?xml version="1.0" encoding="utf-8"?>
<TemplafySlideTemplateConfiguration><![CDATA[{"elementsMetadata":[],"enableDocumentContentUpdater":true,"documentContentValidatorConfiguration":{"enableDocumentContentValidator":false,"documentContentValidatorVersion":0},"slideId":"636837486369753289","version":"1.2"}]]></TemplafySlideTemplateConfiguration>
</file>

<file path=customXml/item9.xml><?xml version="1.0" encoding="utf-8"?>
<TemplafySlideFormConfiguration><![CDATA[{"formFields":[],"formDataEntries":[]}]]></TemplafySlideFormConfiguration>
</file>

<file path=customXml/itemProps1.xml><?xml version="1.0" encoding="utf-8"?>
<ds:datastoreItem xmlns:ds="http://schemas.openxmlformats.org/officeDocument/2006/customXml" ds:itemID="{C5986E0F-E4BD-4FAF-9371-8DEFBC66411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d5176c5-17ce-4d03-a978-84a97e2ad3f0"/>
    <ds:schemaRef ds:uri="8f39601f-7de7-4e7c-8c9a-d0a8a7dc823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10.xml><?xml version="1.0" encoding="utf-8"?>
<ds:datastoreItem xmlns:ds="http://schemas.openxmlformats.org/officeDocument/2006/customXml" ds:itemID="{63739DE7-E6A3-4387-A1D2-39A074A14C8D}">
  <ds:schemaRefs/>
</ds:datastoreItem>
</file>

<file path=customXml/itemProps11.xml><?xml version="1.0" encoding="utf-8"?>
<ds:datastoreItem xmlns:ds="http://schemas.openxmlformats.org/officeDocument/2006/customXml" ds:itemID="{23FF7AC6-3DF6-40AE-80E9-C6FFDC877C6F}">
  <ds:schemaRefs>
    <ds:schemaRef ds:uri="http://purl.org/dc/elements/1.1/"/>
    <ds:schemaRef ds:uri="http://schemas.microsoft.com/office/2006/metadata/properties"/>
    <ds:schemaRef ds:uri="8f39601f-7de7-4e7c-8c9a-d0a8a7dc823f"/>
    <ds:schemaRef ds:uri="http://schemas.microsoft.com/office/2006/documentManagement/types"/>
    <ds:schemaRef ds:uri="6d5176c5-17ce-4d03-a978-84a97e2ad3f0"/>
    <ds:schemaRef ds:uri="http://purl.org/dc/terms/"/>
    <ds:schemaRef ds:uri="http://schemas.openxmlformats.org/package/2006/metadata/core-properties"/>
    <ds:schemaRef ds:uri="http://purl.org/dc/dcmitype/"/>
    <ds:schemaRef ds:uri="http://schemas.microsoft.com/office/infopath/2007/PartnerControls"/>
    <ds:schemaRef ds:uri="http://www.w3.org/XML/1998/namespace"/>
  </ds:schemaRefs>
</ds:datastoreItem>
</file>

<file path=customXml/itemProps12.xml><?xml version="1.0" encoding="utf-8"?>
<ds:datastoreItem xmlns:ds="http://schemas.openxmlformats.org/officeDocument/2006/customXml" ds:itemID="{443FA44D-76F8-4AE5-A593-2607B7ACD805}">
  <ds:schemaRefs>
    <ds:schemaRef ds:uri="http://schemas.microsoft.com/sharepoint/v3/contenttype/forms"/>
  </ds:schemaRefs>
</ds:datastoreItem>
</file>

<file path=customXml/itemProps13.xml><?xml version="1.0" encoding="utf-8"?>
<ds:datastoreItem xmlns:ds="http://schemas.openxmlformats.org/officeDocument/2006/customXml" ds:itemID="{14B2314C-BE01-4A71-8008-5CB88B8989B2}">
  <ds:schemaRefs/>
</ds:datastoreItem>
</file>

<file path=customXml/itemProps14.xml><?xml version="1.0" encoding="utf-8"?>
<ds:datastoreItem xmlns:ds="http://schemas.openxmlformats.org/officeDocument/2006/customXml" ds:itemID="{1334258C-C3E7-4029-A615-C886A240FB15}">
  <ds:schemaRefs/>
</ds:datastoreItem>
</file>

<file path=customXml/itemProps15.xml><?xml version="1.0" encoding="utf-8"?>
<ds:datastoreItem xmlns:ds="http://schemas.openxmlformats.org/officeDocument/2006/customXml" ds:itemID="{8660AB89-308F-4A34-B01B-CC1A9333F1B1}">
  <ds:schemaRefs/>
</ds:datastoreItem>
</file>

<file path=customXml/itemProps2.xml><?xml version="1.0" encoding="utf-8"?>
<ds:datastoreItem xmlns:ds="http://schemas.openxmlformats.org/officeDocument/2006/customXml" ds:itemID="{56C8BFB2-A911-4310-9D4A-421D773FAFA6}">
  <ds:schemaRefs/>
</ds:datastoreItem>
</file>

<file path=customXml/itemProps3.xml><?xml version="1.0" encoding="utf-8"?>
<ds:datastoreItem xmlns:ds="http://schemas.openxmlformats.org/officeDocument/2006/customXml" ds:itemID="{02E7CCCE-613B-4CED-B813-E473EA1E01B2}">
  <ds:schemaRefs/>
</ds:datastoreItem>
</file>

<file path=customXml/itemProps4.xml><?xml version="1.0" encoding="utf-8"?>
<ds:datastoreItem xmlns:ds="http://schemas.openxmlformats.org/officeDocument/2006/customXml" ds:itemID="{30289707-EEF9-4B60-942B-F5F5CE960970}">
  <ds:schemaRefs/>
</ds:datastoreItem>
</file>

<file path=customXml/itemProps5.xml><?xml version="1.0" encoding="utf-8"?>
<ds:datastoreItem xmlns:ds="http://schemas.openxmlformats.org/officeDocument/2006/customXml" ds:itemID="{11FAAC39-0A3A-4CC2-A9C1-60940B78AE17}">
  <ds:schemaRefs/>
</ds:datastoreItem>
</file>

<file path=customXml/itemProps6.xml><?xml version="1.0" encoding="utf-8"?>
<ds:datastoreItem xmlns:ds="http://schemas.openxmlformats.org/officeDocument/2006/customXml" ds:itemID="{E5957E33-0059-46CE-AE7B-582F67E40B53}">
  <ds:schemaRefs/>
</ds:datastoreItem>
</file>

<file path=customXml/itemProps7.xml><?xml version="1.0" encoding="utf-8"?>
<ds:datastoreItem xmlns:ds="http://schemas.openxmlformats.org/officeDocument/2006/customXml" ds:itemID="{05DC2B94-7C1B-4C14-83B0-9CD2A82C27E0}">
  <ds:schemaRefs/>
</ds:datastoreItem>
</file>

<file path=customXml/itemProps8.xml><?xml version="1.0" encoding="utf-8"?>
<ds:datastoreItem xmlns:ds="http://schemas.openxmlformats.org/officeDocument/2006/customXml" ds:itemID="{FC330B59-7B78-4490-906F-7250CC7C7023}">
  <ds:schemaRefs/>
</ds:datastoreItem>
</file>

<file path=customXml/itemProps9.xml><?xml version="1.0" encoding="utf-8"?>
<ds:datastoreItem xmlns:ds="http://schemas.openxmlformats.org/officeDocument/2006/customXml" ds:itemID="{F4C08C7F-F953-44DE-ACDE-930692BDDB0F}">
  <ds:schemaRefs/>
</ds:datastoreItem>
</file>

<file path=docProps/app.xml><?xml version="1.0" encoding="utf-8"?>
<Properties xmlns="http://schemas.openxmlformats.org/officeDocument/2006/extended-properties" xmlns:vt="http://schemas.openxmlformats.org/officeDocument/2006/docPropsVTypes">
  <Template>blank</Template>
  <TotalTime>746</TotalTime>
  <Words>361</Words>
  <Application>Microsoft Office PowerPoint</Application>
  <PresentationFormat>Custom</PresentationFormat>
  <Paragraphs>21</Paragraphs>
  <Slides>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ＭＳ Ｐゴシック</vt:lpstr>
      <vt:lpstr>Arial</vt:lpstr>
      <vt:lpstr>Arial</vt:lpstr>
      <vt:lpstr>Verdana</vt:lpstr>
      <vt:lpstr>Wingdings</vt:lpstr>
      <vt:lpstr>Blank</vt:lpstr>
      <vt:lpstr>Safety Moment  Work-life-balance</vt:lpstr>
      <vt:lpstr>Safety Moment Work-life-balance</vt:lpstr>
      <vt:lpstr>Safety Moment - Work-life-balance  </vt:lpstr>
    </vt:vector>
  </TitlesOfParts>
  <Company>DTU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Safety Moment  - the chair</dc:title>
  <dc:creator>Simone Clauwaert</dc:creator>
  <cp:lastModifiedBy>Leif Leon Warner</cp:lastModifiedBy>
  <cp:revision>3</cp:revision>
  <dcterms:created xsi:type="dcterms:W3CDTF">2021-11-26T13:47:14Z</dcterms:created>
  <dcterms:modified xsi:type="dcterms:W3CDTF">2022-07-26T04:16:59Z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sdIsCodeFreeTemplate">
    <vt:lpwstr>True</vt:lpwstr>
  </property>
  <property fmtid="{D5CDD505-2E9C-101B-9397-08002B2CF9AE}" pid="3" name="TemplafyTenantId">
    <vt:lpwstr>dtu</vt:lpwstr>
  </property>
  <property fmtid="{D5CDD505-2E9C-101B-9397-08002B2CF9AE}" pid="4" name="TemplafyTemplateId">
    <vt:lpwstr>636784030496976655</vt:lpwstr>
  </property>
  <property fmtid="{D5CDD505-2E9C-101B-9397-08002B2CF9AE}" pid="5" name="TemplafyUserProfileId">
    <vt:lpwstr>636838302414865013</vt:lpwstr>
  </property>
  <property fmtid="{D5CDD505-2E9C-101B-9397-08002B2CF9AE}" pid="6" name="TemplafyLanguageCode">
    <vt:lpwstr>en-GB</vt:lpwstr>
  </property>
  <property fmtid="{D5CDD505-2E9C-101B-9397-08002B2CF9AE}" pid="7" name="ContentTypeId">
    <vt:lpwstr>0x0101008204140473DBED4A8147D0B3F233126B</vt:lpwstr>
  </property>
</Properties>
</file>