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2"/>
  </p:sldMasterIdLst>
  <p:notesMasterIdLst>
    <p:notesMasterId r:id="rId14"/>
  </p:notesMasterIdLst>
  <p:handoutMasterIdLst>
    <p:handoutMasterId r:id="rId15"/>
  </p:handoutMasterIdLst>
  <p:sldIdLst>
    <p:sldId id="263" r:id="rId13"/>
  </p:sldIdLst>
  <p:sldSz cx="12190413" cy="6858000"/>
  <p:notesSz cx="6858000" cy="9144000"/>
  <p:custDataLst>
    <p:tags r:id="rId16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098" autoAdjust="0"/>
  </p:normalViewPr>
  <p:slideViewPr>
    <p:cSldViewPr showGuides="1">
      <p:cViewPr varScale="1">
        <p:scale>
          <a:sx n="96" d="100"/>
          <a:sy n="96" d="100"/>
        </p:scale>
        <p:origin x="101" y="9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smtClean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DF32-7125-4986-B157-551B08849CAF}" type="datetime1">
              <a:rPr lang="da-DK" smtClean="0">
                <a:solidFill>
                  <a:prstClr val="black">
                    <a:tint val="75000"/>
                  </a:prstClr>
                </a:solidFill>
              </a:rPr>
              <a:t>18-05-2022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prstClr val="black">
                    <a:tint val="75000"/>
                  </a:prstClr>
                </a:solidFill>
              </a:rPr>
              <a:t>HS data til og med 26. oktober 2014.  Direktionsmøde 28. oktober 2014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6815-C958-48C0-9B2B-5AD61883CB15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1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smtClean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J3DZFZCyL1s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342678" y="404664"/>
            <a:ext cx="9312374" cy="626609"/>
          </a:xfrm>
        </p:spPr>
        <p:txBody>
          <a:bodyPr/>
          <a:lstStyle/>
          <a:p>
            <a:r>
              <a:rPr lang="en-GB" dirty="0" smtClean="0"/>
              <a:t>Safety </a:t>
            </a:r>
            <a:r>
              <a:rPr lang="en-GB" dirty="0"/>
              <a:t>Moment 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>
          <a:xfrm>
            <a:off x="3133512" y="3068960"/>
            <a:ext cx="5567958" cy="1584177"/>
          </a:xfrm>
        </p:spPr>
        <p:txBody>
          <a:bodyPr/>
          <a:lstStyle/>
          <a:p>
            <a:pPr marL="0" indent="0" algn="ctr">
              <a:buNone/>
            </a:pPr>
            <a:endParaRPr lang="da-DK" u="sng" dirty="0">
              <a:hlinkClick r:id="rId2"/>
            </a:endParaRPr>
          </a:p>
          <a:p>
            <a:pPr marL="0" indent="0" algn="ctr">
              <a:buNone/>
            </a:pPr>
            <a:r>
              <a:rPr lang="da-DK" u="sng" dirty="0" smtClean="0">
                <a:hlinkClick r:id="rId2"/>
              </a:rPr>
              <a:t>https://www.youtube.com/watch?v=J3DZFZCyL1s</a:t>
            </a:r>
            <a:endParaRPr lang="da-DK" u="sng" dirty="0" smtClean="0">
              <a:hlinkClick r:id=""/>
            </a:endParaRPr>
          </a:p>
          <a:p>
            <a:pPr marL="0" indent="0" algn="ctr">
              <a:buNone/>
            </a:pPr>
            <a:endParaRPr lang="da-DK" u="sng" dirty="0" smtClean="0">
              <a:hlinkClick r:id=""/>
            </a:endParaRPr>
          </a:p>
          <a:p>
            <a:pPr marL="0" indent="0" algn="ctr">
              <a:buNone/>
            </a:pPr>
            <a:r>
              <a:rPr lang="da-DK" u="sng" dirty="0" smtClean="0">
                <a:hlinkClick r:id=""/>
              </a:rPr>
              <a:t>https://www.youtube.com/watch?v=r_noyHbl6q0</a:t>
            </a:r>
            <a:r>
              <a:rPr lang="da-DK" dirty="0" smtClean="0"/>
              <a:t> </a:t>
            </a:r>
          </a:p>
          <a:p>
            <a:pPr algn="ctr"/>
            <a:endParaRPr lang="en-GB" dirty="0" smtClean="0"/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2" name="Pladsholder til slidenummer 1"/>
          <p:cNvSpPr>
            <a:spLocks noGrp="1"/>
          </p:cNvSpPr>
          <p:nvPr>
            <p:ph type="sldNum" sz="quarter" idx="4294967295"/>
          </p:nvPr>
        </p:nvSpPr>
        <p:spPr>
          <a:xfrm>
            <a:off x="11757025" y="6540500"/>
            <a:ext cx="433388" cy="317500"/>
          </a:xfrm>
        </p:spPr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030" y="1156780"/>
            <a:ext cx="2812923" cy="2082903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 rot="673699">
            <a:off x="4166524" y="5284009"/>
            <a:ext cx="88165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AMU-møder</a:t>
            </a:r>
          </a:p>
        </p:txBody>
      </p:sp>
      <p:sp>
        <p:nvSpPr>
          <p:cNvPr id="7" name="Tekstfelt 6"/>
          <p:cNvSpPr txBox="1"/>
          <p:nvPr/>
        </p:nvSpPr>
        <p:spPr>
          <a:xfrm rot="563630">
            <a:off x="6743278" y="5331405"/>
            <a:ext cx="106279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Institutmøder</a:t>
            </a:r>
          </a:p>
        </p:txBody>
      </p:sp>
      <p:sp>
        <p:nvSpPr>
          <p:cNvPr id="8" name="Tekstfelt 7"/>
          <p:cNvSpPr txBox="1"/>
          <p:nvPr/>
        </p:nvSpPr>
        <p:spPr>
          <a:xfrm rot="20884281">
            <a:off x="5210176" y="5746029"/>
            <a:ext cx="115897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Sektionsmøder</a:t>
            </a:r>
          </a:p>
        </p:txBody>
      </p:sp>
      <p:sp>
        <p:nvSpPr>
          <p:cNvPr id="9" name="Tekstfelt 8"/>
          <p:cNvSpPr txBox="1"/>
          <p:nvPr/>
        </p:nvSpPr>
        <p:spPr>
          <a:xfrm rot="20847658">
            <a:off x="8289575" y="5692019"/>
            <a:ext cx="122148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Netværksmøder</a:t>
            </a:r>
          </a:p>
        </p:txBody>
      </p:sp>
      <p:sp>
        <p:nvSpPr>
          <p:cNvPr id="10" name="Tekstfelt 9"/>
          <p:cNvSpPr txBox="1"/>
          <p:nvPr/>
        </p:nvSpPr>
        <p:spPr>
          <a:xfrm rot="20907408">
            <a:off x="3096827" y="5793201"/>
            <a:ext cx="93147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Teammøder</a:t>
            </a:r>
          </a:p>
        </p:txBody>
      </p:sp>
      <p:sp>
        <p:nvSpPr>
          <p:cNvPr id="12" name="Tekstfelt 11"/>
          <p:cNvSpPr txBox="1"/>
          <p:nvPr/>
        </p:nvSpPr>
        <p:spPr>
          <a:xfrm rot="719598">
            <a:off x="1933386" y="5291610"/>
            <a:ext cx="90249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Bernard MT Condensed" panose="02050806060905020404" pitchFamily="18" charset="0"/>
              </a:rPr>
              <a:t>AMG-møder</a:t>
            </a:r>
          </a:p>
        </p:txBody>
      </p:sp>
    </p:spTree>
    <p:extLst>
      <p:ext uri="{BB962C8B-B14F-4D97-AF65-F5344CB8AC3E}">
        <p14:creationId xmlns:p14="http://schemas.microsoft.com/office/powerpoint/2010/main" val="208427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0.xml><?xml version="1.0" encoding="utf-8"?>
<TemplafySlideFormConfiguration><![CDATA[{"formFields":[],"formDataEntries":[]}]]></TemplafySlideFormConfiguration>
</file>

<file path=customXml/item1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4" ma:contentTypeDescription="Opret et nyt dokument." ma:contentTypeScope="" ma:versionID="492dcf0228d42b7d440dc1a0e6b58827">
  <xsd:schema xmlns:xsd="http://www.w3.org/2001/XMLSchema" xmlns:xs="http://www.w3.org/2001/XMLSchema" xmlns:p="http://schemas.microsoft.com/office/2006/metadata/properties" xmlns:ns3="6d5176c5-17ce-4d03-a978-84a97e2ad3f0" xmlns:ns4="8f39601f-7de7-4e7c-8c9a-d0a8a7dc823f" targetNamespace="http://schemas.microsoft.com/office/2006/metadata/properties" ma:root="true" ma:fieldsID="1957af00676ac282aa911368ed73b2fb" ns3:_="" ns4:_="">
    <xsd:import namespace="6d5176c5-17ce-4d03-a978-84a97e2ad3f0"/>
    <xsd:import namespace="8f39601f-7de7-4e7c-8c9a-d0a8a7dc82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9601f-7de7-4e7c-8c9a-d0a8a7dc8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5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7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8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9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D035D1-F0FA-4F76-B317-5337295089C4}">
  <ds:schemaRefs>
    <ds:schemaRef ds:uri="http://schemas.microsoft.com/sharepoint/v3/contenttype/forms"/>
  </ds:schemaRefs>
</ds:datastoreItem>
</file>

<file path=customXml/itemProps10.xml><?xml version="1.0" encoding="utf-8"?>
<ds:datastoreItem xmlns:ds="http://schemas.openxmlformats.org/officeDocument/2006/customXml" ds:itemID="{8660AB89-308F-4A34-B01B-CC1A9333F1B1}">
  <ds:schemaRefs/>
</ds:datastoreItem>
</file>

<file path=customXml/itemProps11.xml><?xml version="1.0" encoding="utf-8"?>
<ds:datastoreItem xmlns:ds="http://schemas.openxmlformats.org/officeDocument/2006/customXml" ds:itemID="{F8D7D8A1-8513-4C82-B33C-CE07D72EC0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8f39601f-7de7-4e7c-8c9a-d0a8a7dc8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C08C7F-F953-44DE-ACDE-930692BDDB0F}">
  <ds:schemaRefs/>
</ds:datastoreItem>
</file>

<file path=customXml/itemProps3.xml><?xml version="1.0" encoding="utf-8"?>
<ds:datastoreItem xmlns:ds="http://schemas.openxmlformats.org/officeDocument/2006/customXml" ds:itemID="{56C8BFB2-A911-4310-9D4A-421D773FAFA6}">
  <ds:schemaRefs/>
</ds:datastoreItem>
</file>

<file path=customXml/itemProps4.xml><?xml version="1.0" encoding="utf-8"?>
<ds:datastoreItem xmlns:ds="http://schemas.openxmlformats.org/officeDocument/2006/customXml" ds:itemID="{1334258C-C3E7-4029-A615-C886A240FB15}">
  <ds:schemaRefs/>
</ds:datastoreItem>
</file>

<file path=customXml/itemProps5.xml><?xml version="1.0" encoding="utf-8"?>
<ds:datastoreItem xmlns:ds="http://schemas.openxmlformats.org/officeDocument/2006/customXml" ds:itemID="{05DC2B94-7C1B-4C14-83B0-9CD2A82C27E0}">
  <ds:schemaRefs/>
</ds:datastoreItem>
</file>

<file path=customXml/itemProps6.xml><?xml version="1.0" encoding="utf-8"?>
<ds:datastoreItem xmlns:ds="http://schemas.openxmlformats.org/officeDocument/2006/customXml" ds:itemID="{11FAAC39-0A3A-4CC2-A9C1-60940B78AE17}">
  <ds:schemaRefs/>
</ds:datastoreItem>
</file>

<file path=customXml/itemProps7.xml><?xml version="1.0" encoding="utf-8"?>
<ds:datastoreItem xmlns:ds="http://schemas.openxmlformats.org/officeDocument/2006/customXml" ds:itemID="{02E7CCCE-613B-4CED-B813-E473EA1E01B2}">
  <ds:schemaRefs/>
</ds:datastoreItem>
</file>

<file path=customXml/itemProps8.xml><?xml version="1.0" encoding="utf-8"?>
<ds:datastoreItem xmlns:ds="http://schemas.openxmlformats.org/officeDocument/2006/customXml" ds:itemID="{E5957E33-0059-46CE-AE7B-582F67E40B53}">
  <ds:schemaRefs/>
</ds:datastoreItem>
</file>

<file path=customXml/itemProps9.xml><?xml version="1.0" encoding="utf-8"?>
<ds:datastoreItem xmlns:ds="http://schemas.openxmlformats.org/officeDocument/2006/customXml" ds:itemID="{E0C9A87B-4179-446E-ADAC-176FDA1EEDC9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8f39601f-7de7-4e7c-8c9a-d0a8a7dc823f"/>
    <ds:schemaRef ds:uri="6d5176c5-17ce-4d03-a978-84a97e2ad3f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Bernard MT Condensed</vt:lpstr>
      <vt:lpstr>Verdana</vt:lpstr>
      <vt:lpstr>Blank</vt:lpstr>
      <vt:lpstr>Safety Moment 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Lars Villadsen</dc:creator>
  <cp:lastModifiedBy>Leif Leon Warner</cp:lastModifiedBy>
  <cp:revision>4</cp:revision>
  <dcterms:created xsi:type="dcterms:W3CDTF">2022-05-17T19:14:17Z</dcterms:created>
  <dcterms:modified xsi:type="dcterms:W3CDTF">2022-05-18T08:55:00Z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