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3" autoAdjust="0"/>
    <p:restoredTop sz="52849" autoAdjust="0"/>
  </p:normalViewPr>
  <p:slideViewPr>
    <p:cSldViewPr snapToGrid="0">
      <p:cViewPr varScale="1">
        <p:scale>
          <a:sx n="50" d="100"/>
          <a:sy n="50" d="100"/>
        </p:scale>
        <p:origin x="1862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64F9F8-F530-4E6B-B497-728AB1C0ABB6}" type="datetimeFigureOut">
              <a:rPr lang="en-GB" smtClean="0"/>
              <a:t>09/08/2022</a:t>
            </a:fld>
            <a:endParaRPr lang="en-GB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E38149-503B-40B1-AAE9-14D8D5FB1B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02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Den person der præsenterer &gt;</a:t>
            </a:r>
            <a:r>
              <a:rPr lang="en-US" b="1" dirty="0" err="1"/>
              <a:t>sikkerhed</a:t>
            </a:r>
            <a:r>
              <a:rPr lang="en-US" b="1" dirty="0"/>
              <a:t> </a:t>
            </a:r>
            <a:r>
              <a:rPr lang="en-US" b="1" dirty="0" err="1"/>
              <a:t>på</a:t>
            </a:r>
            <a:r>
              <a:rPr lang="en-US" b="1" dirty="0"/>
              <a:t> </a:t>
            </a:r>
            <a:r>
              <a:rPr lang="en-US" b="1" dirty="0" err="1"/>
              <a:t>lokaliteten</a:t>
            </a:r>
            <a:r>
              <a:rPr lang="en-US" b="1" dirty="0"/>
              <a:t>&lt;</a:t>
            </a:r>
            <a:r>
              <a:rPr lang="en-US" b="1" baseline="0" dirty="0"/>
              <a:t> </a:t>
            </a:r>
            <a:r>
              <a:rPr lang="en-US" b="1" baseline="0" dirty="0" err="1"/>
              <a:t>skal</a:t>
            </a:r>
            <a:r>
              <a:rPr lang="en-US" b="1" baseline="0" dirty="0"/>
              <a:t> </a:t>
            </a:r>
            <a:r>
              <a:rPr lang="en-US" b="1" baseline="0" dirty="0" err="1"/>
              <a:t>på</a:t>
            </a:r>
            <a:r>
              <a:rPr lang="en-US" b="1" baseline="0" dirty="0"/>
              <a:t> </a:t>
            </a:r>
            <a:r>
              <a:rPr lang="en-US" b="1" baseline="0" dirty="0" err="1"/>
              <a:t>forhånd</a:t>
            </a:r>
            <a:r>
              <a:rPr lang="en-US" b="1" baseline="0" dirty="0"/>
              <a:t> </a:t>
            </a:r>
            <a:r>
              <a:rPr lang="en-US" b="1" baseline="0" dirty="0" err="1"/>
              <a:t>undersøge</a:t>
            </a:r>
            <a:r>
              <a:rPr lang="en-US" b="1" baseline="0" dirty="0"/>
              <a:t> de </a:t>
            </a:r>
            <a:r>
              <a:rPr lang="en-US" b="1" baseline="0" dirty="0" err="1"/>
              <a:t>forhold</a:t>
            </a:r>
            <a:r>
              <a:rPr lang="en-US" b="1" baseline="0" dirty="0"/>
              <a:t> der </a:t>
            </a:r>
            <a:r>
              <a:rPr lang="en-US" b="1" baseline="0" dirty="0" err="1"/>
              <a:t>er</a:t>
            </a:r>
            <a:r>
              <a:rPr lang="en-US" b="1" baseline="0" dirty="0"/>
              <a:t> </a:t>
            </a:r>
            <a:r>
              <a:rPr lang="en-US" b="1" baseline="0" dirty="0" err="1"/>
              <a:t>angivet</a:t>
            </a:r>
            <a:r>
              <a:rPr lang="en-US" b="1" baseline="0" dirty="0"/>
              <a:t> under </a:t>
            </a:r>
            <a:r>
              <a:rPr lang="en-US" b="1" u="sng" baseline="0" dirty="0"/>
              <a:t>GENEREL SIKKERHED </a:t>
            </a:r>
            <a:endParaRPr lang="en-US" b="1" u="sng" dirty="0"/>
          </a:p>
          <a:p>
            <a:endParaRPr lang="en-US" b="1" dirty="0"/>
          </a:p>
          <a:p>
            <a:r>
              <a:rPr lang="en-US" b="1" dirty="0"/>
              <a:t>GENEREL SIKKERHED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Alarm</a:t>
            </a:r>
            <a:r>
              <a:rPr lang="en-US" dirty="0"/>
              <a:t> (</a:t>
            </a:r>
            <a:r>
              <a:rPr lang="en-US" dirty="0" err="1"/>
              <a:t>fx</a:t>
            </a:r>
            <a:r>
              <a:rPr lang="en-US" dirty="0"/>
              <a:t> </a:t>
            </a:r>
            <a:r>
              <a:rPr lang="en-US" dirty="0" err="1"/>
              <a:t>akustisk</a:t>
            </a:r>
            <a:r>
              <a:rPr lang="en-US" dirty="0"/>
              <a:t>, blink,</a:t>
            </a:r>
            <a:r>
              <a:rPr lang="en-US" baseline="0" dirty="0"/>
              <a:t> </a:t>
            </a:r>
            <a:r>
              <a:rPr lang="en-US" baseline="0" dirty="0" err="1"/>
              <a:t>råb</a:t>
            </a:r>
            <a:r>
              <a:rPr lang="en-US" baseline="0" dirty="0" smtClean="0"/>
              <a:t>..?)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 err="1"/>
              <a:t>Flugtveje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dirty="0" err="1"/>
              <a:t>fx</a:t>
            </a:r>
            <a:r>
              <a:rPr lang="en-US" dirty="0"/>
              <a:t> </a:t>
            </a:r>
            <a:r>
              <a:rPr lang="en-US" dirty="0" err="1"/>
              <a:t>hvor</a:t>
            </a:r>
            <a:r>
              <a:rPr lang="en-US" baseline="0" dirty="0"/>
              <a:t> </a:t>
            </a:r>
            <a:r>
              <a:rPr lang="en-US" baseline="0" dirty="0" err="1"/>
              <a:t>er</a:t>
            </a:r>
            <a:r>
              <a:rPr lang="en-US" baseline="0" dirty="0"/>
              <a:t> </a:t>
            </a:r>
            <a:r>
              <a:rPr lang="en-US" baseline="0" dirty="0" err="1"/>
              <a:t>flugtveje</a:t>
            </a:r>
            <a:r>
              <a:rPr lang="en-US" baseline="0" dirty="0"/>
              <a:t> </a:t>
            </a:r>
            <a:r>
              <a:rPr lang="en-US" baseline="0" dirty="0" err="1"/>
              <a:t>fra</a:t>
            </a:r>
            <a:r>
              <a:rPr lang="en-US" baseline="0" dirty="0"/>
              <a:t> </a:t>
            </a:r>
            <a:r>
              <a:rPr lang="en-US" baseline="0" dirty="0" err="1"/>
              <a:t>dette</a:t>
            </a:r>
            <a:r>
              <a:rPr lang="en-US" baseline="0" dirty="0"/>
              <a:t> </a:t>
            </a:r>
            <a:r>
              <a:rPr lang="en-US" baseline="0" dirty="0" smtClean="0"/>
              <a:t>locale?)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 err="1"/>
              <a:t>Samlingssteder</a:t>
            </a:r>
            <a:r>
              <a:rPr lang="en-US" dirty="0"/>
              <a:t> (</a:t>
            </a:r>
            <a:r>
              <a:rPr lang="en-US" dirty="0" err="1"/>
              <a:t>fx</a:t>
            </a:r>
            <a:r>
              <a:rPr lang="en-US" dirty="0"/>
              <a:t> </a:t>
            </a:r>
            <a:r>
              <a:rPr lang="en-US" dirty="0" err="1" smtClean="0"/>
              <a:t>hvor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samlingsstedet</a:t>
            </a:r>
            <a:r>
              <a:rPr lang="en-US" baseline="0" dirty="0" smtClean="0"/>
              <a:t>?)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 err="1"/>
              <a:t>Placering</a:t>
            </a:r>
            <a:r>
              <a:rPr lang="en-US" b="1" baseline="0" dirty="0"/>
              <a:t> </a:t>
            </a:r>
            <a:r>
              <a:rPr lang="en-US" b="1" baseline="0" dirty="0" err="1"/>
              <a:t>af</a:t>
            </a:r>
            <a:r>
              <a:rPr lang="en-US" b="1" baseline="0" dirty="0"/>
              <a:t> </a:t>
            </a:r>
            <a:r>
              <a:rPr lang="en-US" b="1" baseline="0" dirty="0" err="1"/>
              <a:t>hjertestarter</a:t>
            </a:r>
            <a:r>
              <a:rPr lang="en-US" b="1" baseline="0" dirty="0"/>
              <a:t> </a:t>
            </a:r>
            <a:r>
              <a:rPr lang="en-US" b="1" baseline="0" dirty="0" err="1"/>
              <a:t>og</a:t>
            </a:r>
            <a:r>
              <a:rPr lang="en-US" b="1" baseline="0" dirty="0"/>
              <a:t> </a:t>
            </a:r>
            <a:r>
              <a:rPr lang="en-US" b="1" baseline="0" dirty="0" err="1"/>
              <a:t>førstehjælpskasse</a:t>
            </a:r>
            <a:r>
              <a:rPr lang="en-US" b="1" baseline="0" dirty="0"/>
              <a:t> (</a:t>
            </a:r>
            <a:r>
              <a:rPr lang="en-US" baseline="0" dirty="0" err="1"/>
              <a:t>fx</a:t>
            </a:r>
            <a:r>
              <a:rPr lang="en-US" baseline="0" dirty="0"/>
              <a:t> </a:t>
            </a:r>
            <a:r>
              <a:rPr lang="en-US" baseline="0" dirty="0" err="1"/>
              <a:t>i</a:t>
            </a:r>
            <a:r>
              <a:rPr lang="en-US" baseline="0" dirty="0"/>
              <a:t> reception, </a:t>
            </a:r>
            <a:r>
              <a:rPr lang="en-US" baseline="0" dirty="0" err="1"/>
              <a:t>placeret</a:t>
            </a:r>
            <a:r>
              <a:rPr lang="en-US" baseline="0" dirty="0"/>
              <a:t> </a:t>
            </a:r>
            <a:r>
              <a:rPr lang="en-US" baseline="0" dirty="0" err="1"/>
              <a:t>på</a:t>
            </a:r>
            <a:r>
              <a:rPr lang="en-US" baseline="0" dirty="0"/>
              <a:t> </a:t>
            </a:r>
            <a:r>
              <a:rPr lang="en-US" baseline="0" dirty="0" err="1" smtClean="0"/>
              <a:t>væg</a:t>
            </a:r>
            <a:r>
              <a:rPr lang="en-US" baseline="0" dirty="0" smtClean="0"/>
              <a:t>?) </a:t>
            </a:r>
            <a:endParaRPr lang="en-US" baseline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baseline="0" dirty="0" err="1"/>
              <a:t>Placering</a:t>
            </a:r>
            <a:r>
              <a:rPr lang="en-US" b="1" baseline="0" dirty="0"/>
              <a:t> </a:t>
            </a:r>
            <a:r>
              <a:rPr lang="en-US" b="1" baseline="0" dirty="0" err="1"/>
              <a:t>af</a:t>
            </a:r>
            <a:r>
              <a:rPr lang="en-US" b="1" baseline="0" dirty="0"/>
              <a:t> </a:t>
            </a:r>
            <a:r>
              <a:rPr lang="en-US" b="1" baseline="0" dirty="0" err="1"/>
              <a:t>brandslukningsudstyr</a:t>
            </a:r>
            <a:r>
              <a:rPr lang="en-US" b="1" baseline="0" dirty="0"/>
              <a:t> </a:t>
            </a:r>
            <a:r>
              <a:rPr lang="en-US" baseline="0" dirty="0"/>
              <a:t>(</a:t>
            </a:r>
            <a:r>
              <a:rPr lang="en-US" baseline="0" dirty="0" err="1"/>
              <a:t>fx</a:t>
            </a:r>
            <a:r>
              <a:rPr lang="en-US" baseline="0" dirty="0"/>
              <a:t> </a:t>
            </a:r>
            <a:r>
              <a:rPr lang="en-US" baseline="0" dirty="0" err="1"/>
              <a:t>håndslukkere</a:t>
            </a:r>
            <a:r>
              <a:rPr lang="en-US" baseline="0" dirty="0"/>
              <a:t>, </a:t>
            </a:r>
            <a:r>
              <a:rPr lang="en-US" baseline="0" dirty="0" err="1"/>
              <a:t>slangevinder</a:t>
            </a:r>
            <a:r>
              <a:rPr lang="en-US" baseline="0" dirty="0"/>
              <a:t>, </a:t>
            </a:r>
            <a:r>
              <a:rPr lang="en-US" baseline="0" dirty="0" err="1"/>
              <a:t>brandtæpper</a:t>
            </a:r>
            <a:r>
              <a:rPr lang="en-US" baseline="0" dirty="0" smtClean="0"/>
              <a:t>..?)</a:t>
            </a:r>
            <a:endParaRPr lang="en-US" baseline="0" dirty="0"/>
          </a:p>
          <a:p>
            <a:endParaRPr lang="en-US" dirty="0"/>
          </a:p>
          <a:p>
            <a:r>
              <a:rPr lang="en-US" b="1" dirty="0"/>
              <a:t>VEDR.</a:t>
            </a:r>
            <a:r>
              <a:rPr lang="en-US" b="1" baseline="0" dirty="0"/>
              <a:t> FALDRISICI</a:t>
            </a:r>
            <a:endParaRPr lang="en-US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 err="1"/>
              <a:t>Gå</a:t>
            </a:r>
            <a:r>
              <a:rPr lang="en-US" b="1" dirty="0"/>
              <a:t> </a:t>
            </a:r>
            <a:r>
              <a:rPr lang="en-US" b="1" dirty="0" err="1"/>
              <a:t>på</a:t>
            </a:r>
            <a:r>
              <a:rPr lang="en-US" b="1" dirty="0"/>
              <a:t> trapper,</a:t>
            </a:r>
            <a:r>
              <a:rPr lang="en-US" b="1" baseline="0" dirty="0"/>
              <a:t> </a:t>
            </a:r>
            <a:r>
              <a:rPr lang="en-US" b="1" baseline="0" dirty="0" err="1"/>
              <a:t>når</a:t>
            </a:r>
            <a:r>
              <a:rPr lang="en-US" b="1" baseline="0" dirty="0"/>
              <a:t> du </a:t>
            </a:r>
            <a:r>
              <a:rPr lang="en-US" b="1" baseline="0" dirty="0" err="1"/>
              <a:t>går</a:t>
            </a:r>
            <a:r>
              <a:rPr lang="en-US" b="1" baseline="0" dirty="0"/>
              <a:t> </a:t>
            </a:r>
            <a:r>
              <a:rPr lang="en-US" b="1" baseline="0" dirty="0" err="1"/>
              <a:t>på</a:t>
            </a:r>
            <a:r>
              <a:rPr lang="en-US" b="1" baseline="0" dirty="0"/>
              <a:t> trapper </a:t>
            </a:r>
            <a:r>
              <a:rPr lang="en-US" baseline="0" dirty="0" smtClean="0"/>
              <a:t>(</a:t>
            </a:r>
            <a:r>
              <a:rPr lang="en-US" baseline="0" dirty="0" err="1" smtClean="0"/>
              <a:t>Faldrisiko</a:t>
            </a:r>
            <a:r>
              <a:rPr lang="en-US" baseline="0" dirty="0" smtClean="0"/>
              <a:t>: </a:t>
            </a:r>
            <a:r>
              <a:rPr lang="en-US" baseline="0" dirty="0" err="1" smtClean="0"/>
              <a:t>mobil</a:t>
            </a:r>
            <a:r>
              <a:rPr lang="en-US" baseline="0" dirty="0" smtClean="0"/>
              <a:t> </a:t>
            </a:r>
            <a:r>
              <a:rPr lang="en-US" baseline="0" dirty="0" err="1"/>
              <a:t>i</a:t>
            </a:r>
            <a:r>
              <a:rPr lang="en-US" baseline="0" dirty="0"/>
              <a:t> </a:t>
            </a:r>
            <a:r>
              <a:rPr lang="en-US" baseline="0" dirty="0" err="1"/>
              <a:t>lommen</a:t>
            </a:r>
            <a:r>
              <a:rPr lang="en-US" baseline="0" dirty="0"/>
              <a:t>, </a:t>
            </a:r>
            <a:r>
              <a:rPr lang="en-US" baseline="0" dirty="0" err="1" smtClean="0"/>
              <a:t>koncentrer</a:t>
            </a:r>
            <a:r>
              <a:rPr lang="en-US" baseline="0" dirty="0" smtClean="0"/>
              <a:t> dig </a:t>
            </a:r>
            <a:r>
              <a:rPr lang="en-US" baseline="0" dirty="0" err="1" smtClean="0"/>
              <a:t>og</a:t>
            </a:r>
            <a:r>
              <a:rPr lang="en-US" baseline="0" dirty="0" smtClean="0"/>
              <a:t> have </a:t>
            </a:r>
            <a:r>
              <a:rPr lang="en-US" baseline="0" dirty="0" err="1" smtClean="0"/>
              <a:t>øjne</a:t>
            </a:r>
            <a:r>
              <a:rPr lang="en-US" baseline="0" dirty="0" smtClean="0"/>
              <a:t> </a:t>
            </a:r>
            <a:r>
              <a:rPr lang="en-US" baseline="0" dirty="0" err="1"/>
              <a:t>på</a:t>
            </a:r>
            <a:r>
              <a:rPr lang="en-US" baseline="0" dirty="0"/>
              <a:t> </a:t>
            </a:r>
            <a:r>
              <a:rPr lang="en-US" baseline="0" dirty="0" err="1" smtClean="0"/>
              <a:t>trin</a:t>
            </a:r>
            <a:r>
              <a:rPr lang="en-US" baseline="0" dirty="0" smtClean="0"/>
              <a:t>)</a:t>
            </a:r>
            <a:endParaRPr lang="en-US" baseline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baseline="0" dirty="0" err="1"/>
              <a:t>Placering</a:t>
            </a:r>
            <a:r>
              <a:rPr lang="en-US" b="1" baseline="0" dirty="0"/>
              <a:t> </a:t>
            </a:r>
            <a:r>
              <a:rPr lang="en-US" b="1" baseline="0" dirty="0" err="1"/>
              <a:t>af</a:t>
            </a:r>
            <a:r>
              <a:rPr lang="en-US" b="1" baseline="0" dirty="0"/>
              <a:t> </a:t>
            </a:r>
            <a:r>
              <a:rPr lang="en-US" b="1" baseline="0" dirty="0" smtClean="0"/>
              <a:t>tasker I </a:t>
            </a:r>
            <a:r>
              <a:rPr lang="en-US" b="1" baseline="0" dirty="0" err="1" smtClean="0"/>
              <a:t>møderummet</a:t>
            </a:r>
            <a:r>
              <a:rPr lang="en-US" b="1" baseline="0" dirty="0" smtClean="0"/>
              <a:t> </a:t>
            </a:r>
            <a:r>
              <a:rPr lang="en-US" baseline="0" dirty="0" smtClean="0"/>
              <a:t>(</a:t>
            </a:r>
            <a:r>
              <a:rPr lang="en-US" baseline="0" dirty="0" err="1" smtClean="0"/>
              <a:t>Faldrisiko</a:t>
            </a:r>
            <a:r>
              <a:rPr lang="en-US" baseline="0" dirty="0" smtClean="0"/>
              <a:t>: </a:t>
            </a:r>
            <a:r>
              <a:rPr lang="en-US" baseline="0" dirty="0" err="1" smtClean="0"/>
              <a:t>fx</a:t>
            </a:r>
            <a:r>
              <a:rPr lang="en-US" baseline="0" dirty="0" smtClean="0"/>
              <a:t> </a:t>
            </a:r>
            <a:r>
              <a:rPr lang="en-US" baseline="0" dirty="0"/>
              <a:t>placer tasker </a:t>
            </a:r>
            <a:r>
              <a:rPr lang="en-US" baseline="0" dirty="0" err="1"/>
              <a:t>i</a:t>
            </a:r>
            <a:r>
              <a:rPr lang="en-US" baseline="0" dirty="0"/>
              <a:t> </a:t>
            </a:r>
            <a:r>
              <a:rPr lang="en-US" baseline="0" dirty="0" err="1"/>
              <a:t>hjørne</a:t>
            </a:r>
            <a:r>
              <a:rPr lang="en-US" baseline="0" dirty="0"/>
              <a:t>, under </a:t>
            </a:r>
            <a:r>
              <a:rPr lang="en-US" baseline="0" dirty="0" err="1"/>
              <a:t>bordet</a:t>
            </a:r>
            <a:r>
              <a:rPr lang="en-US" baseline="0" dirty="0"/>
              <a:t>, </a:t>
            </a:r>
            <a:r>
              <a:rPr lang="en-US" baseline="0" dirty="0" err="1"/>
              <a:t>helt</a:t>
            </a:r>
            <a:r>
              <a:rPr lang="en-US" baseline="0" dirty="0"/>
              <a:t> </a:t>
            </a:r>
            <a:r>
              <a:rPr lang="en-US" baseline="0" dirty="0" err="1"/>
              <a:t>ud</a:t>
            </a:r>
            <a:r>
              <a:rPr lang="en-US" baseline="0" dirty="0"/>
              <a:t> </a:t>
            </a:r>
            <a:r>
              <a:rPr lang="en-US" baseline="0" dirty="0" err="1"/>
              <a:t>til</a:t>
            </a:r>
            <a:r>
              <a:rPr lang="en-US" baseline="0" dirty="0"/>
              <a:t> </a:t>
            </a:r>
            <a:r>
              <a:rPr lang="en-US" baseline="0" dirty="0" err="1"/>
              <a:t>væg</a:t>
            </a:r>
            <a:r>
              <a:rPr lang="en-US" baseline="0" dirty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baseline="0" dirty="0" err="1"/>
              <a:t>Ledninger</a:t>
            </a:r>
            <a:r>
              <a:rPr lang="en-US" baseline="0" dirty="0"/>
              <a:t> </a:t>
            </a:r>
            <a:r>
              <a:rPr lang="en-US" baseline="0" dirty="0" smtClean="0"/>
              <a:t>(</a:t>
            </a:r>
            <a:r>
              <a:rPr lang="en-US" baseline="0" dirty="0" err="1" smtClean="0"/>
              <a:t>Faldrisiko</a:t>
            </a:r>
            <a:r>
              <a:rPr lang="en-US" baseline="0" dirty="0" smtClean="0"/>
              <a:t>: </a:t>
            </a:r>
            <a:r>
              <a:rPr lang="en-US" baseline="0" dirty="0" err="1" smtClean="0"/>
              <a:t>fx</a:t>
            </a:r>
            <a:r>
              <a:rPr lang="en-US" baseline="0" dirty="0" smtClean="0"/>
              <a:t> </a:t>
            </a:r>
            <a:r>
              <a:rPr lang="en-US" baseline="0" dirty="0" err="1"/>
              <a:t>undgå</a:t>
            </a:r>
            <a:r>
              <a:rPr lang="en-US" baseline="0" dirty="0"/>
              <a:t> at have </a:t>
            </a:r>
            <a:r>
              <a:rPr lang="en-US" baseline="0" dirty="0" err="1"/>
              <a:t>ledning</a:t>
            </a:r>
            <a:r>
              <a:rPr lang="en-US" baseline="0" dirty="0"/>
              <a:t> </a:t>
            </a:r>
            <a:r>
              <a:rPr lang="en-US" baseline="0" dirty="0" err="1"/>
              <a:t>på</a:t>
            </a:r>
            <a:r>
              <a:rPr lang="en-US" baseline="0" dirty="0"/>
              <a:t> </a:t>
            </a:r>
            <a:r>
              <a:rPr lang="en-US" baseline="0" dirty="0" err="1"/>
              <a:t>tværs</a:t>
            </a:r>
            <a:r>
              <a:rPr lang="en-US" baseline="0" dirty="0"/>
              <a:t> </a:t>
            </a:r>
            <a:r>
              <a:rPr lang="en-US" baseline="0" dirty="0" err="1"/>
              <a:t>af</a:t>
            </a:r>
            <a:r>
              <a:rPr lang="en-US" baseline="0" dirty="0"/>
              <a:t> </a:t>
            </a:r>
            <a:r>
              <a:rPr lang="en-US" baseline="0" dirty="0" err="1"/>
              <a:t>gangveje</a:t>
            </a:r>
            <a:r>
              <a:rPr lang="en-US" baseline="0" dirty="0"/>
              <a:t>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da-DK" smtClean="0"/>
              <a:pPr/>
              <a:t>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37722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smtClean="0"/>
              <a:t>Klik for at redigere undertiteltypografien i masteren</a:t>
            </a:r>
            <a:endParaRPr lang="en-GB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5C0D7-D8E5-4C45-A80B-46A78BE0078C}" type="datetimeFigureOut">
              <a:rPr lang="en-GB" smtClean="0"/>
              <a:t>09/08/2022</a:t>
            </a:fld>
            <a:endParaRPr lang="en-GB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619E-4E52-4FF9-9A98-DD5D765E00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956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5C0D7-D8E5-4C45-A80B-46A78BE0078C}" type="datetimeFigureOut">
              <a:rPr lang="en-GB" smtClean="0"/>
              <a:t>09/08/2022</a:t>
            </a:fld>
            <a:endParaRPr lang="en-GB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619E-4E52-4FF9-9A98-DD5D765E00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518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5C0D7-D8E5-4C45-A80B-46A78BE0078C}" type="datetimeFigureOut">
              <a:rPr lang="en-GB" smtClean="0"/>
              <a:t>09/08/2022</a:t>
            </a:fld>
            <a:endParaRPr lang="en-GB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619E-4E52-4FF9-9A98-DD5D765E00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093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5C0D7-D8E5-4C45-A80B-46A78BE0078C}" type="datetimeFigureOut">
              <a:rPr lang="en-GB" smtClean="0"/>
              <a:t>09/08/2022</a:t>
            </a:fld>
            <a:endParaRPr lang="en-GB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619E-4E52-4FF9-9A98-DD5D765E00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958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5C0D7-D8E5-4C45-A80B-46A78BE0078C}" type="datetimeFigureOut">
              <a:rPr lang="en-GB" smtClean="0"/>
              <a:t>09/08/2022</a:t>
            </a:fld>
            <a:endParaRPr lang="en-GB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619E-4E52-4FF9-9A98-DD5D765E00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410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5C0D7-D8E5-4C45-A80B-46A78BE0078C}" type="datetimeFigureOut">
              <a:rPr lang="en-GB" smtClean="0"/>
              <a:t>09/08/2022</a:t>
            </a:fld>
            <a:endParaRPr lang="en-GB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619E-4E52-4FF9-9A98-DD5D765E00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269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5C0D7-D8E5-4C45-A80B-46A78BE0078C}" type="datetimeFigureOut">
              <a:rPr lang="en-GB" smtClean="0"/>
              <a:t>09/08/2022</a:t>
            </a:fld>
            <a:endParaRPr lang="en-GB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619E-4E52-4FF9-9A98-DD5D765E00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589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5C0D7-D8E5-4C45-A80B-46A78BE0078C}" type="datetimeFigureOut">
              <a:rPr lang="en-GB" smtClean="0"/>
              <a:t>09/08/2022</a:t>
            </a:fld>
            <a:endParaRPr lang="en-GB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619E-4E52-4FF9-9A98-DD5D765E00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481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5C0D7-D8E5-4C45-A80B-46A78BE0078C}" type="datetimeFigureOut">
              <a:rPr lang="en-GB" smtClean="0"/>
              <a:t>09/08/2022</a:t>
            </a:fld>
            <a:endParaRPr lang="en-GB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619E-4E52-4FF9-9A98-DD5D765E00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983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5C0D7-D8E5-4C45-A80B-46A78BE0078C}" type="datetimeFigureOut">
              <a:rPr lang="en-GB" smtClean="0"/>
              <a:t>09/08/2022</a:t>
            </a:fld>
            <a:endParaRPr lang="en-GB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619E-4E52-4FF9-9A98-DD5D765E00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968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5C0D7-D8E5-4C45-A80B-46A78BE0078C}" type="datetimeFigureOut">
              <a:rPr lang="en-GB" smtClean="0"/>
              <a:t>09/08/2022</a:t>
            </a:fld>
            <a:endParaRPr lang="en-GB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619E-4E52-4FF9-9A98-DD5D765E00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5471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5C0D7-D8E5-4C45-A80B-46A78BE0078C}" type="datetimeFigureOut">
              <a:rPr lang="en-GB" smtClean="0"/>
              <a:t>09/08/2022</a:t>
            </a:fld>
            <a:endParaRPr lang="en-GB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7619E-4E52-4FF9-9A98-DD5D765E00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756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7819" y="6540500"/>
            <a:ext cx="433388" cy="317500"/>
          </a:xfrm>
        </p:spPr>
        <p:txBody>
          <a:bodyPr/>
          <a:lstStyle/>
          <a:p>
            <a:fld id="{103EA872-A674-449B-A120-B97244F8E91D}" type="slidenum">
              <a:rPr lang="da-DK" smtClean="0"/>
              <a:pPr/>
              <a:t>1</a:t>
            </a:fld>
            <a:endParaRPr lang="da-DK" dirty="0"/>
          </a:p>
        </p:txBody>
      </p:sp>
      <p:sp>
        <p:nvSpPr>
          <p:cNvPr id="5" name="Pladsholder til tekst 4"/>
          <p:cNvSpPr txBox="1">
            <a:spLocks/>
          </p:cNvSpPr>
          <p:nvPr/>
        </p:nvSpPr>
        <p:spPr>
          <a:xfrm>
            <a:off x="888651" y="360060"/>
            <a:ext cx="10620414" cy="4429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>
            <a:lvl1pPr marL="198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4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+mn-ea"/>
              </a:defRPr>
            </a:lvl2pPr>
            <a:lvl3pPr marL="6156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  <a:ea typeface="+mn-ea"/>
              </a:defRPr>
            </a:lvl3pPr>
            <a:lvl4pPr marL="828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1026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1026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1026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1026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1026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da-DK" sz="2800" b="1" kern="0" dirty="0">
                <a:latin typeface="+mj-lt"/>
              </a:rPr>
              <a:t>Først sikkerhed på </a:t>
            </a:r>
            <a:r>
              <a:rPr lang="da-DK" sz="2800" b="1" kern="0" dirty="0" smtClean="0">
                <a:latin typeface="+mj-lt"/>
              </a:rPr>
              <a:t>lokaliteten                                                      </a:t>
            </a:r>
            <a:r>
              <a:rPr lang="da-DK" sz="1200" kern="0" dirty="0" smtClean="0">
                <a:latin typeface="+mj-lt"/>
              </a:rPr>
              <a:t> </a:t>
            </a:r>
            <a:r>
              <a:rPr lang="da-DK" sz="1600" kern="0" dirty="0" smtClean="0">
                <a:latin typeface="+mj-lt"/>
              </a:rPr>
              <a:t>(Se noter til denne slide</a:t>
            </a:r>
            <a:r>
              <a:rPr lang="da-DK" sz="1200" kern="0" dirty="0" smtClean="0">
                <a:latin typeface="+mj-lt"/>
              </a:rPr>
              <a:t>)  </a:t>
            </a:r>
            <a:endParaRPr lang="da-DK" sz="1200" kern="0" dirty="0">
              <a:latin typeface="+mj-lt"/>
            </a:endParaRPr>
          </a:p>
        </p:txBody>
      </p:sp>
      <p:pic>
        <p:nvPicPr>
          <p:cNvPr id="6" name="Picture 10">
            <a:extLst>
              <a:ext uri="{FF2B5EF4-FFF2-40B4-BE49-F238E27FC236}">
                <a16:creationId xmlns:a16="http://schemas.microsoft.com/office/drawing/2014/main" id="{498BFEB2-E997-404A-8A6B-BE415D0DC8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162" y="1323867"/>
            <a:ext cx="382391" cy="385926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</p:pic>
      <p:pic>
        <p:nvPicPr>
          <p:cNvPr id="7" name="Picture 11">
            <a:extLst>
              <a:ext uri="{FF2B5EF4-FFF2-40B4-BE49-F238E27FC236}">
                <a16:creationId xmlns:a16="http://schemas.microsoft.com/office/drawing/2014/main" id="{349A26B6-C18B-4184-9200-35093F569C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334" y="1770581"/>
            <a:ext cx="509971" cy="514685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8" name="Picture 12">
            <a:extLst>
              <a:ext uri="{FF2B5EF4-FFF2-40B4-BE49-F238E27FC236}">
                <a16:creationId xmlns:a16="http://schemas.microsoft.com/office/drawing/2014/main" id="{634DF25A-DF9C-4E2F-9814-A3ABBED9E9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316" y="2136253"/>
            <a:ext cx="467308" cy="471628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9" name="Picture 13">
            <a:extLst>
              <a:ext uri="{FF2B5EF4-FFF2-40B4-BE49-F238E27FC236}">
                <a16:creationId xmlns:a16="http://schemas.microsoft.com/office/drawing/2014/main" id="{8F202A11-C3CF-482C-B216-51F6042A658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3611" y="3029424"/>
            <a:ext cx="509971" cy="514685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10" name="Picture 14">
            <a:extLst>
              <a:ext uri="{FF2B5EF4-FFF2-40B4-BE49-F238E27FC236}">
                <a16:creationId xmlns:a16="http://schemas.microsoft.com/office/drawing/2014/main" id="{42928B69-026D-4F65-B49A-2F1966D230A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719" y="3693193"/>
            <a:ext cx="382391" cy="385926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11" name="Picture 15">
            <a:extLst>
              <a:ext uri="{FF2B5EF4-FFF2-40B4-BE49-F238E27FC236}">
                <a16:creationId xmlns:a16="http://schemas.microsoft.com/office/drawing/2014/main" id="{00F49369-1432-4AE3-87A2-B051AB6487A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4384" y="3038692"/>
            <a:ext cx="509971" cy="514685"/>
          </a:xfrm>
          <a:prstGeom prst="rect">
            <a:avLst/>
          </a:prstGeom>
          <a:ln>
            <a:solidFill>
              <a:srgbClr val="C00000"/>
            </a:solidFill>
          </a:ln>
        </p:spPr>
      </p:pic>
      <p:cxnSp>
        <p:nvCxnSpPr>
          <p:cNvPr id="12" name="Elbow Connector 17">
            <a:extLst>
              <a:ext uri="{FF2B5EF4-FFF2-40B4-BE49-F238E27FC236}">
                <a16:creationId xmlns:a16="http://schemas.microsoft.com/office/drawing/2014/main" id="{BF09BDC5-D2C7-4EB4-9ABD-58A4EE752E24}"/>
              </a:ext>
            </a:extLst>
          </p:cNvPr>
          <p:cNvCxnSpPr/>
          <p:nvPr/>
        </p:nvCxnSpPr>
        <p:spPr bwMode="gray">
          <a:xfrm>
            <a:off x="2339594" y="1564398"/>
            <a:ext cx="7511626" cy="790822"/>
          </a:xfrm>
          <a:prstGeom prst="bentConnector3">
            <a:avLst/>
          </a:prstGeom>
          <a:noFill/>
          <a:ln w="38100" cap="flat" cmpd="sng" algn="ctr">
            <a:solidFill>
              <a:srgbClr val="C00000"/>
            </a:solidFill>
            <a:prstDash val="solid"/>
          </a:ln>
          <a:effectLst/>
        </p:spPr>
      </p:cxnSp>
      <p:cxnSp>
        <p:nvCxnSpPr>
          <p:cNvPr id="13" name="Elbow Connector 20">
            <a:extLst>
              <a:ext uri="{FF2B5EF4-FFF2-40B4-BE49-F238E27FC236}">
                <a16:creationId xmlns:a16="http://schemas.microsoft.com/office/drawing/2014/main" id="{526FBF49-F7D4-49D0-BD36-8B6019FE909A}"/>
              </a:ext>
            </a:extLst>
          </p:cNvPr>
          <p:cNvCxnSpPr/>
          <p:nvPr/>
        </p:nvCxnSpPr>
        <p:spPr bwMode="gray">
          <a:xfrm>
            <a:off x="1873692" y="2374104"/>
            <a:ext cx="7977528" cy="286117"/>
          </a:xfrm>
          <a:prstGeom prst="bentConnector3">
            <a:avLst>
              <a:gd name="adj1" fmla="val 22893"/>
            </a:avLst>
          </a:prstGeom>
          <a:noFill/>
          <a:ln w="38100" cap="flat" cmpd="sng" algn="ctr">
            <a:solidFill>
              <a:srgbClr val="C00000"/>
            </a:solidFill>
            <a:prstDash val="solid"/>
          </a:ln>
          <a:effectLst/>
        </p:spPr>
      </p:cxnSp>
      <p:cxnSp>
        <p:nvCxnSpPr>
          <p:cNvPr id="14" name="Elbow Connector 23">
            <a:extLst>
              <a:ext uri="{FF2B5EF4-FFF2-40B4-BE49-F238E27FC236}">
                <a16:creationId xmlns:a16="http://schemas.microsoft.com/office/drawing/2014/main" id="{45608CED-7512-4CFE-9F9C-86FDB64961CB}"/>
              </a:ext>
            </a:extLst>
          </p:cNvPr>
          <p:cNvCxnSpPr/>
          <p:nvPr/>
        </p:nvCxnSpPr>
        <p:spPr bwMode="gray">
          <a:xfrm>
            <a:off x="3363758" y="1995910"/>
            <a:ext cx="6487462" cy="931546"/>
          </a:xfrm>
          <a:prstGeom prst="bentConnector3">
            <a:avLst>
              <a:gd name="adj1" fmla="val 50000"/>
            </a:avLst>
          </a:prstGeom>
          <a:noFill/>
          <a:ln w="38100" cap="flat" cmpd="sng" algn="ctr">
            <a:solidFill>
              <a:srgbClr val="C00000"/>
            </a:solidFill>
            <a:prstDash val="solid"/>
          </a:ln>
          <a:effectLst/>
        </p:spPr>
      </p:cxnSp>
      <p:cxnSp>
        <p:nvCxnSpPr>
          <p:cNvPr id="15" name="Elbow Connector 28">
            <a:extLst>
              <a:ext uri="{FF2B5EF4-FFF2-40B4-BE49-F238E27FC236}">
                <a16:creationId xmlns:a16="http://schemas.microsoft.com/office/drawing/2014/main" id="{E51B4AE0-2C2D-4AE4-9068-01A621F0C261}"/>
              </a:ext>
            </a:extLst>
          </p:cNvPr>
          <p:cNvCxnSpPr/>
          <p:nvPr/>
        </p:nvCxnSpPr>
        <p:spPr bwMode="gray">
          <a:xfrm>
            <a:off x="5202838" y="3259612"/>
            <a:ext cx="4648383" cy="2669"/>
          </a:xfrm>
          <a:prstGeom prst="bentConnector3">
            <a:avLst>
              <a:gd name="adj1" fmla="val 50000"/>
            </a:avLst>
          </a:prstGeom>
          <a:noFill/>
          <a:ln w="38100" cap="flat" cmpd="sng" algn="ctr">
            <a:solidFill>
              <a:srgbClr val="C00000"/>
            </a:solidFill>
            <a:prstDash val="solid"/>
          </a:ln>
          <a:effectLst/>
        </p:spPr>
      </p:cxnSp>
      <p:cxnSp>
        <p:nvCxnSpPr>
          <p:cNvPr id="16" name="Elbow Connector 31">
            <a:extLst>
              <a:ext uri="{FF2B5EF4-FFF2-40B4-BE49-F238E27FC236}">
                <a16:creationId xmlns:a16="http://schemas.microsoft.com/office/drawing/2014/main" id="{7BCDA50A-59CF-44BF-8F81-DBC100D95898}"/>
              </a:ext>
            </a:extLst>
          </p:cNvPr>
          <p:cNvCxnSpPr/>
          <p:nvPr/>
        </p:nvCxnSpPr>
        <p:spPr bwMode="gray">
          <a:xfrm flipV="1">
            <a:off x="2477448" y="3554002"/>
            <a:ext cx="7373772" cy="358272"/>
          </a:xfrm>
          <a:prstGeom prst="bentConnector3">
            <a:avLst>
              <a:gd name="adj1" fmla="val 50000"/>
            </a:avLst>
          </a:prstGeom>
          <a:noFill/>
          <a:ln w="38100" cap="flat" cmpd="sng" algn="ctr">
            <a:solidFill>
              <a:srgbClr val="C00000"/>
            </a:solidFill>
            <a:prstDash val="solid"/>
          </a:ln>
          <a:effectLst/>
        </p:spPr>
      </p:cxnSp>
      <p:cxnSp>
        <p:nvCxnSpPr>
          <p:cNvPr id="19" name="Elbow Connector 37">
            <a:extLst>
              <a:ext uri="{FF2B5EF4-FFF2-40B4-BE49-F238E27FC236}">
                <a16:creationId xmlns:a16="http://schemas.microsoft.com/office/drawing/2014/main" id="{69095723-723D-4A0B-AB1A-CE77C4007D8E}"/>
              </a:ext>
            </a:extLst>
          </p:cNvPr>
          <p:cNvCxnSpPr/>
          <p:nvPr/>
        </p:nvCxnSpPr>
        <p:spPr bwMode="gray">
          <a:xfrm flipV="1">
            <a:off x="2084566" y="4174946"/>
            <a:ext cx="7790668" cy="654916"/>
          </a:xfrm>
          <a:prstGeom prst="bentConnector3">
            <a:avLst>
              <a:gd name="adj1" fmla="val 50000"/>
            </a:avLst>
          </a:prstGeom>
          <a:noFill/>
          <a:ln w="38100" cap="flat" cmpd="sng" algn="ctr">
            <a:solidFill>
              <a:srgbClr val="C00000"/>
            </a:solidFill>
            <a:prstDash val="solid"/>
          </a:ln>
          <a:effectLst/>
        </p:spPr>
      </p:cxnSp>
      <p:pic>
        <p:nvPicPr>
          <p:cNvPr id="20" name="Billede 2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97215" y="4619431"/>
            <a:ext cx="199307" cy="354390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21" name="Billede 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234280" y="5141273"/>
            <a:ext cx="406103" cy="433404"/>
          </a:xfrm>
          <a:prstGeom prst="rect">
            <a:avLst/>
          </a:prstGeom>
          <a:ln>
            <a:solidFill>
              <a:srgbClr val="C00000"/>
            </a:solidFill>
          </a:ln>
        </p:spPr>
      </p:pic>
      <p:cxnSp>
        <p:nvCxnSpPr>
          <p:cNvPr id="23" name="Elbow Connector 37">
            <a:extLst>
              <a:ext uri="{FF2B5EF4-FFF2-40B4-BE49-F238E27FC236}">
                <a16:creationId xmlns:a16="http://schemas.microsoft.com/office/drawing/2014/main" id="{69095723-723D-4A0B-AB1A-CE77C4007D8E}"/>
              </a:ext>
            </a:extLst>
          </p:cNvPr>
          <p:cNvCxnSpPr/>
          <p:nvPr/>
        </p:nvCxnSpPr>
        <p:spPr bwMode="gray">
          <a:xfrm flipV="1">
            <a:off x="2772612" y="4674351"/>
            <a:ext cx="7066408" cy="734723"/>
          </a:xfrm>
          <a:prstGeom prst="bentConnector3">
            <a:avLst>
              <a:gd name="adj1" fmla="val 50000"/>
            </a:avLst>
          </a:prstGeom>
          <a:noFill/>
          <a:ln w="38100" cap="flat" cmpd="sng" algn="ctr">
            <a:solidFill>
              <a:srgbClr val="C00000"/>
            </a:solidFill>
            <a:prstDash val="solid"/>
          </a:ln>
          <a:effectLst/>
        </p:spPr>
      </p:cxnSp>
      <p:cxnSp>
        <p:nvCxnSpPr>
          <p:cNvPr id="24" name="Elbow Connector 37">
            <a:extLst>
              <a:ext uri="{FF2B5EF4-FFF2-40B4-BE49-F238E27FC236}">
                <a16:creationId xmlns:a16="http://schemas.microsoft.com/office/drawing/2014/main" id="{69095723-723D-4A0B-AB1A-CE77C4007D8E}"/>
              </a:ext>
            </a:extLst>
          </p:cNvPr>
          <p:cNvCxnSpPr/>
          <p:nvPr/>
        </p:nvCxnSpPr>
        <p:spPr bwMode="gray">
          <a:xfrm flipV="1">
            <a:off x="3647728" y="5085184"/>
            <a:ext cx="6203492" cy="761488"/>
          </a:xfrm>
          <a:prstGeom prst="bentConnector3">
            <a:avLst>
              <a:gd name="adj1" fmla="val 50000"/>
            </a:avLst>
          </a:prstGeom>
          <a:noFill/>
          <a:ln w="38100" cap="flat" cmpd="sng" algn="ctr">
            <a:solidFill>
              <a:srgbClr val="C00000"/>
            </a:solidFill>
            <a:prstDash val="solid"/>
          </a:ln>
          <a:effectLst/>
        </p:spPr>
      </p:cxnSp>
      <p:pic>
        <p:nvPicPr>
          <p:cNvPr id="25" name="Billede 3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122859" y="5663757"/>
            <a:ext cx="481799" cy="488504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flipH="1">
            <a:off x="1487010" y="4551541"/>
            <a:ext cx="507069" cy="490170"/>
          </a:xfrm>
          <a:prstGeom prst="rect">
            <a:avLst/>
          </a:prstGeom>
          <a:ln w="19050">
            <a:solidFill>
              <a:srgbClr val="C00000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321185" y="2878218"/>
            <a:ext cx="1108398" cy="1624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95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204140473DBED4A8147D0B3F233126B" ma:contentTypeVersion="14" ma:contentTypeDescription="Opret et nyt dokument." ma:contentTypeScope="" ma:versionID="492dcf0228d42b7d440dc1a0e6b58827">
  <xsd:schema xmlns:xsd="http://www.w3.org/2001/XMLSchema" xmlns:xs="http://www.w3.org/2001/XMLSchema" xmlns:p="http://schemas.microsoft.com/office/2006/metadata/properties" xmlns:ns3="6d5176c5-17ce-4d03-a978-84a97e2ad3f0" xmlns:ns4="8f39601f-7de7-4e7c-8c9a-d0a8a7dc823f" targetNamespace="http://schemas.microsoft.com/office/2006/metadata/properties" ma:root="true" ma:fieldsID="1957af00676ac282aa911368ed73b2fb" ns3:_="" ns4:_="">
    <xsd:import namespace="6d5176c5-17ce-4d03-a978-84a97e2ad3f0"/>
    <xsd:import namespace="8f39601f-7de7-4e7c-8c9a-d0a8a7dc823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5176c5-17ce-4d03-a978-84a97e2ad3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39601f-7de7-4e7c-8c9a-d0a8a7dc823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Hashværdi for deling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923D44F-B270-4806-8CBF-481DD88253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5176c5-17ce-4d03-a978-84a97e2ad3f0"/>
    <ds:schemaRef ds:uri="8f39601f-7de7-4e7c-8c9a-d0a8a7dc82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16B1183-6A2A-4B24-A927-7A7F47F042FB}">
  <ds:schemaRefs>
    <ds:schemaRef ds:uri="http://purl.org/dc/elements/1.1/"/>
    <ds:schemaRef ds:uri="http://schemas.microsoft.com/office/2006/metadata/properties"/>
    <ds:schemaRef ds:uri="8f39601f-7de7-4e7c-8c9a-d0a8a7dc823f"/>
    <ds:schemaRef ds:uri="6d5176c5-17ce-4d03-a978-84a97e2ad3f0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FAF985E-28BF-44A6-83C6-B2C82BF39A1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1191</TotalTime>
  <Words>150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 Presentation</vt:lpstr>
    </vt:vector>
  </TitlesOfParts>
  <Company>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Lars Villadsen</dc:creator>
  <cp:lastModifiedBy>Leif Leon Warner</cp:lastModifiedBy>
  <cp:revision>5</cp:revision>
  <dcterms:created xsi:type="dcterms:W3CDTF">2022-06-21T07:21:35Z</dcterms:created>
  <dcterms:modified xsi:type="dcterms:W3CDTF">2022-08-09T10:14:39Z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0x0101008204140473DBED4A8147D0B3F233126B</vt:lpwstr>
  </property>
</Properties>
</file>