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18"/>
  </p:notesMasterIdLst>
  <p:handoutMasterIdLst>
    <p:handoutMasterId r:id="rId19"/>
  </p:handoutMasterIdLst>
  <p:sldIdLst>
    <p:sldId id="268" r:id="rId17"/>
  </p:sldIdLst>
  <p:sldSz cx="12190413" cy="6858000"/>
  <p:notesSz cx="6858000" cy="9144000"/>
  <p:custDataLst>
    <p:tags r:id="rId2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098" autoAdjust="0"/>
  </p:normalViewPr>
  <p:slideViewPr>
    <p:cSldViewPr showGuides="1">
      <p:cViewPr varScale="1">
        <p:scale>
          <a:sx n="69" d="100"/>
          <a:sy n="69" d="100"/>
        </p:scale>
        <p:origin x="372" y="5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176" y="-20662"/>
            <a:ext cx="9312374" cy="972716"/>
          </a:xfrm>
        </p:spPr>
        <p:txBody>
          <a:bodyPr/>
          <a:lstStyle/>
          <a:p>
            <a:r>
              <a:rPr lang="en-GB" dirty="0" smtClean="0"/>
              <a:t>Safety Moment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-253915"/>
            <a:ext cx="26481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28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1030" name="Picture 6" descr="Fald på trappe DTU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688027" y="4110298"/>
            <a:ext cx="2325397" cy="174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Fald på trappe DTU 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84651" y="4110298"/>
            <a:ext cx="2325397" cy="174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ald på trappe DTU 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32790" y="1019205"/>
            <a:ext cx="2709440" cy="203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01138" y="1562036"/>
            <a:ext cx="6092825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altLang="en-US" sz="2000" dirty="0" smtClean="0">
                <a:solidFill>
                  <a:srgbClr val="000000"/>
                </a:solidFill>
              </a:rPr>
              <a:t>DTU Injury 21-08-2020 </a:t>
            </a:r>
          </a:p>
          <a:p>
            <a:pPr lvl="0" eaLnBrk="0" hangingPunct="0">
              <a:spcBef>
                <a:spcPct val="0"/>
              </a:spcBef>
            </a:pPr>
            <a:endParaRPr lang="en-US" altLang="en-US" sz="20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r>
              <a:rPr lang="en-US" altLang="en-US" sz="2000" dirty="0" err="1" smtClean="0">
                <a:solidFill>
                  <a:srgbClr val="000000"/>
                </a:solidFill>
              </a:rPr>
              <a:t>Jeg</a:t>
            </a:r>
            <a:r>
              <a:rPr lang="en-US" altLang="en-US" sz="2000" dirty="0" smtClean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snublede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på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trappen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ved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elevatoren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på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vej</a:t>
            </a:r>
            <a:r>
              <a:rPr lang="en-US" altLang="en-US" sz="2000" dirty="0">
                <a:solidFill>
                  <a:srgbClr val="000000"/>
                </a:solidFill>
              </a:rPr>
              <a:t> op </a:t>
            </a:r>
            <a:r>
              <a:rPr lang="en-US" altLang="en-US" sz="2000" dirty="0" err="1">
                <a:solidFill>
                  <a:srgbClr val="000000"/>
                </a:solidFill>
              </a:rPr>
              <a:t>fra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frokoststuen</a:t>
            </a:r>
            <a:r>
              <a:rPr lang="en-US" altLang="en-US" sz="2000" dirty="0">
                <a:solidFill>
                  <a:srgbClr val="000000"/>
                </a:solidFill>
              </a:rPr>
              <a:t> med et </a:t>
            </a:r>
            <a:r>
              <a:rPr lang="en-US" altLang="en-US" sz="2000" dirty="0" err="1">
                <a:solidFill>
                  <a:srgbClr val="000000"/>
                </a:solidFill>
              </a:rPr>
              <a:t>kaffe</a:t>
            </a:r>
            <a:r>
              <a:rPr lang="en-US" altLang="en-US" sz="2000" dirty="0">
                <a:solidFill>
                  <a:srgbClr val="000000"/>
                </a:solidFill>
              </a:rPr>
              <a:t>/</a:t>
            </a:r>
            <a:r>
              <a:rPr lang="en-US" altLang="en-US" sz="2000" dirty="0" err="1">
                <a:solidFill>
                  <a:srgbClr val="000000"/>
                </a:solidFill>
              </a:rPr>
              <a:t>vandglas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i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hver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hånd</a:t>
            </a:r>
            <a:r>
              <a:rPr lang="en-US" altLang="en-US" sz="2000" dirty="0">
                <a:solidFill>
                  <a:srgbClr val="000000"/>
                </a:solidFill>
              </a:rPr>
              <a:t>. </a:t>
            </a:r>
            <a:endParaRPr lang="en-US" altLang="en-US" sz="20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endParaRPr lang="en-US" altLang="en-US" sz="20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r>
              <a:rPr lang="en-US" altLang="en-US" sz="2000" dirty="0" err="1" smtClean="0">
                <a:solidFill>
                  <a:srgbClr val="000000"/>
                </a:solidFill>
              </a:rPr>
              <a:t>Jeg</a:t>
            </a:r>
            <a:r>
              <a:rPr lang="en-US" altLang="en-US" sz="2000" dirty="0" smtClean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nåede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ikke</a:t>
            </a:r>
            <a:r>
              <a:rPr lang="en-US" altLang="en-US" sz="2000" dirty="0">
                <a:solidFill>
                  <a:srgbClr val="000000"/>
                </a:solidFill>
              </a:rPr>
              <a:t> at </a:t>
            </a:r>
            <a:r>
              <a:rPr lang="en-US" altLang="en-US" sz="2000" dirty="0" err="1">
                <a:solidFill>
                  <a:srgbClr val="000000"/>
                </a:solidFill>
              </a:rPr>
              <a:t>tage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fra</a:t>
            </a:r>
            <a:r>
              <a:rPr lang="en-US" altLang="en-US" sz="2000" dirty="0">
                <a:solidFill>
                  <a:srgbClr val="000000"/>
                </a:solidFill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</a:rPr>
              <a:t>så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faldt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forover</a:t>
            </a:r>
            <a:r>
              <a:rPr lang="en-US" altLang="en-US" sz="2000" dirty="0">
                <a:solidFill>
                  <a:srgbClr val="000000"/>
                </a:solidFill>
              </a:rPr>
              <a:t> med </a:t>
            </a:r>
            <a:r>
              <a:rPr lang="en-US" altLang="en-US" sz="2000" dirty="0" err="1">
                <a:solidFill>
                  <a:srgbClr val="000000"/>
                </a:solidFill>
              </a:rPr>
              <a:t>det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ene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knæ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direkte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i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metalkanten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på</a:t>
            </a:r>
            <a:r>
              <a:rPr lang="en-US" altLang="en-US" sz="2000" dirty="0">
                <a:solidFill>
                  <a:srgbClr val="000000"/>
                </a:solidFill>
              </a:rPr>
              <a:t> et </a:t>
            </a:r>
            <a:r>
              <a:rPr lang="en-US" altLang="en-US" sz="2000" dirty="0" err="1">
                <a:solidFill>
                  <a:srgbClr val="000000"/>
                </a:solidFill>
              </a:rPr>
              <a:t>trappetrin</a:t>
            </a:r>
            <a:r>
              <a:rPr lang="en-US" altLang="en-US" sz="2000" dirty="0">
                <a:solidFill>
                  <a:srgbClr val="000000"/>
                </a:solidFill>
              </a:rPr>
              <a:t>. </a:t>
            </a:r>
            <a:endParaRPr lang="en-US" altLang="en-US" sz="20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endParaRPr lang="en-US" altLang="en-US" sz="2000" dirty="0" smtClean="0">
              <a:solidFill>
                <a:srgbClr val="000000"/>
              </a:solidFill>
            </a:endParaRPr>
          </a:p>
          <a:p>
            <a:pPr lvl="0" eaLnBrk="0" hangingPunct="0">
              <a:spcBef>
                <a:spcPct val="0"/>
              </a:spcBef>
            </a:pPr>
            <a:r>
              <a:rPr lang="en-US" altLang="en-US" sz="2000" dirty="0" err="1" smtClean="0">
                <a:solidFill>
                  <a:srgbClr val="000000"/>
                </a:solidFill>
              </a:rPr>
              <a:t>Efterfølgende</a:t>
            </a:r>
            <a:r>
              <a:rPr lang="en-US" altLang="en-US" sz="2000" dirty="0" smtClean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smerter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i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knæ</a:t>
            </a:r>
            <a:r>
              <a:rPr lang="en-US" altLang="en-US" sz="2000" dirty="0">
                <a:solidFill>
                  <a:srgbClr val="000000"/>
                </a:solidFill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</a:rPr>
              <a:t>ankel</a:t>
            </a:r>
            <a:r>
              <a:rPr lang="en-US" altLang="en-US" sz="2000" dirty="0">
                <a:solidFill>
                  <a:srgbClr val="000000"/>
                </a:solidFill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</a:rPr>
              <a:t>lænd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og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skulder</a:t>
            </a:r>
            <a:r>
              <a:rPr lang="en-US" altLang="en-US" sz="2000" dirty="0">
                <a:solidFill>
                  <a:srgbClr val="000000"/>
                </a:solidFill>
              </a:rPr>
              <a:t>.</a:t>
            </a:r>
            <a:endParaRPr lang="en-US" altLang="en-US" sz="10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952512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ACD38BA4-F7F7-4265-B26F-A05725467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0.xml><?xml version="1.0" encoding="utf-8"?>
<ds:datastoreItem xmlns:ds="http://schemas.openxmlformats.org/officeDocument/2006/customXml" ds:itemID="{304675F7-7659-45A4-8CBA-D11B95A7232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d5176c5-17ce-4d03-a978-84a97e2ad3f0"/>
    <ds:schemaRef ds:uri="http://www.w3.org/XML/1998/namespace"/>
  </ds:schemaRefs>
</ds:datastoreItem>
</file>

<file path=customXml/itemProps11.xml><?xml version="1.0" encoding="utf-8"?>
<ds:datastoreItem xmlns:ds="http://schemas.openxmlformats.org/officeDocument/2006/customXml" ds:itemID="{8660AB89-308F-4A34-B01B-CC1A9333F1B1}">
  <ds:schemaRefs/>
</ds:datastoreItem>
</file>

<file path=customXml/itemProps12.xml><?xml version="1.0" encoding="utf-8"?>
<ds:datastoreItem xmlns:ds="http://schemas.openxmlformats.org/officeDocument/2006/customXml" ds:itemID="{1334258C-C3E7-4029-A615-C886A240FB15}">
  <ds:schemaRefs/>
</ds:datastoreItem>
</file>

<file path=customXml/itemProps13.xml><?xml version="1.0" encoding="utf-8"?>
<ds:datastoreItem xmlns:ds="http://schemas.openxmlformats.org/officeDocument/2006/customXml" ds:itemID="{56C8BFB2-A911-4310-9D4A-421D773FAFA6}">
  <ds:schemaRefs/>
</ds:datastoreItem>
</file>

<file path=customXml/itemProps14.xml><?xml version="1.0" encoding="utf-8"?>
<ds:datastoreItem xmlns:ds="http://schemas.openxmlformats.org/officeDocument/2006/customXml" ds:itemID="{9192CBA0-ACA0-4882-8436-C4F4EA1C3A00}">
  <ds:schemaRefs>
    <ds:schemaRef ds:uri="http://schemas.microsoft.com/sharepoint/v3/contenttype/forms"/>
  </ds:schemaRefs>
</ds:datastoreItem>
</file>

<file path=customXml/itemProps15.xml><?xml version="1.0" encoding="utf-8"?>
<ds:datastoreItem xmlns:ds="http://schemas.openxmlformats.org/officeDocument/2006/customXml" ds:itemID="{11FAAC39-0A3A-4CC2-A9C1-60940B78AE17}">
  <ds:schemaRefs/>
</ds:datastoreItem>
</file>

<file path=customXml/itemProps2.xml><?xml version="1.0" encoding="utf-8"?>
<ds:datastoreItem xmlns:ds="http://schemas.openxmlformats.org/officeDocument/2006/customXml" ds:itemID="{69CF30DF-34F5-4DC0-88E6-0A7755D41A4F}">
  <ds:schemaRefs/>
</ds:datastoreItem>
</file>

<file path=customXml/itemProps3.xml><?xml version="1.0" encoding="utf-8"?>
<ds:datastoreItem xmlns:ds="http://schemas.openxmlformats.org/officeDocument/2006/customXml" ds:itemID="{64724A72-2A63-4E53-8F6D-54F02A3B1EF4}">
  <ds:schemaRefs/>
</ds:datastoreItem>
</file>

<file path=customXml/itemProps4.xml><?xml version="1.0" encoding="utf-8"?>
<ds:datastoreItem xmlns:ds="http://schemas.openxmlformats.org/officeDocument/2006/customXml" ds:itemID="{E5957E33-0059-46CE-AE7B-582F67E40B53}">
  <ds:schemaRefs/>
</ds:datastoreItem>
</file>

<file path=customXml/itemProps5.xml><?xml version="1.0" encoding="utf-8"?>
<ds:datastoreItem xmlns:ds="http://schemas.openxmlformats.org/officeDocument/2006/customXml" ds:itemID="{02E7CCCE-613B-4CED-B813-E473EA1E01B2}">
  <ds:schemaRefs/>
</ds:datastoreItem>
</file>

<file path=customXml/itemProps6.xml><?xml version="1.0" encoding="utf-8"?>
<ds:datastoreItem xmlns:ds="http://schemas.openxmlformats.org/officeDocument/2006/customXml" ds:itemID="{F4C08C7F-F953-44DE-ACDE-930692BDDB0F}">
  <ds:schemaRefs/>
</ds:datastoreItem>
</file>

<file path=customXml/itemProps7.xml><?xml version="1.0" encoding="utf-8"?>
<ds:datastoreItem xmlns:ds="http://schemas.openxmlformats.org/officeDocument/2006/customXml" ds:itemID="{05DC2B94-7C1B-4C14-83B0-9CD2A82C27E0}">
  <ds:schemaRefs/>
</ds:datastoreItem>
</file>

<file path=customXml/itemProps8.xml><?xml version="1.0" encoding="utf-8"?>
<ds:datastoreItem xmlns:ds="http://schemas.openxmlformats.org/officeDocument/2006/customXml" ds:itemID="{27FCF551-6463-473E-AD1C-AD3C7638E47E}">
  <ds:schemaRefs/>
</ds:datastoreItem>
</file>

<file path=customXml/itemProps9.xml><?xml version="1.0" encoding="utf-8"?>
<ds:datastoreItem xmlns:ds="http://schemas.openxmlformats.org/officeDocument/2006/customXml" ds:itemID="{364CD466-16F3-4327-A9F8-78A0E131048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</TotalTime>
  <Words>59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Verdana</vt:lpstr>
      <vt:lpstr>Blank</vt:lpstr>
      <vt:lpstr>Safety Moment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3</cp:revision>
  <dcterms:created xsi:type="dcterms:W3CDTF">2020-12-22T10:45:15Z</dcterms:created>
  <dcterms:modified xsi:type="dcterms:W3CDTF">2020-12-26T12:15:56Z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