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9"/>
  </p:sldMasterIdLst>
  <p:notesMasterIdLst>
    <p:notesMasterId r:id="rId12"/>
  </p:notesMasterIdLst>
  <p:handoutMasterIdLst>
    <p:handoutMasterId r:id="rId13"/>
  </p:handoutMasterIdLst>
  <p:sldIdLst>
    <p:sldId id="260" r:id="rId10"/>
    <p:sldId id="262" r:id="rId11"/>
  </p:sldIdLst>
  <p:sldSz cx="12190413" cy="6858000"/>
  <p:notesSz cx="6858000" cy="9144000"/>
  <p:custDataLst>
    <p:tags r:id="rId14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6098" autoAdjust="0"/>
  </p:normalViewPr>
  <p:slideViewPr>
    <p:cSldViewPr showGuides="1">
      <p:cViewPr varScale="1">
        <p:scale>
          <a:sx n="70" d="100"/>
          <a:sy n="70" d="100"/>
        </p:scale>
        <p:origin x="496" y="5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58" y="3545117"/>
            <a:ext cx="11689191" cy="2706458"/>
          </a:xfrm>
        </p:spPr>
        <p:txBody>
          <a:bodyPr/>
          <a:lstStyle/>
          <a:p>
            <a:br>
              <a:rPr lang="en-GB" sz="7200" dirty="0"/>
            </a:br>
            <a:r>
              <a:rPr lang="en-GB" sz="7200" dirty="0"/>
              <a:t>Sikker </a:t>
            </a:r>
            <a:r>
              <a:rPr lang="en-GB" sz="7200" dirty="0" err="1"/>
              <a:t>søvn</a:t>
            </a:r>
            <a:r>
              <a:rPr lang="en-GB" sz="7200" dirty="0"/>
              <a:t> i </a:t>
            </a:r>
            <a:r>
              <a:rPr lang="en-GB" sz="7200" dirty="0" err="1"/>
              <a:t>høj</a:t>
            </a:r>
            <a:r>
              <a:rPr lang="en-GB" sz="7200" dirty="0"/>
              <a:t> </a:t>
            </a:r>
            <a:r>
              <a:rPr lang="en-GB" sz="7200" dirty="0" err="1"/>
              <a:t>søgang</a:t>
            </a:r>
            <a:endParaRPr lang="en-GB" sz="7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Safety Moment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5CDFD24-F3FF-E226-844B-005C65E1C90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Karin Petersen</a:t>
            </a:r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1CC9D-AF2D-4D40-722A-74DDF2AE2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Sikker </a:t>
            </a:r>
            <a:r>
              <a:rPr lang="en-GB" sz="3200" dirty="0" err="1"/>
              <a:t>søvn</a:t>
            </a:r>
            <a:r>
              <a:rPr lang="en-GB" sz="3200" dirty="0"/>
              <a:t> </a:t>
            </a:r>
            <a:r>
              <a:rPr lang="en-GB" sz="3200" dirty="0" err="1"/>
              <a:t>i</a:t>
            </a:r>
            <a:r>
              <a:rPr lang="en-GB" sz="3200" dirty="0"/>
              <a:t> </a:t>
            </a:r>
            <a:r>
              <a:rPr lang="en-GB" sz="3200" dirty="0" err="1"/>
              <a:t>høj</a:t>
            </a:r>
            <a:r>
              <a:rPr lang="en-GB" sz="3200" dirty="0"/>
              <a:t> </a:t>
            </a:r>
            <a:r>
              <a:rPr lang="en-GB" sz="3200" dirty="0" err="1"/>
              <a:t>søgang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DC4F6-3727-5D2E-4709-03BF24169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726" y="1979766"/>
            <a:ext cx="9312374" cy="4545578"/>
          </a:xfrm>
        </p:spPr>
        <p:txBody>
          <a:bodyPr/>
          <a:lstStyle/>
          <a:p>
            <a:r>
              <a:rPr lang="da-DK" dirty="0"/>
              <a:t>Hvis muligt, bliv hjemme, når vejret</a:t>
            </a:r>
            <a:br>
              <a:rPr lang="da-DK" dirty="0"/>
            </a:br>
            <a:r>
              <a:rPr lang="da-DK" dirty="0"/>
              <a:t>er dårligt</a:t>
            </a:r>
          </a:p>
          <a:p>
            <a:r>
              <a:rPr lang="da-DK" dirty="0"/>
              <a:t>Undgå at falde ud af seng/køje</a:t>
            </a:r>
            <a:br>
              <a:rPr lang="da-DK" dirty="0"/>
            </a:br>
            <a:r>
              <a:rPr lang="da-DK" dirty="0"/>
              <a:t>ved at:</a:t>
            </a:r>
          </a:p>
          <a:p>
            <a:pPr lvl="2"/>
            <a:r>
              <a:rPr lang="da-DK" dirty="0"/>
              <a:t>bruge sengehesten, hvis den</a:t>
            </a:r>
          </a:p>
          <a:p>
            <a:pPr marL="630000" lvl="3" indent="0">
              <a:buNone/>
            </a:pPr>
            <a:r>
              <a:rPr lang="da-DK" dirty="0"/>
              <a:t>findes</a:t>
            </a:r>
          </a:p>
          <a:p>
            <a:pPr lvl="2"/>
            <a:r>
              <a:rPr lang="da-DK" dirty="0"/>
              <a:t>flytte madrassen ned på gulvet</a:t>
            </a:r>
          </a:p>
          <a:p>
            <a:pPr lvl="2"/>
            <a:r>
              <a:rPr lang="da-DK" dirty="0"/>
              <a:t>bruge puder, tasker, ekstra tøj </a:t>
            </a:r>
            <a:br>
              <a:rPr lang="da-DK" dirty="0"/>
            </a:br>
            <a:r>
              <a:rPr lang="da-DK" dirty="0"/>
              <a:t>etc., der pakkes under madrassen </a:t>
            </a:r>
            <a:br>
              <a:rPr lang="da-DK" dirty="0"/>
            </a:br>
            <a:r>
              <a:rPr lang="da-DK" dirty="0"/>
              <a:t>langs yderkanten af sengen/køjen</a:t>
            </a:r>
          </a:p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7F086-82F7-95ED-E07E-7E2464DBB5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52856F-AD73-8BE9-0CE6-A7B6FDC26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795" y="1800669"/>
            <a:ext cx="5391019" cy="335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16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5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2.xml><?xml version="1.0" encoding="utf-8"?>
<ds:datastoreItem xmlns:ds="http://schemas.openxmlformats.org/officeDocument/2006/customXml" ds:itemID="{05DC2B94-7C1B-4C14-83B0-9CD2A82C27E0}">
  <ds:schemaRefs/>
</ds:datastoreItem>
</file>

<file path=customXml/itemProps3.xml><?xml version="1.0" encoding="utf-8"?>
<ds:datastoreItem xmlns:ds="http://schemas.openxmlformats.org/officeDocument/2006/customXml" ds:itemID="{11FAAC39-0A3A-4CC2-A9C1-60940B78AE17}">
  <ds:schemaRefs/>
</ds:datastoreItem>
</file>

<file path=customXml/itemProps4.xml><?xml version="1.0" encoding="utf-8"?>
<ds:datastoreItem xmlns:ds="http://schemas.openxmlformats.org/officeDocument/2006/customXml" ds:itemID="{E5957E33-0059-46CE-AE7B-582F67E40B53}">
  <ds:schemaRefs/>
</ds:datastoreItem>
</file>

<file path=customXml/itemProps5.xml><?xml version="1.0" encoding="utf-8"?>
<ds:datastoreItem xmlns:ds="http://schemas.openxmlformats.org/officeDocument/2006/customXml" ds:itemID="{1334258C-C3E7-4029-A615-C886A240FB15}">
  <ds:schemaRefs/>
</ds:datastoreItem>
</file>

<file path=customXml/itemProps6.xml><?xml version="1.0" encoding="utf-8"?>
<ds:datastoreItem xmlns:ds="http://schemas.openxmlformats.org/officeDocument/2006/customXml" ds:itemID="{3D47107C-C425-4791-A782-E55D0B4D3BCC}">
  <ds:schemaRefs/>
</ds:datastoreItem>
</file>

<file path=customXml/itemProps7.xml><?xml version="1.0" encoding="utf-8"?>
<ds:datastoreItem xmlns:ds="http://schemas.openxmlformats.org/officeDocument/2006/customXml" ds:itemID="{8660AB89-308F-4A34-B01B-CC1A9333F1B1}">
  <ds:schemaRefs/>
</ds:datastoreItem>
</file>

<file path=customXml/itemProps8.xml><?xml version="1.0" encoding="utf-8"?>
<ds:datastoreItem xmlns:ds="http://schemas.openxmlformats.org/officeDocument/2006/customXml" ds:itemID="{3B31AF5F-DFF6-4AC7-B544-9A656168A1F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241</TotalTime>
  <Words>72</Words>
  <Application>Microsoft Office PowerPoint</Application>
  <PresentationFormat>Brugerdefineret</PresentationFormat>
  <Paragraphs>12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Verdana</vt:lpstr>
      <vt:lpstr>Blank</vt:lpstr>
      <vt:lpstr> Sikker søvn i høj søgang</vt:lpstr>
      <vt:lpstr>Sikker søvn i høj søgang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Karin Petersen</dc:creator>
  <cp:lastModifiedBy>Leif Leon Warner</cp:lastModifiedBy>
  <cp:revision>12</cp:revision>
  <dcterms:created xsi:type="dcterms:W3CDTF">2024-01-19T14:18:25Z</dcterms:created>
  <dcterms:modified xsi:type="dcterms:W3CDTF">2026-04-16T09:45:13Z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</Properties>
</file>