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6"/>
  </p:sldMasterIdLst>
  <p:notesMasterIdLst>
    <p:notesMasterId r:id="rId8"/>
  </p:notesMasterIdLst>
  <p:handoutMasterIdLst>
    <p:handoutMasterId r:id="rId9"/>
  </p:handoutMasterIdLst>
  <p:sldIdLst>
    <p:sldId id="268" r:id="rId7"/>
  </p:sldIdLst>
  <p:sldSz cx="12190413" cy="6858000"/>
  <p:notesSz cx="6858000" cy="9144000"/>
  <p:custDataLst>
    <p:tags r:id="rId1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FFFFFF"/>
    <a:srgbClr val="990000"/>
    <a:srgbClr val="000000"/>
    <a:srgbClr val="FFCC00"/>
    <a:srgbClr val="FF6600"/>
    <a:srgbClr val="FF0000"/>
    <a:srgbClr val="FF0099"/>
    <a:srgbClr val="CC3399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6098" autoAdjust="0"/>
  </p:normalViewPr>
  <p:slideViewPr>
    <p:cSldViewPr showGuides="1">
      <p:cViewPr varScale="1">
        <p:scale>
          <a:sx n="94" d="100"/>
          <a:sy n="94" d="100"/>
        </p:scale>
        <p:origin x="114" y="19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12190413" cy="68616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" descr="{&quot;templafy&quot;:{&quot;id&quot;:&quot;8d5b95d1-8a23-4044-9620-bf5e7305a170&quot;}}" title="UserProfile.Offices.Workarea_{{DocumentLanguage}}">
            <a:extLst>
              <a:ext uri="{FF2B5EF4-FFF2-40B4-BE49-F238E27FC236}">
                <a16:creationId xmlns:a16="http://schemas.microsoft.com/office/drawing/2014/main" id="{88D4F65B-7B1E-4E1A-AD30-98C826D900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rgbClr val="FFFFFF"/>
                </a:solidFill>
                <a:latin typeface="+mn-lt"/>
              </a:rPr>
              <a:t>DTU</a:t>
            </a:r>
          </a:p>
        </p:txBody>
      </p:sp>
      <p:sp>
        <p:nvSpPr>
          <p:cNvPr id="16" name="date" descr="{&quot;templafy&quot;:{&quot;id&quot;:&quot;79fbb3c3-dd89-47ef-91e9-e0bd2bb0942f&quot;}}" title="Form.Date">
            <a:extLst>
              <a:ext uri="{FF2B5EF4-FFF2-40B4-BE49-F238E27FC236}">
                <a16:creationId xmlns:a16="http://schemas.microsoft.com/office/drawing/2014/main" id="{14EC1005-E0C5-4AE7-8DFC-958CB93AC366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17" name="text" descr="{&quot;templafy&quot;:{&quot;id&quot;:&quot;5e9447ba-0dff-46ec-ac33-540c046ca40a&quot;}}" title="Form.PresentationTitle">
            <a:extLst>
              <a:ext uri="{FF2B5EF4-FFF2-40B4-BE49-F238E27FC236}">
                <a16:creationId xmlns:a16="http://schemas.microsoft.com/office/drawing/2014/main" id="{1E153215-8D65-430A-AB7B-C1174877467B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rgbClr val="FFFFFF"/>
                </a:solidFill>
                <a:latin typeface="+mn-lt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678" y="620688"/>
            <a:ext cx="9577064" cy="4545578"/>
          </a:xfrm>
        </p:spPr>
        <p:txBody>
          <a:bodyPr/>
          <a:lstStyle/>
          <a:p>
            <a:pPr marL="0" indent="0">
              <a:buNone/>
            </a:pPr>
            <a:r>
              <a:rPr lang="da-DK" sz="1400" dirty="0"/>
              <a:t>GMO-netværket er et forum for </a:t>
            </a:r>
          </a:p>
          <a:p>
            <a:pPr lvl="1"/>
            <a:r>
              <a:rPr lang="da-DK" sz="1400" dirty="0" smtClean="0"/>
              <a:t>Sidemandssparring</a:t>
            </a:r>
            <a:r>
              <a:rPr lang="da-DK" sz="1400" dirty="0"/>
              <a:t>. Finde ”den gode løsning” på instituttet, mellem </a:t>
            </a:r>
            <a:r>
              <a:rPr lang="da-DK" sz="1400" dirty="0" smtClean="0"/>
              <a:t>parter internt </a:t>
            </a:r>
            <a:r>
              <a:rPr lang="da-DK" sz="1400" dirty="0"/>
              <a:t>på </a:t>
            </a:r>
            <a:r>
              <a:rPr lang="da-DK" sz="1400" dirty="0" smtClean="0"/>
              <a:t>DTU </a:t>
            </a:r>
            <a:r>
              <a:rPr lang="da-DK" sz="1400" dirty="0"/>
              <a:t>og </a:t>
            </a:r>
            <a:r>
              <a:rPr lang="da-DK" sz="1400" dirty="0" smtClean="0"/>
              <a:t/>
            </a:r>
            <a:br>
              <a:rPr lang="da-DK" sz="1400" dirty="0" smtClean="0"/>
            </a:br>
            <a:r>
              <a:rPr lang="da-DK" sz="1400" dirty="0" smtClean="0"/>
              <a:t>mellem DTU og eksterne parter. </a:t>
            </a:r>
          </a:p>
          <a:p>
            <a:pPr lvl="1"/>
            <a:r>
              <a:rPr lang="da-DK" sz="1400" dirty="0" err="1" smtClean="0"/>
              <a:t>Share</a:t>
            </a:r>
            <a:r>
              <a:rPr lang="da-DK" sz="1400" dirty="0" smtClean="0"/>
              <a:t> </a:t>
            </a:r>
            <a:r>
              <a:rPr lang="da-DK" sz="1400" dirty="0" err="1"/>
              <a:t>better</a:t>
            </a:r>
            <a:r>
              <a:rPr lang="da-DK" sz="1400" dirty="0"/>
              <a:t> </a:t>
            </a:r>
            <a:r>
              <a:rPr lang="da-DK" sz="1400" dirty="0" err="1" smtClean="0"/>
              <a:t>practise</a:t>
            </a:r>
            <a:r>
              <a:rPr lang="da-DK" sz="1400" dirty="0"/>
              <a:t>. Finde ud af hvor vi er ens og hvor vi er forskellige.</a:t>
            </a:r>
            <a:endParaRPr lang="da-DK" sz="1400" dirty="0" smtClean="0"/>
          </a:p>
          <a:p>
            <a:pPr lvl="1"/>
            <a:r>
              <a:rPr lang="da-DK" sz="1400" dirty="0" smtClean="0"/>
              <a:t>Formidling </a:t>
            </a:r>
            <a:r>
              <a:rPr lang="da-DK" sz="1400" dirty="0"/>
              <a:t>af generel karakter (</a:t>
            </a:r>
            <a:r>
              <a:rPr lang="da-DK" sz="1400" dirty="0" smtClean="0"/>
              <a:t>myndighedskrav)</a:t>
            </a:r>
          </a:p>
          <a:p>
            <a:pPr lvl="1"/>
            <a:r>
              <a:rPr lang="da-DK" sz="1400" dirty="0" smtClean="0"/>
              <a:t>Kompetenceudvikling og fokus </a:t>
            </a:r>
          </a:p>
          <a:p>
            <a:pPr lvl="1"/>
            <a:r>
              <a:rPr lang="da-DK" sz="1400" dirty="0" smtClean="0"/>
              <a:t>Tværorganisatorisk samarbejde fx i projekter eller generelle spørgsmål (se nedenfor).</a:t>
            </a:r>
            <a:endParaRPr lang="da-DK" sz="1400" dirty="0"/>
          </a:p>
          <a:p>
            <a:pPr marL="0" indent="0">
              <a:buNone/>
            </a:pPr>
            <a:endParaRPr lang="da-DK" sz="1400" dirty="0" smtClean="0"/>
          </a:p>
          <a:p>
            <a:pPr marL="0" indent="0">
              <a:buNone/>
            </a:pPr>
            <a:r>
              <a:rPr lang="da-DK" sz="1400" dirty="0"/>
              <a:t>Gruppen mødes 3-4 gange årligt og møderne varer 1-4 timer. Møderne er typisk struktureret </a:t>
            </a:r>
            <a:r>
              <a:rPr lang="da-DK" sz="1400" dirty="0" smtClean="0"/>
              <a:t/>
            </a:r>
            <a:br>
              <a:rPr lang="da-DK" sz="1400" dirty="0" smtClean="0"/>
            </a:br>
            <a:r>
              <a:rPr lang="da-DK" sz="1400" dirty="0" smtClean="0"/>
              <a:t>omkring </a:t>
            </a:r>
            <a:r>
              <a:rPr lang="da-DK" sz="1400" dirty="0"/>
              <a:t>et tema og en del omkring medlemmernes problemstillinger eller oplevelser. Et tema </a:t>
            </a:r>
            <a:r>
              <a:rPr lang="da-DK" sz="1400" dirty="0" smtClean="0"/>
              <a:t/>
            </a:r>
            <a:br>
              <a:rPr lang="da-DK" sz="1400" dirty="0" smtClean="0"/>
            </a:br>
            <a:r>
              <a:rPr lang="da-DK" sz="1400" dirty="0" smtClean="0"/>
              <a:t>kan </a:t>
            </a:r>
            <a:r>
              <a:rPr lang="da-DK" sz="1400" dirty="0"/>
              <a:t>være et besøg i et GMO-område eller tema om fx rengøring i GMO-områder, hvor også </a:t>
            </a:r>
            <a:r>
              <a:rPr lang="da-DK" sz="1400" dirty="0" smtClean="0"/>
              <a:t/>
            </a:r>
            <a:br>
              <a:rPr lang="da-DK" sz="1400" dirty="0" smtClean="0"/>
            </a:br>
            <a:r>
              <a:rPr lang="da-DK" sz="1400" dirty="0" smtClean="0"/>
              <a:t>CAS </a:t>
            </a:r>
            <a:r>
              <a:rPr lang="da-DK" sz="1400" dirty="0"/>
              <a:t>involveres. </a:t>
            </a:r>
            <a:r>
              <a:rPr lang="da-DK" sz="1400" dirty="0" smtClean="0"/>
              <a:t/>
            </a:r>
            <a:br>
              <a:rPr lang="da-DK" sz="1400" dirty="0" smtClean="0"/>
            </a:br>
            <a:r>
              <a:rPr lang="da-DK" sz="1400" dirty="0" smtClean="0"/>
              <a:t>Mødeformen kan være workshops, besøg, </a:t>
            </a:r>
            <a:r>
              <a:rPr lang="da-DK" sz="1400" dirty="0" err="1" smtClean="0"/>
              <a:t>networking</a:t>
            </a:r>
            <a:r>
              <a:rPr lang="da-DK" sz="1400" dirty="0" smtClean="0"/>
              <a:t> og </a:t>
            </a:r>
            <a:r>
              <a:rPr lang="da-DK" sz="1400" smtClean="0"/>
              <a:t>egentlig møde.</a:t>
            </a:r>
            <a:endParaRPr lang="da-DK" sz="1400" dirty="0" smtClean="0"/>
          </a:p>
          <a:p>
            <a:pPr marL="0" indent="0">
              <a:buNone/>
            </a:pPr>
            <a:r>
              <a:rPr lang="da-DK" sz="1400" dirty="0"/>
              <a:t/>
            </a:r>
            <a:br>
              <a:rPr lang="da-DK" sz="1400" dirty="0"/>
            </a:br>
            <a:r>
              <a:rPr lang="da-DK" sz="1400" dirty="0" smtClean="0"/>
              <a:t>Formålet er:</a:t>
            </a:r>
          </a:p>
          <a:p>
            <a:pPr lvl="1">
              <a:buFontTx/>
              <a:buChar char="-"/>
            </a:pPr>
            <a:r>
              <a:rPr lang="da-DK" sz="1400" dirty="0" smtClean="0"/>
              <a:t>Vidensdeling, uddannelse/kompetenceudvikling, samarbejde. </a:t>
            </a:r>
          </a:p>
          <a:p>
            <a:pPr lvl="1">
              <a:buFontTx/>
              <a:buChar char="-"/>
            </a:pPr>
            <a:r>
              <a:rPr lang="da-DK" sz="1400" dirty="0" smtClean="0"/>
              <a:t>Øget sikkerhed og </a:t>
            </a:r>
            <a:r>
              <a:rPr lang="da-DK" sz="1400" dirty="0"/>
              <a:t>smidige </a:t>
            </a:r>
            <a:r>
              <a:rPr lang="da-DK" sz="1400" dirty="0" smtClean="0"/>
              <a:t>løsninger. </a:t>
            </a:r>
          </a:p>
          <a:p>
            <a:pPr lvl="1">
              <a:buFontTx/>
              <a:buChar char="-"/>
            </a:pPr>
            <a:r>
              <a:rPr lang="da-DK" sz="1400" dirty="0" smtClean="0"/>
              <a:t>Skabe erkendelse af, hvor vi er ens og hvor vi er forskellige. Hvor vi er ens kan vi have fælles/ens løsninger. Ensartethed giver tydelighed - og er dermed et godt fundament for en stærk kultur på tværs af DTU.</a:t>
            </a:r>
          </a:p>
          <a:p>
            <a:pPr marL="0" indent="0">
              <a:buNone/>
            </a:pPr>
            <a:r>
              <a:rPr lang="da-DK" sz="1400" dirty="0" smtClean="0"/>
              <a:t>Netværket </a:t>
            </a:r>
            <a:r>
              <a:rPr lang="da-DK" sz="1400" dirty="0"/>
              <a:t>har ikke mandat til at </a:t>
            </a:r>
            <a:r>
              <a:rPr lang="da-DK" sz="1400" dirty="0" smtClean="0"/>
              <a:t>beslutte </a:t>
            </a:r>
            <a:r>
              <a:rPr lang="da-DK" sz="1400" dirty="0"/>
              <a:t>noget – </a:t>
            </a:r>
            <a:r>
              <a:rPr lang="da-DK" sz="1400" dirty="0" smtClean="0"/>
              <a:t>det </a:t>
            </a:r>
            <a:r>
              <a:rPr lang="da-DK" sz="1400" dirty="0"/>
              <a:t>er et forum, hvor institutter og evt. andre enheder kan gå sammen og blive enige om at sådan gør vi. Gruppen har mulighed for at formulere og rejse sikkerhedsmæssige problemstillinger centralt via </a:t>
            </a:r>
            <a:r>
              <a:rPr lang="da-DK" sz="1400" dirty="0" smtClean="0"/>
              <a:t>CAS/AB.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9475" y="1969552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1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8E720F17-9F6F-462A-9840-806FB082C846}" vid="{00DD51D2-7D1F-45AD-98D6-66F15724A8C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2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EiM1hL//4+XFD0l2nfIWHw=="},{"name":"PresentationTitle","value":"uaVq6uWPJUjVQ8z3xVMRCJEdAkW8cK0+7eqtnBr0IDw2irlUbvKRDqFP+MMNmpcu"}]}]]></TemplafyFormConfiguratio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334258C-C3E7-4029-A615-C886A240FB15}">
  <ds:schemaRefs/>
</ds:datastoreItem>
</file>

<file path=customXml/itemProps2.xml><?xml version="1.0" encoding="utf-8"?>
<ds:datastoreItem xmlns:ds="http://schemas.openxmlformats.org/officeDocument/2006/customXml" ds:itemID="{05DC2B94-7C1B-4C14-83B0-9CD2A82C27E0}">
  <ds:schemaRefs/>
</ds:datastoreItem>
</file>

<file path=customXml/itemProps3.xml><?xml version="1.0" encoding="utf-8"?>
<ds:datastoreItem xmlns:ds="http://schemas.openxmlformats.org/officeDocument/2006/customXml" ds:itemID="{6F4EE95F-54B8-4545-B1BD-0E4DC9F200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99DB492-5081-42C6-8A61-4C686B947AD8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46C7CC18-DE3D-4BB1-96A0-46B0BE49B38B}">
  <ds:schemaRefs>
    <ds:schemaRef ds:uri="http://purl.org/dc/dcmitype/"/>
    <ds:schemaRef ds:uri="http://purl.org/dc/elements/1.1/"/>
    <ds:schemaRef ds:uri="http://schemas.microsoft.com/office/2006/metadata/properties"/>
    <ds:schemaRef ds:uri="6d5176c5-17ce-4d03-a978-84a97e2ad3f0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9103</TotalTime>
  <Words>240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MS PGothic</vt:lpstr>
      <vt:lpstr>Arial</vt:lpstr>
      <vt:lpstr>Verdana</vt:lpstr>
      <vt:lpstr>Blank</vt:lpstr>
      <vt:lpstr>PowerPoint Presentation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Karin Grønlund Fredborg</dc:creator>
  <cp:lastModifiedBy>Leif Leon Warner</cp:lastModifiedBy>
  <cp:revision>38</cp:revision>
  <dcterms:created xsi:type="dcterms:W3CDTF">2019-06-03T09:33:57Z</dcterms:created>
  <dcterms:modified xsi:type="dcterms:W3CDTF">2020-08-05T06:30:35Z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