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customXml/itemProps1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2" r:id="rId12"/>
  </p:sldMasterIdLst>
  <p:notesMasterIdLst>
    <p:notesMasterId r:id="rId22"/>
  </p:notesMasterIdLst>
  <p:handoutMasterIdLst>
    <p:handoutMasterId r:id="rId23"/>
  </p:handoutMasterIdLst>
  <p:sldIdLst>
    <p:sldId id="256" r:id="rId13"/>
    <p:sldId id="260" r:id="rId14"/>
    <p:sldId id="262" r:id="rId15"/>
    <p:sldId id="269" r:id="rId16"/>
    <p:sldId id="261" r:id="rId17"/>
    <p:sldId id="266" r:id="rId18"/>
    <p:sldId id="268" r:id="rId19"/>
    <p:sldId id="267" r:id="rId20"/>
    <p:sldId id="264" r:id="rId21"/>
  </p:sldIdLst>
  <p:sldSz cx="12190413" cy="6858000"/>
  <p:notesSz cx="6858000" cy="9144000"/>
  <p:custDataLst>
    <p:tags r:id="rId24"/>
  </p:custDataLst>
  <p:defaultTextStyle>
    <a:defPPr>
      <a:defRPr lang="da-DK"/>
    </a:defPPr>
    <a:lvl1pPr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rin Grønlund Fredborg" initials="KGF" lastIdx="2" clrIdx="0">
    <p:extLst>
      <p:ext uri="{19B8F6BF-5375-455C-9EA6-DF929625EA0E}">
        <p15:presenceInfo xmlns:p15="http://schemas.microsoft.com/office/powerpoint/2012/main" userId="S-1-5-21-4207196655-1284807994-987816898-47761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EF5F8"/>
    <a:srgbClr val="E48D00"/>
    <a:srgbClr val="BC8028"/>
    <a:srgbClr val="CC3399"/>
    <a:srgbClr val="990000"/>
    <a:srgbClr val="FFFFFF"/>
    <a:srgbClr val="000000"/>
    <a:srgbClr val="FFCC00"/>
    <a:srgbClr val="FF66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7" autoAdjust="0"/>
    <p:restoredTop sz="89398" autoAdjust="0"/>
  </p:normalViewPr>
  <p:slideViewPr>
    <p:cSldViewPr showGuides="1">
      <p:cViewPr varScale="1">
        <p:scale>
          <a:sx n="116" d="100"/>
          <a:sy n="116" d="100"/>
        </p:scale>
        <p:origin x="96" y="712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8.xml"/><Relationship Id="rId13" Type="http://schemas.openxmlformats.org/officeDocument/2006/relationships/slide" Target="slides/slide1.xml"/><Relationship Id="rId18" Type="http://schemas.openxmlformats.org/officeDocument/2006/relationships/slide" Target="slides/slide6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9.xml"/><Relationship Id="rId7" Type="http://schemas.openxmlformats.org/officeDocument/2006/relationships/customXml" Target="../customXml/item7.xml"/><Relationship Id="rId12" Type="http://schemas.openxmlformats.org/officeDocument/2006/relationships/slideMaster" Target="slideMasters/slideMaster1.xml"/><Relationship Id="rId17" Type="http://schemas.openxmlformats.org/officeDocument/2006/relationships/slide" Target="slides/slide5.xml"/><Relationship Id="rId25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4.xml"/><Relationship Id="rId20" Type="http://schemas.openxmlformats.org/officeDocument/2006/relationships/slide" Target="slides/slide8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customXml" Target="../customXml/item11.xml"/><Relationship Id="rId24" Type="http://schemas.openxmlformats.org/officeDocument/2006/relationships/tags" Target="tags/tag1.xml"/><Relationship Id="rId5" Type="http://schemas.openxmlformats.org/officeDocument/2006/relationships/customXml" Target="../customXml/item5.xml"/><Relationship Id="rId15" Type="http://schemas.openxmlformats.org/officeDocument/2006/relationships/slide" Target="slides/slide3.xml"/><Relationship Id="rId23" Type="http://schemas.openxmlformats.org/officeDocument/2006/relationships/handoutMaster" Target="handoutMasters/handoutMaster1.xml"/><Relationship Id="rId28" Type="http://schemas.openxmlformats.org/officeDocument/2006/relationships/theme" Target="theme/theme1.xml"/><Relationship Id="rId10" Type="http://schemas.openxmlformats.org/officeDocument/2006/relationships/customXml" Target="../customXml/item10.xml"/><Relationship Id="rId19" Type="http://schemas.openxmlformats.org/officeDocument/2006/relationships/slide" Target="slides/slide7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slide" Target="slides/slide2.xml"/><Relationship Id="rId22" Type="http://schemas.openxmlformats.org/officeDocument/2006/relationships/notesMaster" Target="notesMasters/notesMaster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2D3C28C-1926-49C1-8FCB-CDE81AFC8611}" type="doc">
      <dgm:prSet loTypeId="urn:microsoft.com/office/officeart/2005/8/layout/radial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a-DK"/>
        </a:p>
      </dgm:t>
    </dgm:pt>
    <dgm:pt modelId="{A0C26241-0B36-47D5-B473-92A2C4DC3856}">
      <dgm:prSet phldrT="[Text]" custT="1"/>
      <dgm:spPr>
        <a:solidFill>
          <a:schemeClr val="tx2">
            <a:lumMod val="75000"/>
          </a:schemeClr>
        </a:solidFill>
        <a:ln>
          <a:solidFill>
            <a:schemeClr val="accent1">
              <a:lumMod val="75000"/>
            </a:schemeClr>
          </a:solidFill>
        </a:ln>
      </dgm:spPr>
      <dgm:t>
        <a:bodyPr/>
        <a:lstStyle/>
        <a:p>
          <a:r>
            <a:rPr lang="da-DK" sz="2000" b="1" dirty="0" smtClean="0"/>
            <a:t>Risiko styring</a:t>
          </a:r>
          <a:endParaRPr lang="da-DK" sz="2000" b="1" dirty="0"/>
        </a:p>
      </dgm:t>
    </dgm:pt>
    <dgm:pt modelId="{B341BFFA-9B76-403E-9992-6FCA7131E610}" type="parTrans" cxnId="{A86FD6DC-9E29-428A-B35B-048287085F37}">
      <dgm:prSet/>
      <dgm:spPr/>
      <dgm:t>
        <a:bodyPr/>
        <a:lstStyle/>
        <a:p>
          <a:endParaRPr lang="da-DK" sz="3200"/>
        </a:p>
      </dgm:t>
    </dgm:pt>
    <dgm:pt modelId="{4787C7C4-E015-4849-9FA4-3BED4A1F46CD}" type="sibTrans" cxnId="{A86FD6DC-9E29-428A-B35B-048287085F37}">
      <dgm:prSet/>
      <dgm:spPr/>
      <dgm:t>
        <a:bodyPr/>
        <a:lstStyle/>
        <a:p>
          <a:endParaRPr lang="da-DK" sz="3200"/>
        </a:p>
      </dgm:t>
    </dgm:pt>
    <dgm:pt modelId="{E3E9A035-FF5B-43AE-AF27-DC9402712411}">
      <dgm:prSet phldrT="[Text]" custT="1"/>
      <dgm:spPr>
        <a:solidFill>
          <a:srgbClr val="C00000"/>
        </a:solidFill>
      </dgm:spPr>
      <dgm:t>
        <a:bodyPr/>
        <a:lstStyle/>
        <a:p>
          <a:r>
            <a:rPr lang="da-DK" sz="1050" dirty="0" smtClean="0"/>
            <a:t>APV</a:t>
          </a:r>
          <a:endParaRPr lang="da-DK" sz="1050" dirty="0"/>
        </a:p>
      </dgm:t>
    </dgm:pt>
    <dgm:pt modelId="{C7618D29-F46F-4627-B439-8858F32DE364}" type="parTrans" cxnId="{BD600AE0-A89F-4EB2-98CA-DF9B663022CD}">
      <dgm:prSet custT="1"/>
      <dgm:spPr/>
      <dgm:t>
        <a:bodyPr/>
        <a:lstStyle/>
        <a:p>
          <a:endParaRPr lang="da-DK" sz="1050"/>
        </a:p>
      </dgm:t>
    </dgm:pt>
    <dgm:pt modelId="{71AF8B06-4C8D-40C7-A0E0-9C37730F7F6C}" type="sibTrans" cxnId="{BD600AE0-A89F-4EB2-98CA-DF9B663022CD}">
      <dgm:prSet/>
      <dgm:spPr/>
      <dgm:t>
        <a:bodyPr/>
        <a:lstStyle/>
        <a:p>
          <a:endParaRPr lang="da-DK" sz="3200"/>
        </a:p>
      </dgm:t>
    </dgm:pt>
    <dgm:pt modelId="{0B6777A1-6CD4-42D7-8809-9A1AC0689105}">
      <dgm:prSet phldrT="[Text]" custT="1"/>
      <dgm:spPr>
        <a:solidFill>
          <a:srgbClr val="C00000"/>
        </a:solidFill>
      </dgm:spPr>
      <dgm:t>
        <a:bodyPr/>
        <a:lstStyle/>
        <a:p>
          <a:r>
            <a:rPr lang="da-DK" sz="1050" dirty="0" smtClean="0"/>
            <a:t>Instruktion </a:t>
          </a:r>
          <a:endParaRPr lang="da-DK" sz="1050" dirty="0"/>
        </a:p>
      </dgm:t>
    </dgm:pt>
    <dgm:pt modelId="{287E180B-C391-4FA4-9150-2C9034A1FB2A}" type="parTrans" cxnId="{955F34F3-7A99-4C7D-861E-50F7BF222340}">
      <dgm:prSet custT="1"/>
      <dgm:spPr/>
      <dgm:t>
        <a:bodyPr/>
        <a:lstStyle/>
        <a:p>
          <a:endParaRPr lang="da-DK" sz="1050"/>
        </a:p>
      </dgm:t>
    </dgm:pt>
    <dgm:pt modelId="{15284905-BE07-4325-9355-2FD2DF504F6C}" type="sibTrans" cxnId="{955F34F3-7A99-4C7D-861E-50F7BF222340}">
      <dgm:prSet/>
      <dgm:spPr/>
      <dgm:t>
        <a:bodyPr/>
        <a:lstStyle/>
        <a:p>
          <a:endParaRPr lang="da-DK" sz="3200"/>
        </a:p>
      </dgm:t>
    </dgm:pt>
    <dgm:pt modelId="{CB5DDFEE-05FB-485A-8642-753DE3D5884F}">
      <dgm:prSet phldrT="[Text]" custT="1"/>
      <dgm:spPr>
        <a:solidFill>
          <a:srgbClr val="C00000"/>
        </a:solidFill>
      </dgm:spPr>
      <dgm:t>
        <a:bodyPr/>
        <a:lstStyle/>
        <a:p>
          <a:endParaRPr lang="da-DK" sz="1050" dirty="0" smtClean="0"/>
        </a:p>
        <a:p>
          <a:r>
            <a:rPr lang="da-DK" sz="1050" dirty="0" smtClean="0"/>
            <a:t>Planlægning</a:t>
          </a:r>
          <a:endParaRPr lang="en-US" sz="1050" dirty="0" smtClean="0"/>
        </a:p>
        <a:p>
          <a:r>
            <a:rPr lang="en-US" sz="1050" dirty="0" err="1" smtClean="0"/>
            <a:t>Risiko-vurdering</a:t>
          </a:r>
          <a:endParaRPr lang="en-US" sz="1050" dirty="0" smtClean="0"/>
        </a:p>
        <a:p>
          <a:endParaRPr lang="da-DK" sz="1050" dirty="0" smtClean="0"/>
        </a:p>
      </dgm:t>
    </dgm:pt>
    <dgm:pt modelId="{3D357706-904A-4B3F-A6E5-E466D0CF0A9E}" type="parTrans" cxnId="{E467879E-83F6-4354-89F8-931110E2436F}">
      <dgm:prSet custT="1"/>
      <dgm:spPr/>
      <dgm:t>
        <a:bodyPr/>
        <a:lstStyle/>
        <a:p>
          <a:endParaRPr lang="da-DK" sz="1050"/>
        </a:p>
      </dgm:t>
    </dgm:pt>
    <dgm:pt modelId="{2D4C4672-060D-43B9-B07C-EB5AA1FE0A8E}" type="sibTrans" cxnId="{E467879E-83F6-4354-89F8-931110E2436F}">
      <dgm:prSet/>
      <dgm:spPr/>
      <dgm:t>
        <a:bodyPr/>
        <a:lstStyle/>
        <a:p>
          <a:endParaRPr lang="da-DK" sz="3200"/>
        </a:p>
      </dgm:t>
    </dgm:pt>
    <dgm:pt modelId="{6100C015-E109-454F-B12D-75973E1EE150}">
      <dgm:prSet phldrT="[Text]" custT="1"/>
      <dgm:spPr>
        <a:solidFill>
          <a:srgbClr val="C00000"/>
        </a:solidFill>
      </dgm:spPr>
      <dgm:t>
        <a:bodyPr/>
        <a:lstStyle/>
        <a:p>
          <a:r>
            <a:rPr lang="da-DK" sz="1050" noProof="0" dirty="0" smtClean="0"/>
            <a:t>Sidste øjebliks </a:t>
          </a:r>
          <a:r>
            <a:rPr lang="da-DK" sz="1050" noProof="0" dirty="0" err="1" smtClean="0"/>
            <a:t>risiko-vurdering</a:t>
          </a:r>
          <a:endParaRPr lang="da-DK" sz="1050" noProof="0" dirty="0"/>
        </a:p>
      </dgm:t>
    </dgm:pt>
    <dgm:pt modelId="{A005E87B-00F3-4D7A-B636-CC6D6A31FE10}" type="parTrans" cxnId="{A8270689-4C86-4193-B5A0-F671E1F4007C}">
      <dgm:prSet custT="1"/>
      <dgm:spPr/>
      <dgm:t>
        <a:bodyPr/>
        <a:lstStyle/>
        <a:p>
          <a:endParaRPr lang="da-DK" sz="1050"/>
        </a:p>
      </dgm:t>
    </dgm:pt>
    <dgm:pt modelId="{DE58E3C9-4694-4C83-B0AA-E80CE594AA18}" type="sibTrans" cxnId="{A8270689-4C86-4193-B5A0-F671E1F4007C}">
      <dgm:prSet/>
      <dgm:spPr/>
      <dgm:t>
        <a:bodyPr/>
        <a:lstStyle/>
        <a:p>
          <a:endParaRPr lang="da-DK" sz="3200"/>
        </a:p>
      </dgm:t>
    </dgm:pt>
    <dgm:pt modelId="{E9DC83D5-F55E-4866-85B6-CA4329ABADDD}">
      <dgm:prSet phldrT="[Text]" custT="1"/>
      <dgm:spPr>
        <a:solidFill>
          <a:srgbClr val="C00000"/>
        </a:solidFill>
      </dgm:spPr>
      <dgm:t>
        <a:bodyPr/>
        <a:lstStyle/>
        <a:p>
          <a:r>
            <a:rPr lang="da-DK" sz="1050" u="sng" dirty="0" smtClean="0"/>
            <a:t>Injury </a:t>
          </a:r>
          <a:r>
            <a:rPr lang="da-DK" sz="1050" u="sng" dirty="0" err="1" smtClean="0"/>
            <a:t>App</a:t>
          </a:r>
          <a:endParaRPr lang="da-DK" sz="1050" u="sng" dirty="0" smtClean="0"/>
        </a:p>
        <a:p>
          <a:r>
            <a:rPr lang="da-DK" sz="1050" dirty="0" smtClean="0"/>
            <a:t>Ulykke og Nærved</a:t>
          </a:r>
          <a:endParaRPr lang="da-DK" sz="1050" dirty="0"/>
        </a:p>
      </dgm:t>
    </dgm:pt>
    <dgm:pt modelId="{161C5EE5-0868-4D29-AC21-65C62CDECFA0}" type="parTrans" cxnId="{F722200C-E321-4E3A-910B-764E8E5194B4}">
      <dgm:prSet custT="1"/>
      <dgm:spPr/>
      <dgm:t>
        <a:bodyPr/>
        <a:lstStyle/>
        <a:p>
          <a:endParaRPr lang="da-DK" sz="1050"/>
        </a:p>
      </dgm:t>
    </dgm:pt>
    <dgm:pt modelId="{07B0BF49-E715-4422-BE5F-513B17A36A97}" type="sibTrans" cxnId="{F722200C-E321-4E3A-910B-764E8E5194B4}">
      <dgm:prSet/>
      <dgm:spPr/>
      <dgm:t>
        <a:bodyPr/>
        <a:lstStyle/>
        <a:p>
          <a:endParaRPr lang="da-DK" sz="3200"/>
        </a:p>
      </dgm:t>
    </dgm:pt>
    <dgm:pt modelId="{625CE01D-3DE1-4DC9-86E1-279600D68D7D}">
      <dgm:prSet phldrT="[Text]"/>
      <dgm:spPr>
        <a:solidFill>
          <a:schemeClr val="accent1">
            <a:lumMod val="75000"/>
          </a:schemeClr>
        </a:solidFill>
      </dgm:spPr>
      <dgm:t>
        <a:bodyPr/>
        <a:lstStyle/>
        <a:p>
          <a:endParaRPr lang="da-DK" sz="3200"/>
        </a:p>
      </dgm:t>
    </dgm:pt>
    <dgm:pt modelId="{072E7ACB-67CB-49E0-8523-D69AE9313528}" type="parTrans" cxnId="{8D1BA777-2C48-4EC9-8A9C-56652F81EFCB}">
      <dgm:prSet custAng="10541139"/>
      <dgm:spPr/>
      <dgm:t>
        <a:bodyPr/>
        <a:lstStyle/>
        <a:p>
          <a:endParaRPr lang="da-DK" sz="3200"/>
        </a:p>
      </dgm:t>
    </dgm:pt>
    <dgm:pt modelId="{8A06DD2F-DE9D-401A-8022-252D363A47AA}" type="sibTrans" cxnId="{8D1BA777-2C48-4EC9-8A9C-56652F81EFCB}">
      <dgm:prSet/>
      <dgm:spPr/>
      <dgm:t>
        <a:bodyPr/>
        <a:lstStyle/>
        <a:p>
          <a:endParaRPr lang="da-DK" sz="3200"/>
        </a:p>
      </dgm:t>
    </dgm:pt>
    <dgm:pt modelId="{6D313C28-3F0A-4184-B60E-70D4C412664F}">
      <dgm:prSet phldrT="[Text]" custT="1"/>
      <dgm:spPr>
        <a:solidFill>
          <a:srgbClr val="C00000"/>
        </a:solidFill>
      </dgm:spPr>
      <dgm:t>
        <a:bodyPr/>
        <a:lstStyle/>
        <a:p>
          <a:r>
            <a:rPr lang="da-DK" sz="1050" dirty="0" smtClean="0"/>
            <a:t>Tilsyn</a:t>
          </a:r>
        </a:p>
      </dgm:t>
    </dgm:pt>
    <dgm:pt modelId="{668A2AD4-DCD1-4F28-83A8-A99CAFFE95A5}" type="sibTrans" cxnId="{6E2D5E29-17B4-4577-A62B-09AAE0A166A7}">
      <dgm:prSet/>
      <dgm:spPr/>
      <dgm:t>
        <a:bodyPr/>
        <a:lstStyle/>
        <a:p>
          <a:endParaRPr lang="da-DK" sz="3200"/>
        </a:p>
      </dgm:t>
    </dgm:pt>
    <dgm:pt modelId="{40B37364-C39A-4A69-83D9-D71D8F038FE6}" type="parTrans" cxnId="{6E2D5E29-17B4-4577-A62B-09AAE0A166A7}">
      <dgm:prSet custT="1"/>
      <dgm:spPr/>
      <dgm:t>
        <a:bodyPr/>
        <a:lstStyle/>
        <a:p>
          <a:endParaRPr lang="da-DK" sz="1050"/>
        </a:p>
      </dgm:t>
    </dgm:pt>
    <dgm:pt modelId="{E750FDE7-8229-4D15-BD61-0CC7DC344CAC}" type="pres">
      <dgm:prSet presAssocID="{82D3C28C-1926-49C1-8FCB-CDE81AFC8611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da-DK"/>
        </a:p>
      </dgm:t>
    </dgm:pt>
    <dgm:pt modelId="{C3553AE7-350B-4FFF-8097-238CA64CCDEF}" type="pres">
      <dgm:prSet presAssocID="{A0C26241-0B36-47D5-B473-92A2C4DC3856}" presName="centerShape" presStyleLbl="node0" presStyleIdx="0" presStyleCnt="1" custScaleX="164101" custScaleY="165728"/>
      <dgm:spPr/>
      <dgm:t>
        <a:bodyPr/>
        <a:lstStyle/>
        <a:p>
          <a:endParaRPr lang="da-DK"/>
        </a:p>
      </dgm:t>
    </dgm:pt>
    <dgm:pt modelId="{D20F6992-0F90-435F-AEDB-91DE15B6F229}" type="pres">
      <dgm:prSet presAssocID="{C7618D29-F46F-4627-B439-8858F32DE364}" presName="parTrans" presStyleLbl="sibTrans2D1" presStyleIdx="0" presStyleCnt="6" custAng="10800000"/>
      <dgm:spPr/>
      <dgm:t>
        <a:bodyPr/>
        <a:lstStyle/>
        <a:p>
          <a:endParaRPr lang="da-DK"/>
        </a:p>
      </dgm:t>
    </dgm:pt>
    <dgm:pt modelId="{AF10EDA5-ABB5-40F0-AD66-BAE42E8B953F}" type="pres">
      <dgm:prSet presAssocID="{C7618D29-F46F-4627-B439-8858F32DE364}" presName="connectorText" presStyleLbl="sibTrans2D1" presStyleIdx="0" presStyleCnt="6"/>
      <dgm:spPr/>
      <dgm:t>
        <a:bodyPr/>
        <a:lstStyle/>
        <a:p>
          <a:endParaRPr lang="da-DK"/>
        </a:p>
      </dgm:t>
    </dgm:pt>
    <dgm:pt modelId="{5674750F-FE40-443E-B76C-618D5DD3B3D5}" type="pres">
      <dgm:prSet presAssocID="{E3E9A035-FF5B-43AE-AF27-DC9402712411}" presName="node" presStyleLbl="node1" presStyleIdx="0" presStyleCnt="6" custScaleX="78764" custScaleY="81568">
        <dgm:presLayoutVars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58E8CC75-575A-4A82-9837-0E94086A1229}" type="pres">
      <dgm:prSet presAssocID="{287E180B-C391-4FA4-9150-2C9034A1FB2A}" presName="parTrans" presStyleLbl="sibTrans2D1" presStyleIdx="1" presStyleCnt="6" custAng="10767819"/>
      <dgm:spPr/>
      <dgm:t>
        <a:bodyPr/>
        <a:lstStyle/>
        <a:p>
          <a:endParaRPr lang="da-DK"/>
        </a:p>
      </dgm:t>
    </dgm:pt>
    <dgm:pt modelId="{B8FB20CA-191C-4BEE-8535-74EE9F4118CC}" type="pres">
      <dgm:prSet presAssocID="{287E180B-C391-4FA4-9150-2C9034A1FB2A}" presName="connectorText" presStyleLbl="sibTrans2D1" presStyleIdx="1" presStyleCnt="6"/>
      <dgm:spPr/>
      <dgm:t>
        <a:bodyPr/>
        <a:lstStyle/>
        <a:p>
          <a:endParaRPr lang="da-DK"/>
        </a:p>
      </dgm:t>
    </dgm:pt>
    <dgm:pt modelId="{8B6DAAE0-8FE8-4D21-B8C4-2225974F94C2}" type="pres">
      <dgm:prSet presAssocID="{0B6777A1-6CD4-42D7-8809-9A1AC0689105}" presName="node" presStyleLbl="node1" presStyleIdx="1" presStyleCnt="6" custScaleX="78764" custScaleY="81568">
        <dgm:presLayoutVars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2876B0EE-3479-4AD7-9DBC-511E65F78C51}" type="pres">
      <dgm:prSet presAssocID="{3D357706-904A-4B3F-A6E5-E466D0CF0A9E}" presName="parTrans" presStyleLbl="sibTrans2D1" presStyleIdx="2" presStyleCnt="6" custAng="10453964"/>
      <dgm:spPr/>
      <dgm:t>
        <a:bodyPr/>
        <a:lstStyle/>
        <a:p>
          <a:endParaRPr lang="da-DK"/>
        </a:p>
      </dgm:t>
    </dgm:pt>
    <dgm:pt modelId="{C2317EEF-DD1C-4C62-BB4F-248A41E1AEA5}" type="pres">
      <dgm:prSet presAssocID="{3D357706-904A-4B3F-A6E5-E466D0CF0A9E}" presName="connectorText" presStyleLbl="sibTrans2D1" presStyleIdx="2" presStyleCnt="6"/>
      <dgm:spPr/>
      <dgm:t>
        <a:bodyPr/>
        <a:lstStyle/>
        <a:p>
          <a:endParaRPr lang="da-DK"/>
        </a:p>
      </dgm:t>
    </dgm:pt>
    <dgm:pt modelId="{0FEB677C-075D-453A-8EC2-D7654CECE381}" type="pres">
      <dgm:prSet presAssocID="{CB5DDFEE-05FB-485A-8642-753DE3D5884F}" presName="node" presStyleLbl="node1" presStyleIdx="2" presStyleCnt="6" custScaleX="78764" custScaleY="81568">
        <dgm:presLayoutVars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2C575673-95AC-4859-A8AA-6368F813D310}" type="pres">
      <dgm:prSet presAssocID="{A005E87B-00F3-4D7A-B636-CC6D6A31FE10}" presName="parTrans" presStyleLbl="sibTrans2D1" presStyleIdx="3" presStyleCnt="6" custAng="10541139"/>
      <dgm:spPr/>
      <dgm:t>
        <a:bodyPr/>
        <a:lstStyle/>
        <a:p>
          <a:endParaRPr lang="da-DK"/>
        </a:p>
      </dgm:t>
    </dgm:pt>
    <dgm:pt modelId="{A4C3B787-9580-4885-9962-5AFE56CA0D1C}" type="pres">
      <dgm:prSet presAssocID="{A005E87B-00F3-4D7A-B636-CC6D6A31FE10}" presName="connectorText" presStyleLbl="sibTrans2D1" presStyleIdx="3" presStyleCnt="6"/>
      <dgm:spPr/>
      <dgm:t>
        <a:bodyPr/>
        <a:lstStyle/>
        <a:p>
          <a:endParaRPr lang="da-DK"/>
        </a:p>
      </dgm:t>
    </dgm:pt>
    <dgm:pt modelId="{8A7ED19C-E924-4C1B-9C82-121387395945}" type="pres">
      <dgm:prSet presAssocID="{6100C015-E109-454F-B12D-75973E1EE150}" presName="node" presStyleLbl="node1" presStyleIdx="3" presStyleCnt="6" custScaleX="78764" custScaleY="81568">
        <dgm:presLayoutVars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4FEB3E5B-9BB6-4A7D-A3C4-42AA7318CB06}" type="pres">
      <dgm:prSet presAssocID="{40B37364-C39A-4A69-83D9-D71D8F038FE6}" presName="parTrans" presStyleLbl="sibTrans2D1" presStyleIdx="4" presStyleCnt="6" custAng="10541139"/>
      <dgm:spPr/>
      <dgm:t>
        <a:bodyPr/>
        <a:lstStyle/>
        <a:p>
          <a:endParaRPr lang="da-DK"/>
        </a:p>
      </dgm:t>
    </dgm:pt>
    <dgm:pt modelId="{2E7F2B72-5480-4632-BBC9-861517EA6E05}" type="pres">
      <dgm:prSet presAssocID="{40B37364-C39A-4A69-83D9-D71D8F038FE6}" presName="connectorText" presStyleLbl="sibTrans2D1" presStyleIdx="4" presStyleCnt="6"/>
      <dgm:spPr/>
      <dgm:t>
        <a:bodyPr/>
        <a:lstStyle/>
        <a:p>
          <a:endParaRPr lang="da-DK"/>
        </a:p>
      </dgm:t>
    </dgm:pt>
    <dgm:pt modelId="{0B096638-8874-4D5C-9035-BF9807FF0FB0}" type="pres">
      <dgm:prSet presAssocID="{6D313C28-3F0A-4184-B60E-70D4C412664F}" presName="node" presStyleLbl="node1" presStyleIdx="4" presStyleCnt="6" custScaleX="78764" custScaleY="81568">
        <dgm:presLayoutVars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7B1C1F89-E7EA-449E-8E4F-EC36D0381D01}" type="pres">
      <dgm:prSet presAssocID="{161C5EE5-0868-4D29-AC21-65C62CDECFA0}" presName="parTrans" presStyleLbl="sibTrans2D1" presStyleIdx="5" presStyleCnt="6" custAng="11089325"/>
      <dgm:spPr/>
      <dgm:t>
        <a:bodyPr/>
        <a:lstStyle/>
        <a:p>
          <a:endParaRPr lang="da-DK"/>
        </a:p>
      </dgm:t>
    </dgm:pt>
    <dgm:pt modelId="{2EDCB5AE-A83E-43DC-AAAB-9BB44ED5757C}" type="pres">
      <dgm:prSet presAssocID="{161C5EE5-0868-4D29-AC21-65C62CDECFA0}" presName="connectorText" presStyleLbl="sibTrans2D1" presStyleIdx="5" presStyleCnt="6"/>
      <dgm:spPr/>
      <dgm:t>
        <a:bodyPr/>
        <a:lstStyle/>
        <a:p>
          <a:endParaRPr lang="da-DK"/>
        </a:p>
      </dgm:t>
    </dgm:pt>
    <dgm:pt modelId="{5C1356BF-B85F-4D8E-A269-6E78551AF44A}" type="pres">
      <dgm:prSet presAssocID="{E9DC83D5-F55E-4866-85B6-CA4329ABADDD}" presName="node" presStyleLbl="node1" presStyleIdx="5" presStyleCnt="6" custScaleX="78764" custScaleY="81568">
        <dgm:presLayoutVars>
          <dgm:bulletEnabled val="1"/>
        </dgm:presLayoutVars>
      </dgm:prSet>
      <dgm:spPr/>
      <dgm:t>
        <a:bodyPr/>
        <a:lstStyle/>
        <a:p>
          <a:endParaRPr lang="da-DK"/>
        </a:p>
      </dgm:t>
    </dgm:pt>
  </dgm:ptLst>
  <dgm:cxnLst>
    <dgm:cxn modelId="{8A97D24D-0AD1-42DB-B1B9-840AD3F49512}" type="presOf" srcId="{A005E87B-00F3-4D7A-B636-CC6D6A31FE10}" destId="{2C575673-95AC-4859-A8AA-6368F813D310}" srcOrd="0" destOrd="0" presId="urn:microsoft.com/office/officeart/2005/8/layout/radial5"/>
    <dgm:cxn modelId="{2425E29D-3C53-479E-8FE9-599C39D7EF51}" type="presOf" srcId="{287E180B-C391-4FA4-9150-2C9034A1FB2A}" destId="{58E8CC75-575A-4A82-9837-0E94086A1229}" srcOrd="0" destOrd="0" presId="urn:microsoft.com/office/officeart/2005/8/layout/radial5"/>
    <dgm:cxn modelId="{8D1BA777-2C48-4EC9-8A9C-56652F81EFCB}" srcId="{82D3C28C-1926-49C1-8FCB-CDE81AFC8611}" destId="{625CE01D-3DE1-4DC9-86E1-279600D68D7D}" srcOrd="1" destOrd="0" parTransId="{072E7ACB-67CB-49E0-8523-D69AE9313528}" sibTransId="{8A06DD2F-DE9D-401A-8022-252D363A47AA}"/>
    <dgm:cxn modelId="{0979844F-9E8B-4FE6-8751-5834FAC082EB}" type="presOf" srcId="{161C5EE5-0868-4D29-AC21-65C62CDECFA0}" destId="{2EDCB5AE-A83E-43DC-AAAB-9BB44ED5757C}" srcOrd="1" destOrd="0" presId="urn:microsoft.com/office/officeart/2005/8/layout/radial5"/>
    <dgm:cxn modelId="{6E2D5E29-17B4-4577-A62B-09AAE0A166A7}" srcId="{A0C26241-0B36-47D5-B473-92A2C4DC3856}" destId="{6D313C28-3F0A-4184-B60E-70D4C412664F}" srcOrd="4" destOrd="0" parTransId="{40B37364-C39A-4A69-83D9-D71D8F038FE6}" sibTransId="{668A2AD4-DCD1-4F28-83A8-A99CAFFE95A5}"/>
    <dgm:cxn modelId="{955F34F3-7A99-4C7D-861E-50F7BF222340}" srcId="{A0C26241-0B36-47D5-B473-92A2C4DC3856}" destId="{0B6777A1-6CD4-42D7-8809-9A1AC0689105}" srcOrd="1" destOrd="0" parTransId="{287E180B-C391-4FA4-9150-2C9034A1FB2A}" sibTransId="{15284905-BE07-4325-9355-2FD2DF504F6C}"/>
    <dgm:cxn modelId="{85CAE279-27BA-4655-A917-05A0726C9ACD}" type="presOf" srcId="{161C5EE5-0868-4D29-AC21-65C62CDECFA0}" destId="{7B1C1F89-E7EA-449E-8E4F-EC36D0381D01}" srcOrd="0" destOrd="0" presId="urn:microsoft.com/office/officeart/2005/8/layout/radial5"/>
    <dgm:cxn modelId="{FF6386E9-00FF-4682-AC7A-D8CA239204F7}" type="presOf" srcId="{6D313C28-3F0A-4184-B60E-70D4C412664F}" destId="{0B096638-8874-4D5C-9035-BF9807FF0FB0}" srcOrd="0" destOrd="0" presId="urn:microsoft.com/office/officeart/2005/8/layout/radial5"/>
    <dgm:cxn modelId="{BD600AE0-A89F-4EB2-98CA-DF9B663022CD}" srcId="{A0C26241-0B36-47D5-B473-92A2C4DC3856}" destId="{E3E9A035-FF5B-43AE-AF27-DC9402712411}" srcOrd="0" destOrd="0" parTransId="{C7618D29-F46F-4627-B439-8858F32DE364}" sibTransId="{71AF8B06-4C8D-40C7-A0E0-9C37730F7F6C}"/>
    <dgm:cxn modelId="{F722200C-E321-4E3A-910B-764E8E5194B4}" srcId="{A0C26241-0B36-47D5-B473-92A2C4DC3856}" destId="{E9DC83D5-F55E-4866-85B6-CA4329ABADDD}" srcOrd="5" destOrd="0" parTransId="{161C5EE5-0868-4D29-AC21-65C62CDECFA0}" sibTransId="{07B0BF49-E715-4422-BE5F-513B17A36A97}"/>
    <dgm:cxn modelId="{B602DB9E-73A5-4ADF-983B-711A4EEC8E06}" type="presOf" srcId="{82D3C28C-1926-49C1-8FCB-CDE81AFC8611}" destId="{E750FDE7-8229-4D15-BD61-0CC7DC344CAC}" srcOrd="0" destOrd="0" presId="urn:microsoft.com/office/officeart/2005/8/layout/radial5"/>
    <dgm:cxn modelId="{2D5A0A46-6060-496B-A117-DCFE6965678E}" type="presOf" srcId="{6100C015-E109-454F-B12D-75973E1EE150}" destId="{8A7ED19C-E924-4C1B-9C82-121387395945}" srcOrd="0" destOrd="0" presId="urn:microsoft.com/office/officeart/2005/8/layout/radial5"/>
    <dgm:cxn modelId="{66EBDCE5-3A80-4449-85E6-89410ACF9961}" type="presOf" srcId="{40B37364-C39A-4A69-83D9-D71D8F038FE6}" destId="{2E7F2B72-5480-4632-BBC9-861517EA6E05}" srcOrd="1" destOrd="0" presId="urn:microsoft.com/office/officeart/2005/8/layout/radial5"/>
    <dgm:cxn modelId="{A8270689-4C86-4193-B5A0-F671E1F4007C}" srcId="{A0C26241-0B36-47D5-B473-92A2C4DC3856}" destId="{6100C015-E109-454F-B12D-75973E1EE150}" srcOrd="3" destOrd="0" parTransId="{A005E87B-00F3-4D7A-B636-CC6D6A31FE10}" sibTransId="{DE58E3C9-4694-4C83-B0AA-E80CE594AA18}"/>
    <dgm:cxn modelId="{A04B352C-DA33-48E2-81C6-A3B050B80DF1}" type="presOf" srcId="{287E180B-C391-4FA4-9150-2C9034A1FB2A}" destId="{B8FB20CA-191C-4BEE-8535-74EE9F4118CC}" srcOrd="1" destOrd="0" presId="urn:microsoft.com/office/officeart/2005/8/layout/radial5"/>
    <dgm:cxn modelId="{22A12A96-3BD5-4388-9C8D-1B6FEB44B948}" type="presOf" srcId="{E9DC83D5-F55E-4866-85B6-CA4329ABADDD}" destId="{5C1356BF-B85F-4D8E-A269-6E78551AF44A}" srcOrd="0" destOrd="0" presId="urn:microsoft.com/office/officeart/2005/8/layout/radial5"/>
    <dgm:cxn modelId="{6A56D29D-0C35-4E02-B738-953C275B001E}" type="presOf" srcId="{0B6777A1-6CD4-42D7-8809-9A1AC0689105}" destId="{8B6DAAE0-8FE8-4D21-B8C4-2225974F94C2}" srcOrd="0" destOrd="0" presId="urn:microsoft.com/office/officeart/2005/8/layout/radial5"/>
    <dgm:cxn modelId="{1CC97F32-39FE-40C2-A78C-B03380CC23DE}" type="presOf" srcId="{C7618D29-F46F-4627-B439-8858F32DE364}" destId="{AF10EDA5-ABB5-40F0-AD66-BAE42E8B953F}" srcOrd="1" destOrd="0" presId="urn:microsoft.com/office/officeart/2005/8/layout/radial5"/>
    <dgm:cxn modelId="{A86FD6DC-9E29-428A-B35B-048287085F37}" srcId="{82D3C28C-1926-49C1-8FCB-CDE81AFC8611}" destId="{A0C26241-0B36-47D5-B473-92A2C4DC3856}" srcOrd="0" destOrd="0" parTransId="{B341BFFA-9B76-403E-9992-6FCA7131E610}" sibTransId="{4787C7C4-E015-4849-9FA4-3BED4A1F46CD}"/>
    <dgm:cxn modelId="{E467879E-83F6-4354-89F8-931110E2436F}" srcId="{A0C26241-0B36-47D5-B473-92A2C4DC3856}" destId="{CB5DDFEE-05FB-485A-8642-753DE3D5884F}" srcOrd="2" destOrd="0" parTransId="{3D357706-904A-4B3F-A6E5-E466D0CF0A9E}" sibTransId="{2D4C4672-060D-43B9-B07C-EB5AA1FE0A8E}"/>
    <dgm:cxn modelId="{594FC331-02A9-4277-91CF-5F23DA2D5778}" type="presOf" srcId="{A0C26241-0B36-47D5-B473-92A2C4DC3856}" destId="{C3553AE7-350B-4FFF-8097-238CA64CCDEF}" srcOrd="0" destOrd="0" presId="urn:microsoft.com/office/officeart/2005/8/layout/radial5"/>
    <dgm:cxn modelId="{68BAB1D8-692E-4765-B531-9AD0B92FE6BB}" type="presOf" srcId="{C7618D29-F46F-4627-B439-8858F32DE364}" destId="{D20F6992-0F90-435F-AEDB-91DE15B6F229}" srcOrd="0" destOrd="0" presId="urn:microsoft.com/office/officeart/2005/8/layout/radial5"/>
    <dgm:cxn modelId="{DA9F22D7-91DD-4521-A2D5-85D90580FC5D}" type="presOf" srcId="{A005E87B-00F3-4D7A-B636-CC6D6A31FE10}" destId="{A4C3B787-9580-4885-9962-5AFE56CA0D1C}" srcOrd="1" destOrd="0" presId="urn:microsoft.com/office/officeart/2005/8/layout/radial5"/>
    <dgm:cxn modelId="{AC3DD206-6F91-4B47-BEC9-1A1EB941CAA9}" type="presOf" srcId="{3D357706-904A-4B3F-A6E5-E466D0CF0A9E}" destId="{2876B0EE-3479-4AD7-9DBC-511E65F78C51}" srcOrd="0" destOrd="0" presId="urn:microsoft.com/office/officeart/2005/8/layout/radial5"/>
    <dgm:cxn modelId="{4CEC3E4E-4029-4D14-B8A3-17E6A2284ED1}" type="presOf" srcId="{40B37364-C39A-4A69-83D9-D71D8F038FE6}" destId="{4FEB3E5B-9BB6-4A7D-A3C4-42AA7318CB06}" srcOrd="0" destOrd="0" presId="urn:microsoft.com/office/officeart/2005/8/layout/radial5"/>
    <dgm:cxn modelId="{5DE9B2E0-9190-4B23-A777-A807E8F7B383}" type="presOf" srcId="{3D357706-904A-4B3F-A6E5-E466D0CF0A9E}" destId="{C2317EEF-DD1C-4C62-BB4F-248A41E1AEA5}" srcOrd="1" destOrd="0" presId="urn:microsoft.com/office/officeart/2005/8/layout/radial5"/>
    <dgm:cxn modelId="{5F46B257-FA45-4211-8132-16912C763612}" type="presOf" srcId="{E3E9A035-FF5B-43AE-AF27-DC9402712411}" destId="{5674750F-FE40-443E-B76C-618D5DD3B3D5}" srcOrd="0" destOrd="0" presId="urn:microsoft.com/office/officeart/2005/8/layout/radial5"/>
    <dgm:cxn modelId="{5F07BF95-1561-43DB-80A8-4708BA490C0C}" type="presOf" srcId="{CB5DDFEE-05FB-485A-8642-753DE3D5884F}" destId="{0FEB677C-075D-453A-8EC2-D7654CECE381}" srcOrd="0" destOrd="0" presId="urn:microsoft.com/office/officeart/2005/8/layout/radial5"/>
    <dgm:cxn modelId="{55245533-F9BE-48F2-98F2-549473B94A20}" type="presParOf" srcId="{E750FDE7-8229-4D15-BD61-0CC7DC344CAC}" destId="{C3553AE7-350B-4FFF-8097-238CA64CCDEF}" srcOrd="0" destOrd="0" presId="urn:microsoft.com/office/officeart/2005/8/layout/radial5"/>
    <dgm:cxn modelId="{C546534E-2F88-4BDE-8E15-C8EC2F08CF05}" type="presParOf" srcId="{E750FDE7-8229-4D15-BD61-0CC7DC344CAC}" destId="{D20F6992-0F90-435F-AEDB-91DE15B6F229}" srcOrd="1" destOrd="0" presId="urn:microsoft.com/office/officeart/2005/8/layout/radial5"/>
    <dgm:cxn modelId="{A6D8C6CE-2626-4BE5-A238-819046A68A85}" type="presParOf" srcId="{D20F6992-0F90-435F-AEDB-91DE15B6F229}" destId="{AF10EDA5-ABB5-40F0-AD66-BAE42E8B953F}" srcOrd="0" destOrd="0" presId="urn:microsoft.com/office/officeart/2005/8/layout/radial5"/>
    <dgm:cxn modelId="{BBDFA355-C79B-479B-BF1D-17B3B3F3218A}" type="presParOf" srcId="{E750FDE7-8229-4D15-BD61-0CC7DC344CAC}" destId="{5674750F-FE40-443E-B76C-618D5DD3B3D5}" srcOrd="2" destOrd="0" presId="urn:microsoft.com/office/officeart/2005/8/layout/radial5"/>
    <dgm:cxn modelId="{CB4A10F5-1B6E-4F83-970D-51E9A796E0B6}" type="presParOf" srcId="{E750FDE7-8229-4D15-BD61-0CC7DC344CAC}" destId="{58E8CC75-575A-4A82-9837-0E94086A1229}" srcOrd="3" destOrd="0" presId="urn:microsoft.com/office/officeart/2005/8/layout/radial5"/>
    <dgm:cxn modelId="{A73BE64D-2AEF-4B29-A951-8448FD3D8407}" type="presParOf" srcId="{58E8CC75-575A-4A82-9837-0E94086A1229}" destId="{B8FB20CA-191C-4BEE-8535-74EE9F4118CC}" srcOrd="0" destOrd="0" presId="urn:microsoft.com/office/officeart/2005/8/layout/radial5"/>
    <dgm:cxn modelId="{20476898-E697-43F7-868A-B31223A9E39A}" type="presParOf" srcId="{E750FDE7-8229-4D15-BD61-0CC7DC344CAC}" destId="{8B6DAAE0-8FE8-4D21-B8C4-2225974F94C2}" srcOrd="4" destOrd="0" presId="urn:microsoft.com/office/officeart/2005/8/layout/radial5"/>
    <dgm:cxn modelId="{FEB40C28-5768-45CE-9A8D-4FCEFE4986A8}" type="presParOf" srcId="{E750FDE7-8229-4D15-BD61-0CC7DC344CAC}" destId="{2876B0EE-3479-4AD7-9DBC-511E65F78C51}" srcOrd="5" destOrd="0" presId="urn:microsoft.com/office/officeart/2005/8/layout/radial5"/>
    <dgm:cxn modelId="{D7E0FD84-1DD6-465D-A6C3-0C0C76CEF33C}" type="presParOf" srcId="{2876B0EE-3479-4AD7-9DBC-511E65F78C51}" destId="{C2317EEF-DD1C-4C62-BB4F-248A41E1AEA5}" srcOrd="0" destOrd="0" presId="urn:microsoft.com/office/officeart/2005/8/layout/radial5"/>
    <dgm:cxn modelId="{90E6B3A6-24B4-4C78-B46F-253324A4E7DA}" type="presParOf" srcId="{E750FDE7-8229-4D15-BD61-0CC7DC344CAC}" destId="{0FEB677C-075D-453A-8EC2-D7654CECE381}" srcOrd="6" destOrd="0" presId="urn:microsoft.com/office/officeart/2005/8/layout/radial5"/>
    <dgm:cxn modelId="{4AD9F959-1066-403B-98C0-9CBA47D40C88}" type="presParOf" srcId="{E750FDE7-8229-4D15-BD61-0CC7DC344CAC}" destId="{2C575673-95AC-4859-A8AA-6368F813D310}" srcOrd="7" destOrd="0" presId="urn:microsoft.com/office/officeart/2005/8/layout/radial5"/>
    <dgm:cxn modelId="{2EC63352-BECB-4A62-97C2-626C63C23858}" type="presParOf" srcId="{2C575673-95AC-4859-A8AA-6368F813D310}" destId="{A4C3B787-9580-4885-9962-5AFE56CA0D1C}" srcOrd="0" destOrd="0" presId="urn:microsoft.com/office/officeart/2005/8/layout/radial5"/>
    <dgm:cxn modelId="{A1F7613F-07BD-414D-8943-9FF0EB17FD8C}" type="presParOf" srcId="{E750FDE7-8229-4D15-BD61-0CC7DC344CAC}" destId="{8A7ED19C-E924-4C1B-9C82-121387395945}" srcOrd="8" destOrd="0" presId="urn:microsoft.com/office/officeart/2005/8/layout/radial5"/>
    <dgm:cxn modelId="{03A62122-433C-465F-B4FC-A7BBCB0FC9A5}" type="presParOf" srcId="{E750FDE7-8229-4D15-BD61-0CC7DC344CAC}" destId="{4FEB3E5B-9BB6-4A7D-A3C4-42AA7318CB06}" srcOrd="9" destOrd="0" presId="urn:microsoft.com/office/officeart/2005/8/layout/radial5"/>
    <dgm:cxn modelId="{1BF8F00E-DE1A-4ADD-8F9F-918DB31B6DFF}" type="presParOf" srcId="{4FEB3E5B-9BB6-4A7D-A3C4-42AA7318CB06}" destId="{2E7F2B72-5480-4632-BBC9-861517EA6E05}" srcOrd="0" destOrd="0" presId="urn:microsoft.com/office/officeart/2005/8/layout/radial5"/>
    <dgm:cxn modelId="{8E770BA9-4DA7-4BB0-915A-4939DB99A5CF}" type="presParOf" srcId="{E750FDE7-8229-4D15-BD61-0CC7DC344CAC}" destId="{0B096638-8874-4D5C-9035-BF9807FF0FB0}" srcOrd="10" destOrd="0" presId="urn:microsoft.com/office/officeart/2005/8/layout/radial5"/>
    <dgm:cxn modelId="{2AD3121C-9740-4923-9915-5B2EC35AE4B0}" type="presParOf" srcId="{E750FDE7-8229-4D15-BD61-0CC7DC344CAC}" destId="{7B1C1F89-E7EA-449E-8E4F-EC36D0381D01}" srcOrd="11" destOrd="0" presId="urn:microsoft.com/office/officeart/2005/8/layout/radial5"/>
    <dgm:cxn modelId="{719175AE-F20B-414C-ACC1-97FAC2422F46}" type="presParOf" srcId="{7B1C1F89-E7EA-449E-8E4F-EC36D0381D01}" destId="{2EDCB5AE-A83E-43DC-AAAB-9BB44ED5757C}" srcOrd="0" destOrd="0" presId="urn:microsoft.com/office/officeart/2005/8/layout/radial5"/>
    <dgm:cxn modelId="{E7962041-1446-4B00-9453-DA1E540C8D5C}" type="presParOf" srcId="{E750FDE7-8229-4D15-BD61-0CC7DC344CAC}" destId="{5C1356BF-B85F-4D8E-A269-6E78551AF44A}" srcOrd="12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553AE7-350B-4FFF-8097-238CA64CCDEF}">
      <dsp:nvSpPr>
        <dsp:cNvPr id="0" name=""/>
        <dsp:cNvSpPr/>
      </dsp:nvSpPr>
      <dsp:spPr>
        <a:xfrm>
          <a:off x="2444144" y="1527404"/>
          <a:ext cx="2331305" cy="2354419"/>
        </a:xfrm>
        <a:prstGeom prst="ellipse">
          <a:avLst/>
        </a:prstGeom>
        <a:solidFill>
          <a:schemeClr val="tx2">
            <a:lumMod val="75000"/>
          </a:schemeClr>
        </a:solidFill>
        <a:ln w="25400" cap="flat" cmpd="sng" algn="ctr">
          <a:solidFill>
            <a:schemeClr val="accent1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2000" b="1" kern="1200" dirty="0" smtClean="0"/>
            <a:t>Risiko styring</a:t>
          </a:r>
          <a:endParaRPr lang="da-DK" sz="2000" b="1" kern="1200" dirty="0"/>
        </a:p>
      </dsp:txBody>
      <dsp:txXfrm>
        <a:off x="2785556" y="1872201"/>
        <a:ext cx="1648481" cy="1664825"/>
      </dsp:txXfrm>
    </dsp:sp>
    <dsp:sp modelId="{D20F6992-0F90-435F-AEDB-91DE15B6F229}">
      <dsp:nvSpPr>
        <dsp:cNvPr id="0" name=""/>
        <dsp:cNvSpPr/>
      </dsp:nvSpPr>
      <dsp:spPr>
        <a:xfrm rot="5400000">
          <a:off x="3547723" y="1172288"/>
          <a:ext cx="124146" cy="48302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a-DK" sz="1050" kern="1200"/>
        </a:p>
      </dsp:txBody>
      <dsp:txXfrm>
        <a:off x="3566345" y="1250270"/>
        <a:ext cx="86902" cy="289813"/>
      </dsp:txXfrm>
    </dsp:sp>
    <dsp:sp modelId="{5674750F-FE40-443E-B76C-618D5DD3B3D5}">
      <dsp:nvSpPr>
        <dsp:cNvPr id="0" name=""/>
        <dsp:cNvSpPr/>
      </dsp:nvSpPr>
      <dsp:spPr>
        <a:xfrm>
          <a:off x="3050315" y="134368"/>
          <a:ext cx="1118962" cy="1158797"/>
        </a:xfrm>
        <a:prstGeom prst="ellipse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1050" kern="1200" dirty="0" smtClean="0"/>
            <a:t>APV</a:t>
          </a:r>
          <a:endParaRPr lang="da-DK" sz="1050" kern="1200" dirty="0"/>
        </a:p>
      </dsp:txBody>
      <dsp:txXfrm>
        <a:off x="3214183" y="304070"/>
        <a:ext cx="791226" cy="819393"/>
      </dsp:txXfrm>
    </dsp:sp>
    <dsp:sp modelId="{58E8CC75-575A-4A82-9837-0E94086A1229}">
      <dsp:nvSpPr>
        <dsp:cNvPr id="0" name=""/>
        <dsp:cNvSpPr/>
      </dsp:nvSpPr>
      <dsp:spPr>
        <a:xfrm rot="8967819">
          <a:off x="4661762" y="1816266"/>
          <a:ext cx="136776" cy="48302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a-DK" sz="1050" kern="1200"/>
        </a:p>
      </dsp:txBody>
      <dsp:txXfrm>
        <a:off x="4699950" y="1902446"/>
        <a:ext cx="95743" cy="289813"/>
      </dsp:txXfrm>
    </dsp:sp>
    <dsp:sp modelId="{8B6DAAE0-8FE8-4D21-B8C4-2225974F94C2}">
      <dsp:nvSpPr>
        <dsp:cNvPr id="0" name=""/>
        <dsp:cNvSpPr/>
      </dsp:nvSpPr>
      <dsp:spPr>
        <a:xfrm>
          <a:off x="4774439" y="1129792"/>
          <a:ext cx="1118962" cy="1158797"/>
        </a:xfrm>
        <a:prstGeom prst="ellipse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1050" kern="1200" dirty="0" smtClean="0"/>
            <a:t>Instruktion </a:t>
          </a:r>
          <a:endParaRPr lang="da-DK" sz="1050" kern="1200" dirty="0"/>
        </a:p>
      </dsp:txBody>
      <dsp:txXfrm>
        <a:off x="4938307" y="1299494"/>
        <a:ext cx="791226" cy="819393"/>
      </dsp:txXfrm>
    </dsp:sp>
    <dsp:sp modelId="{2876B0EE-3479-4AD7-9DBC-511E65F78C51}">
      <dsp:nvSpPr>
        <dsp:cNvPr id="0" name=""/>
        <dsp:cNvSpPr/>
      </dsp:nvSpPr>
      <dsp:spPr>
        <a:xfrm rot="12253964">
          <a:off x="4661762" y="3109940"/>
          <a:ext cx="136776" cy="48302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a-DK" sz="1050" kern="1200"/>
        </a:p>
      </dsp:txBody>
      <dsp:txXfrm>
        <a:off x="4700987" y="3214965"/>
        <a:ext cx="95743" cy="289813"/>
      </dsp:txXfrm>
    </dsp:sp>
    <dsp:sp modelId="{0FEB677C-075D-453A-8EC2-D7654CECE381}">
      <dsp:nvSpPr>
        <dsp:cNvPr id="0" name=""/>
        <dsp:cNvSpPr/>
      </dsp:nvSpPr>
      <dsp:spPr>
        <a:xfrm>
          <a:off x="4774439" y="3120638"/>
          <a:ext cx="1118962" cy="1158797"/>
        </a:xfrm>
        <a:prstGeom prst="ellipse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a-DK" sz="1050" kern="1200" dirty="0" smtClean="0"/>
        </a:p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1050" kern="1200" dirty="0" smtClean="0"/>
            <a:t>Planlægning</a:t>
          </a:r>
          <a:endParaRPr lang="en-US" sz="1050" kern="1200" dirty="0" smtClean="0"/>
        </a:p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err="1" smtClean="0"/>
            <a:t>Risiko-vurdering</a:t>
          </a:r>
          <a:endParaRPr lang="en-US" sz="1050" kern="1200" dirty="0" smtClean="0"/>
        </a:p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a-DK" sz="1050" kern="1200" dirty="0" smtClean="0"/>
        </a:p>
      </dsp:txBody>
      <dsp:txXfrm>
        <a:off x="4938307" y="3290340"/>
        <a:ext cx="791226" cy="819393"/>
      </dsp:txXfrm>
    </dsp:sp>
    <dsp:sp modelId="{2C575673-95AC-4859-A8AA-6368F813D310}">
      <dsp:nvSpPr>
        <dsp:cNvPr id="0" name=""/>
        <dsp:cNvSpPr/>
      </dsp:nvSpPr>
      <dsp:spPr>
        <a:xfrm rot="15941139">
          <a:off x="3547723" y="3753918"/>
          <a:ext cx="124146" cy="48302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a-DK" sz="1050" kern="1200"/>
        </a:p>
      </dsp:txBody>
      <dsp:txXfrm>
        <a:off x="3567746" y="3869091"/>
        <a:ext cx="86902" cy="289813"/>
      </dsp:txXfrm>
    </dsp:sp>
    <dsp:sp modelId="{8A7ED19C-E924-4C1B-9C82-121387395945}">
      <dsp:nvSpPr>
        <dsp:cNvPr id="0" name=""/>
        <dsp:cNvSpPr/>
      </dsp:nvSpPr>
      <dsp:spPr>
        <a:xfrm>
          <a:off x="3050315" y="4116062"/>
          <a:ext cx="1118962" cy="1158797"/>
        </a:xfrm>
        <a:prstGeom prst="ellipse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1050" kern="1200" noProof="0" dirty="0" smtClean="0"/>
            <a:t>Sidste øjebliks </a:t>
          </a:r>
          <a:r>
            <a:rPr lang="da-DK" sz="1050" kern="1200" noProof="0" dirty="0" err="1" smtClean="0"/>
            <a:t>risiko-vurdering</a:t>
          </a:r>
          <a:endParaRPr lang="da-DK" sz="1050" kern="1200" noProof="0" dirty="0"/>
        </a:p>
      </dsp:txBody>
      <dsp:txXfrm>
        <a:off x="3214183" y="4285764"/>
        <a:ext cx="791226" cy="819393"/>
      </dsp:txXfrm>
    </dsp:sp>
    <dsp:sp modelId="{4FEB3E5B-9BB6-4A7D-A3C4-42AA7318CB06}">
      <dsp:nvSpPr>
        <dsp:cNvPr id="0" name=""/>
        <dsp:cNvSpPr/>
      </dsp:nvSpPr>
      <dsp:spPr>
        <a:xfrm rot="19541139">
          <a:off x="2421054" y="3109940"/>
          <a:ext cx="136776" cy="48302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a-DK" sz="1050" kern="1200"/>
        </a:p>
      </dsp:txBody>
      <dsp:txXfrm rot="10800000">
        <a:off x="2424625" y="3218110"/>
        <a:ext cx="95743" cy="289813"/>
      </dsp:txXfrm>
    </dsp:sp>
    <dsp:sp modelId="{0B096638-8874-4D5C-9035-BF9807FF0FB0}">
      <dsp:nvSpPr>
        <dsp:cNvPr id="0" name=""/>
        <dsp:cNvSpPr/>
      </dsp:nvSpPr>
      <dsp:spPr>
        <a:xfrm>
          <a:off x="1326191" y="3120638"/>
          <a:ext cx="1118962" cy="1158797"/>
        </a:xfrm>
        <a:prstGeom prst="ellipse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1050" kern="1200" dirty="0" smtClean="0"/>
            <a:t>Tilsyn</a:t>
          </a:r>
        </a:p>
      </dsp:txBody>
      <dsp:txXfrm>
        <a:off x="1490059" y="3290340"/>
        <a:ext cx="791226" cy="819393"/>
      </dsp:txXfrm>
    </dsp:sp>
    <dsp:sp modelId="{7B1C1F89-E7EA-449E-8E4F-EC36D0381D01}">
      <dsp:nvSpPr>
        <dsp:cNvPr id="0" name=""/>
        <dsp:cNvSpPr/>
      </dsp:nvSpPr>
      <dsp:spPr>
        <a:xfrm rot="2089325">
          <a:off x="2421054" y="1816266"/>
          <a:ext cx="136776" cy="48302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a-DK" sz="1050" kern="1200"/>
        </a:p>
      </dsp:txBody>
      <dsp:txXfrm rot="10800000">
        <a:off x="2424728" y="1901154"/>
        <a:ext cx="95743" cy="289813"/>
      </dsp:txXfrm>
    </dsp:sp>
    <dsp:sp modelId="{5C1356BF-B85F-4D8E-A269-6E78551AF44A}">
      <dsp:nvSpPr>
        <dsp:cNvPr id="0" name=""/>
        <dsp:cNvSpPr/>
      </dsp:nvSpPr>
      <dsp:spPr>
        <a:xfrm>
          <a:off x="1326191" y="1129792"/>
          <a:ext cx="1118962" cy="1158797"/>
        </a:xfrm>
        <a:prstGeom prst="ellipse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1050" u="sng" kern="1200" dirty="0" smtClean="0"/>
            <a:t>Injury </a:t>
          </a:r>
          <a:r>
            <a:rPr lang="da-DK" sz="1050" u="sng" kern="1200" dirty="0" err="1" smtClean="0"/>
            <a:t>App</a:t>
          </a:r>
          <a:endParaRPr lang="da-DK" sz="1050" u="sng" kern="1200" dirty="0" smtClean="0"/>
        </a:p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a-DK" sz="1050" kern="1200" dirty="0" smtClean="0"/>
            <a:t>Ulykke og Nærved</a:t>
          </a:r>
          <a:endParaRPr lang="da-DK" sz="1050" kern="1200" dirty="0"/>
        </a:p>
      </dsp:txBody>
      <dsp:txXfrm>
        <a:off x="1490059" y="1299494"/>
        <a:ext cx="791226" cy="8193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/>
            </a:lvl1pPr>
          </a:lstStyle>
          <a:p>
            <a:endParaRPr lang="da-DK" dirty="0">
              <a:latin typeface="Arial" panose="020B0604020202020204" pitchFamily="34" charset="0"/>
            </a:endParaRP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/>
            </a:lvl1pPr>
          </a:lstStyle>
          <a:p>
            <a:endParaRPr lang="da-DK" dirty="0">
              <a:latin typeface="Arial" panose="020B0604020202020204" pitchFamily="34" charset="0"/>
            </a:endParaRPr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/>
            </a:lvl1pPr>
          </a:lstStyle>
          <a:p>
            <a:endParaRPr lang="da-DK" dirty="0">
              <a:latin typeface="Arial" panose="020B0604020202020204" pitchFamily="34" charset="0"/>
            </a:endParaRPr>
          </a:p>
        </p:txBody>
      </p:sp>
      <p:sp>
        <p:nvSpPr>
          <p:cNvPr id="634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/>
            </a:lvl1pPr>
          </a:lstStyle>
          <a:p>
            <a:fld id="{491ECFBD-4A0D-4BCF-98A8-E205F44719BF}" type="slidenum">
              <a:rPr lang="da-DK" smtClean="0">
                <a:latin typeface="Arial" panose="020B0604020202020204" pitchFamily="34" charset="0"/>
              </a:rPr>
              <a:pPr/>
              <a:t>‹#›</a:t>
            </a:fld>
            <a:endParaRPr lang="da-DK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28099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2588" y="685800"/>
            <a:ext cx="6092825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dirty="0" err="1"/>
              <a:t>Click</a:t>
            </a:r>
            <a:r>
              <a:rPr lang="da-DK" dirty="0"/>
              <a:t> to </a:t>
            </a:r>
            <a:r>
              <a:rPr lang="da-DK" dirty="0" err="1"/>
              <a:t>edit</a:t>
            </a:r>
            <a:r>
              <a:rPr lang="da-DK" dirty="0"/>
              <a:t> Master </a:t>
            </a:r>
            <a:r>
              <a:rPr lang="da-DK" dirty="0" err="1"/>
              <a:t>text</a:t>
            </a:r>
            <a:r>
              <a:rPr lang="da-DK" dirty="0"/>
              <a:t> </a:t>
            </a:r>
            <a:r>
              <a:rPr lang="da-DK" dirty="0" err="1"/>
              <a:t>styles</a:t>
            </a:r>
            <a:endParaRPr lang="da-DK" dirty="0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fld id="{C734BB09-483B-4C4B-A5A4-C02A22055B01}" type="slidenum">
              <a:rPr lang="da-DK" smtClean="0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2778360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34BB09-483B-4C4B-A5A4-C02A22055B01}" type="slidenum">
              <a:rPr lang="da-DK" smtClean="0"/>
              <a:pPr/>
              <a:t>1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605239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Pladsholder til diasbillede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28675" name="Pladsholder til not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da-DK" altLang="da-DK" dirty="0" smtClean="0">
                <a:ea typeface="ＭＳ Ｐゴシック" panose="020B0600070205080204" pitchFamily="34" charset="-128"/>
              </a:rPr>
              <a:t>Politik: ”…Ansvarligt arbejdsmiljø</a:t>
            </a:r>
          </a:p>
          <a:p>
            <a:pPr eaLnBrk="1" hangingPunct="1"/>
            <a:endParaRPr lang="da-DK" altLang="da-DK" dirty="0" smtClean="0">
              <a:ea typeface="ＭＳ Ｐゴシック" panose="020B0600070205080204" pitchFamily="34" charset="-128"/>
            </a:endParaRPr>
          </a:p>
          <a:p>
            <a:pPr eaLnBrk="1" hangingPunct="1"/>
            <a:r>
              <a:rPr lang="da-DK" altLang="da-DK" dirty="0" smtClean="0">
                <a:ea typeface="ＭＳ Ｐゴシック" panose="020B0600070205080204" pitchFamily="34" charset="-128"/>
              </a:rPr>
              <a:t>Ansvar: juridisk, administrativt og i det daglige</a:t>
            </a:r>
          </a:p>
          <a:p>
            <a:pPr eaLnBrk="1" hangingPunct="1"/>
            <a:r>
              <a:rPr lang="da-DK" altLang="da-DK" dirty="0" smtClean="0">
                <a:ea typeface="ＭＳ Ｐゴシック" panose="020B0600070205080204" pitchFamily="34" charset="-128"/>
              </a:rPr>
              <a:t/>
            </a:r>
            <a:br>
              <a:rPr lang="da-DK" altLang="da-DK" dirty="0" smtClean="0">
                <a:ea typeface="ＭＳ Ｐゴシック" panose="020B0600070205080204" pitchFamily="34" charset="-128"/>
              </a:rPr>
            </a:br>
            <a:endParaRPr lang="da-DK" altLang="da-DK" dirty="0" smtClean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543891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a-DK" altLang="da-DK" smtClean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11040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85813" y="652463"/>
            <a:ext cx="5803900" cy="32654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31537">
              <a:defRPr/>
            </a:pPr>
            <a:fld id="{3A94E69C-C28A-4BE6-BE89-71D8FB2035FD}" type="slidenum">
              <a:rPr lang="en-US">
                <a:solidFill>
                  <a:prstClr val="black"/>
                </a:solidFill>
                <a:latin typeface="Calibri"/>
                <a:ea typeface="+mn-ea"/>
                <a:cs typeface="+mn-cs"/>
              </a:rPr>
              <a:pPr defTabSz="931537">
                <a:defRPr/>
              </a:pPr>
              <a:t>6</a:t>
            </a:fld>
            <a:endParaRPr lang="en-US">
              <a:solidFill>
                <a:prstClr val="black"/>
              </a:solidFill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820106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-180975" y="482600"/>
            <a:ext cx="7580313" cy="4265613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CE3404-78B9-4819-95A6-F9D07B45CDE8}" type="slidenum">
              <a:rPr lang="de-DE" smtClean="0"/>
              <a:pPr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265383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 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ckground"/>
          <p:cNvSpPr/>
          <p:nvPr userDrawn="1"/>
        </p:nvSpPr>
        <p:spPr bwMode="auto">
          <a:xfrm>
            <a:off x="0" y="0"/>
            <a:ext cx="0" cy="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11" name="Logo white">
            <a:extLst>
              <a:ext uri="{FF2B5EF4-FFF2-40B4-BE49-F238E27FC236}">
                <a16:creationId xmlns:a16="http://schemas.microsoft.com/office/drawing/2014/main" id="{275A6477-FE3A-4D40-B1FE-E46C11E344A5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252000" y="252000"/>
            <a:ext cx="419611" cy="612000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 dirty="0"/>
          </a:p>
        </p:txBody>
      </p:sp>
      <p:sp>
        <p:nvSpPr>
          <p:cNvPr id="1146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9859" y="3545117"/>
            <a:ext cx="10840028" cy="2706458"/>
          </a:xfrm>
        </p:spPr>
        <p:txBody>
          <a:bodyPr anchor="t" anchorCtr="0"/>
          <a:lstStyle>
            <a:lvl1pPr>
              <a:lnSpc>
                <a:spcPct val="93000"/>
              </a:lnSpc>
              <a:defRPr sz="8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GB" noProof="0" dirty="0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7072" y="1704975"/>
            <a:ext cx="10840028" cy="1660654"/>
          </a:xfrm>
        </p:spPr>
        <p:txBody>
          <a:bodyPr anchor="b" anchorCtr="0"/>
          <a:lstStyle>
            <a:lvl1pPr marL="0" indent="0">
              <a:lnSpc>
                <a:spcPct val="110000"/>
              </a:lnSpc>
              <a:spcBef>
                <a:spcPts val="0"/>
              </a:spcBef>
              <a:buFontTx/>
              <a:buNone/>
              <a:defRPr sz="3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GB" noProof="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117C6C-7BC3-4888-BC29-FAB17565D11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7E4668-D07F-4B96-9755-175402734855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272145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56" userDrawn="1">
          <p15:clr>
            <a:srgbClr val="F26B43"/>
          </p15:clr>
        </p15:guide>
        <p15:guide id="2" pos="6984" userDrawn="1">
          <p15:clr>
            <a:srgbClr val="F26B43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ront/Pause A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ackground">
            <a:extLst>
              <a:ext uri="{FF2B5EF4-FFF2-40B4-BE49-F238E27FC236}">
                <a16:creationId xmlns:a16="http://schemas.microsoft.com/office/drawing/2014/main" id="{AF9D3C51-A276-4E1F-B6B6-FD6A4E17EE28}"/>
              </a:ext>
            </a:extLst>
          </p:cNvPr>
          <p:cNvSpPr/>
          <p:nvPr userDrawn="1"/>
        </p:nvSpPr>
        <p:spPr bwMode="auto">
          <a:xfrm>
            <a:off x="0" y="0"/>
            <a:ext cx="12193200" cy="686160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4" name="Date Placeholder 2">
            <a:extLst>
              <a:ext uri="{FF2B5EF4-FFF2-40B4-BE49-F238E27FC236}">
                <a16:creationId xmlns:a16="http://schemas.microsoft.com/office/drawing/2014/main" id="{C9776080-6230-4AB8-AB28-4D6744DD01F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2B7FFAE6-D148-4A15-9DFC-7D71B8202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3125B57E-AFC7-4517-B327-461DB01D2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flipV="1"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fld id="{24C8C45C-947F-4981-8B3F-4F32E973C901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Logo color">
            <a:extLst>
              <a:ext uri="{FF2B5EF4-FFF2-40B4-BE49-F238E27FC236}">
                <a16:creationId xmlns:a16="http://schemas.microsoft.com/office/drawing/2014/main" id="{B0EE486B-843B-49D6-90AE-5093AB56E30F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4870539" y="1651373"/>
            <a:ext cx="2388323" cy="3483354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21786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/Pause B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ckground">
            <a:extLst>
              <a:ext uri="{FF2B5EF4-FFF2-40B4-BE49-F238E27FC236}">
                <a16:creationId xmlns:a16="http://schemas.microsoft.com/office/drawing/2014/main" id="{A3420087-96DF-432F-B192-585D42BF6A4E}"/>
              </a:ext>
            </a:extLst>
          </p:cNvPr>
          <p:cNvSpPr/>
          <p:nvPr userDrawn="1"/>
        </p:nvSpPr>
        <p:spPr bwMode="auto">
          <a:xfrm>
            <a:off x="0" y="0"/>
            <a:ext cx="12193200" cy="68616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13" name="Logo color">
            <a:extLst>
              <a:ext uri="{FF2B5EF4-FFF2-40B4-BE49-F238E27FC236}">
                <a16:creationId xmlns:a16="http://schemas.microsoft.com/office/drawing/2014/main" id="{09BBEE10-6A59-474F-B766-7643F97F869F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4870539" y="1651373"/>
            <a:ext cx="2388323" cy="3483354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99000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 dirty="0"/>
          </a:p>
        </p:txBody>
      </p:sp>
      <p:sp>
        <p:nvSpPr>
          <p:cNvPr id="6" name="Date Placeholder 2">
            <a:extLst>
              <a:ext uri="{FF2B5EF4-FFF2-40B4-BE49-F238E27FC236}">
                <a16:creationId xmlns:a16="http://schemas.microsoft.com/office/drawing/2014/main" id="{AF062B26-8169-4B93-8FD8-CFDB0855A96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CA59923C-6F09-424E-AF1E-AC62326A9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en-GB" dirty="0"/>
          </a:p>
        </p:txBody>
      </p:sp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4C299FA2-BF46-4410-B2CD-E3C80B7A9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flipV="1"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fld id="{24C8C45C-947F-4981-8B3F-4F32E973C901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1" name="Bottom bar">
            <a:extLst>
              <a:ext uri="{FF2B5EF4-FFF2-40B4-BE49-F238E27FC236}">
                <a16:creationId xmlns:a16="http://schemas.microsoft.com/office/drawing/2014/main" id="{495865CE-5BE9-4122-8AB8-48E534DD88F7}"/>
              </a:ext>
            </a:extLst>
          </p:cNvPr>
          <p:cNvSpPr/>
          <p:nvPr userDrawn="1"/>
        </p:nvSpPr>
        <p:spPr bwMode="auto">
          <a:xfrm>
            <a:off x="0" y="6541200"/>
            <a:ext cx="12193200" cy="3168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12" name="Top bar">
            <a:extLst>
              <a:ext uri="{FF2B5EF4-FFF2-40B4-BE49-F238E27FC236}">
                <a16:creationId xmlns:a16="http://schemas.microsoft.com/office/drawing/2014/main" id="{0D436479-94F3-475C-8F8D-D3CDC81793FD}"/>
              </a:ext>
            </a:extLst>
          </p:cNvPr>
          <p:cNvSpPr/>
          <p:nvPr userDrawn="1"/>
        </p:nvSpPr>
        <p:spPr bwMode="auto">
          <a:xfrm>
            <a:off x="0" y="0"/>
            <a:ext cx="12193200" cy="504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963761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812694" y="1600200"/>
            <a:ext cx="5079339" cy="4565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095206" y="1600200"/>
            <a:ext cx="5079339" cy="4565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okt 2010</a:t>
            </a: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a-DK"/>
              <a:t>DTU's arbejdsmijløindsats </a:t>
            </a:r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B34E0B-A2F7-4C48-B046-CA3AC2D7A536}" type="slidenum">
              <a:rPr lang="da-DK" altLang="en-US"/>
              <a:pPr>
                <a:defRPr/>
              </a:pPr>
              <a:t>‹#›</a:t>
            </a:fld>
            <a:endParaRPr lang="da-DK" altLang="en-US"/>
          </a:p>
        </p:txBody>
      </p:sp>
    </p:spTree>
    <p:extLst>
      <p:ext uri="{BB962C8B-B14F-4D97-AF65-F5344CB8AC3E}">
        <p14:creationId xmlns:p14="http://schemas.microsoft.com/office/powerpoint/2010/main" val="34695489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5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itle 2"/>
          <p:cNvSpPr>
            <a:spLocks noGrp="1"/>
          </p:cNvSpPr>
          <p:nvPr>
            <p:ph type="subTitle" idx="13"/>
          </p:nvPr>
        </p:nvSpPr>
        <p:spPr bwMode="gray">
          <a:xfrm>
            <a:off x="340031" y="1120928"/>
            <a:ext cx="11472142" cy="504000"/>
          </a:xfrm>
        </p:spPr>
        <p:txBody>
          <a:bodyPr lIns="0" tIns="0" rIns="0" bIns="0"/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0" indent="0" algn="l">
              <a:buNone/>
              <a:defRPr sz="2000">
                <a:solidFill>
                  <a:schemeClr val="tx1"/>
                </a:solidFill>
              </a:defRPr>
            </a:lvl2pPr>
            <a:lvl3pPr marL="0" indent="0" algn="l">
              <a:buNone/>
              <a:defRPr sz="2000">
                <a:solidFill>
                  <a:schemeClr val="tx1"/>
                </a:solidFill>
              </a:defRPr>
            </a:lvl3pPr>
            <a:lvl4pPr marL="0" indent="0" algn="l">
              <a:buNone/>
              <a:defRPr sz="2000">
                <a:solidFill>
                  <a:schemeClr val="tx1"/>
                </a:solidFill>
              </a:defRPr>
            </a:lvl4pPr>
            <a:lvl5pPr marL="0" indent="0" algn="l">
              <a:buNone/>
              <a:defRPr sz="2000">
                <a:solidFill>
                  <a:schemeClr val="tx1"/>
                </a:solidFill>
              </a:defRPr>
            </a:lvl5pPr>
            <a:lvl6pPr marL="0" indent="0" algn="l">
              <a:buNone/>
              <a:defRPr sz="2000">
                <a:solidFill>
                  <a:schemeClr val="tx1"/>
                </a:solidFill>
              </a:defRPr>
            </a:lvl6pPr>
            <a:lvl7pPr marL="0" indent="0" algn="l">
              <a:buNone/>
              <a:defRPr sz="2000">
                <a:solidFill>
                  <a:schemeClr val="tx1"/>
                </a:solidFill>
              </a:defRPr>
            </a:lvl7pPr>
            <a:lvl8pPr marL="0" indent="0" algn="l">
              <a:buNone/>
              <a:defRPr sz="2000">
                <a:solidFill>
                  <a:schemeClr val="tx1"/>
                </a:solidFill>
              </a:defRPr>
            </a:lvl8pPr>
            <a:lvl9pPr marL="0" indent="0" algn="l">
              <a:buNone/>
              <a:defRPr sz="2000">
                <a:solidFill>
                  <a:schemeClr val="tx1"/>
                </a:solidFill>
              </a:defRPr>
            </a:lvl9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 bwMode="gray"/>
        <p:txBody>
          <a:bodyPr/>
          <a:lstStyle/>
          <a:p>
            <a:fld id="{FF9C19AF-AEEF-4951-9229-7E9EBFDC8F25}" type="datetime4">
              <a:rPr lang="en-US" smtClean="0"/>
              <a:t>December 22, 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5"/>
          </p:nvPr>
        </p:nvSpPr>
        <p:spPr bwMode="gray"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 bwMode="gray"/>
        <p:txBody>
          <a:bodyPr/>
          <a:lstStyle/>
          <a:p>
            <a:r>
              <a:rPr lang="en-US" dirty="0"/>
              <a:t>Slide </a:t>
            </a:r>
            <a:fld id="{619F89D8-7AE3-494A-97F3-03D68086963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0286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slide 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el 1"/>
          <p:cNvSpPr>
            <a:spLocks noGrp="1"/>
          </p:cNvSpPr>
          <p:nvPr>
            <p:ph type="title"/>
          </p:nvPr>
        </p:nvSpPr>
        <p:spPr>
          <a:xfrm>
            <a:off x="0" y="-1"/>
            <a:ext cx="12190413" cy="1161899"/>
          </a:xfrm>
        </p:spPr>
        <p:txBody>
          <a:bodyPr vert="horz" lIns="187200" tIns="313200" rIns="216000" bIns="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800" kern="1200" baseline="0" dirty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da-DK" dirty="0" smtClean="0"/>
              <a:t>Click to edit Master title style</a:t>
            </a:r>
            <a:endParaRPr lang="da-DK" dirty="0"/>
          </a:p>
        </p:txBody>
      </p:sp>
      <p:sp>
        <p:nvSpPr>
          <p:cNvPr id="21" name="Inhaltsplatzhalter 3"/>
          <p:cNvSpPr>
            <a:spLocks noGrp="1"/>
          </p:cNvSpPr>
          <p:nvPr>
            <p:ph sz="half" idx="2"/>
          </p:nvPr>
        </p:nvSpPr>
        <p:spPr>
          <a:xfrm>
            <a:off x="1968243" y="1592263"/>
            <a:ext cx="8253927" cy="4608512"/>
          </a:xfrm>
        </p:spPr>
        <p:txBody>
          <a:bodyPr>
            <a:normAutofit/>
          </a:bodyPr>
          <a:lstStyle>
            <a:lvl1pPr marL="179388" indent="-179388"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dirty="0" smtClean="0"/>
              <a:t>Click to edit Master text styles</a:t>
            </a:r>
          </a:p>
          <a:p>
            <a:pPr lvl="1"/>
            <a:r>
              <a:rPr lang="da-DK" dirty="0" smtClean="0"/>
              <a:t>Second level</a:t>
            </a:r>
          </a:p>
          <a:p>
            <a:pPr lvl="2"/>
            <a:r>
              <a:rPr lang="da-DK" dirty="0" smtClean="0"/>
              <a:t>Third level</a:t>
            </a:r>
          </a:p>
          <a:p>
            <a:pPr lvl="3"/>
            <a:r>
              <a:rPr lang="da-DK" dirty="0" smtClean="0"/>
              <a:t>Fourth level</a:t>
            </a:r>
          </a:p>
          <a:p>
            <a:pPr lvl="4"/>
            <a:r>
              <a:rPr lang="da-DK" dirty="0" smtClean="0"/>
              <a:t>Fifth level</a:t>
            </a:r>
            <a:endParaRPr lang="da-DK" dirty="0"/>
          </a:p>
        </p:txBody>
      </p:sp>
      <p:sp>
        <p:nvSpPr>
          <p:cNvPr id="22" name="Inhaltsplatzhalter 3"/>
          <p:cNvSpPr>
            <a:spLocks noGrp="1"/>
          </p:cNvSpPr>
          <p:nvPr>
            <p:ph sz="half" idx="11"/>
          </p:nvPr>
        </p:nvSpPr>
        <p:spPr>
          <a:xfrm>
            <a:off x="287830" y="1592263"/>
            <a:ext cx="1487824" cy="4608512"/>
          </a:xfrm>
        </p:spPr>
        <p:txBody>
          <a:bodyPr lIns="0" tIns="36000" rIns="0" bIns="0" numCol="1" spcCol="39600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+mj-lt"/>
              <a:buNone/>
              <a:tabLst/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+mj-lt"/>
              <a:buNone/>
              <a:tabLst/>
              <a:defRPr/>
            </a:pPr>
            <a:r>
              <a:rPr lang="da-DK" dirty="0" smtClean="0"/>
              <a:t>Click to edit Master text styles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+mj-lt"/>
              <a:buNone/>
              <a:tabLst/>
              <a:defRPr/>
            </a:pPr>
            <a:r>
              <a:rPr lang="da-DK" dirty="0" smtClean="0"/>
              <a:t>Second level</a:t>
            </a:r>
          </a:p>
        </p:txBody>
      </p:sp>
      <p:sp>
        <p:nvSpPr>
          <p:cNvPr id="23" name="Untertitel 2"/>
          <p:cNvSpPr>
            <a:spLocks noGrp="1"/>
          </p:cNvSpPr>
          <p:nvPr>
            <p:ph type="subTitle" idx="1"/>
          </p:nvPr>
        </p:nvSpPr>
        <p:spPr>
          <a:xfrm>
            <a:off x="0" y="694800"/>
            <a:ext cx="12190413" cy="467099"/>
          </a:xfrm>
        </p:spPr>
        <p:txBody>
          <a:bodyPr vert="horz" lIns="187200" tIns="0" rIns="216000" bIns="0" rtlCol="0" anchor="t" anchorCtr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Clr>
                <a:schemeClr val="tx2"/>
              </a:buClr>
              <a:buSzPct val="70000"/>
              <a:buFont typeface="Wingdings" pitchFamily="2" charset="2"/>
              <a:buNone/>
              <a:defRPr lang="de-DE" sz="2800" kern="1200" dirty="0">
                <a:solidFill>
                  <a:schemeClr val="accent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179388" lvl="0" indent="-179388" algn="l" defTabSz="914400" rtl="0" eaLnBrk="1" latinLnBrk="0" hangingPunct="1">
              <a:lnSpc>
                <a:spcPct val="90000"/>
              </a:lnSpc>
              <a:spcBef>
                <a:spcPct val="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da-DK" dirty="0" smtClean="0"/>
              <a:t>Click to edit Master subtitle style</a:t>
            </a:r>
            <a:endParaRPr lang="da-DK" dirty="0"/>
          </a:p>
        </p:txBody>
      </p:sp>
      <p:sp>
        <p:nvSpPr>
          <p:cNvPr id="9" name="Datumsplatzhalter 8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da-DK" dirty="0" smtClean="0"/>
              <a:t>Month DD, Year</a:t>
            </a:r>
            <a:endParaRPr lang="da-DK" dirty="0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r>
              <a:rPr lang="da-DK" dirty="0" smtClean="0"/>
              <a:t>| Slide </a:t>
            </a:r>
            <a:fld id="{CF363E95-653D-48D7-8EB0-A81FED805B5F}" type="slidenum">
              <a:rPr lang="da-DK" smtClean="0"/>
              <a:pPr/>
              <a:t>‹#›</a:t>
            </a:fld>
            <a:endParaRPr lang="da-DK" dirty="0"/>
          </a:p>
        </p:txBody>
      </p:sp>
      <p:sp>
        <p:nvSpPr>
          <p:cNvPr id="11" name="Fußzeilenplatzhalter 10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da-DK" dirty="0" smtClean="0"/>
              <a:t>© ABB Group</a:t>
            </a:r>
          </a:p>
          <a:p>
            <a:endParaRPr lang="da-DK" dirty="0" smtClean="0"/>
          </a:p>
        </p:txBody>
      </p:sp>
    </p:spTree>
    <p:extLst>
      <p:ext uri="{BB962C8B-B14F-4D97-AF65-F5344CB8AC3E}">
        <p14:creationId xmlns:p14="http://schemas.microsoft.com/office/powerpoint/2010/main" val="13723241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 B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9859" y="3545117"/>
            <a:ext cx="10840028" cy="2706458"/>
          </a:xfrm>
        </p:spPr>
        <p:txBody>
          <a:bodyPr anchor="t" anchorCtr="0"/>
          <a:lstStyle>
            <a:lvl1pPr>
              <a:lnSpc>
                <a:spcPct val="93000"/>
              </a:lnSpc>
              <a:defRPr sz="8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GB" noProof="0" dirty="0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7072" y="1704975"/>
            <a:ext cx="10840028" cy="1660654"/>
          </a:xfrm>
        </p:spPr>
        <p:txBody>
          <a:bodyPr anchor="b" anchorCtr="0"/>
          <a:lstStyle>
            <a:lvl1pPr marL="0" indent="0">
              <a:lnSpc>
                <a:spcPct val="110000"/>
              </a:lnSpc>
              <a:spcBef>
                <a:spcPts val="0"/>
              </a:spcBef>
              <a:buFontTx/>
              <a:buNone/>
              <a:defRPr sz="3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GB" noProof="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346B4F-F02C-40EC-9B70-932B18214C6A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7EB69-BB5A-407E-BF0A-1CB9B24506D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259193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56" userDrawn="1">
          <p15:clr>
            <a:srgbClr val="F26B43"/>
          </p15:clr>
        </p15:guide>
        <p15:guide id="2" pos="6984" userDrawn="1">
          <p15:clr>
            <a:srgbClr val="F26B43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248A0E3C-0CE1-4BBF-A912-5A81BF3B7B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FCA8860-CDAD-4F91-9292-2B11655C191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C7A21B-9B48-4777-BF0D-9FB95719C2E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877740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984" userDrawn="1">
          <p15:clr>
            <a:srgbClr val="F26B43"/>
          </p15:clr>
        </p15:guide>
        <p15:guide id="2" pos="1117" userDrawn="1">
          <p15:clr>
            <a:srgbClr val="F26B43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5EB1D5E1-0C4E-4A74-BE37-26307F7E2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726" y="426127"/>
            <a:ext cx="9312374" cy="9727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74800" y="1706399"/>
            <a:ext cx="4410177" cy="45468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78001" y="1706399"/>
            <a:ext cx="4409100" cy="45468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02499420-B0E8-4C8A-8C00-E21262271AD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3EE7F0E-E606-41AC-BBBF-B5AECB1112E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312135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118">
          <p15:clr>
            <a:srgbClr val="F26B43"/>
          </p15:clr>
        </p15:guide>
        <p15:guide id="2" pos="3896">
          <p15:clr>
            <a:srgbClr val="F26B43"/>
          </p15:clr>
        </p15:guide>
        <p15:guide id="3" pos="4205">
          <p15:clr>
            <a:srgbClr val="F26B43"/>
          </p15:clr>
        </p15:guide>
        <p15:guide id="4" pos="6984">
          <p15:clr>
            <a:srgbClr val="F26B43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two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>
            <a:extLst>
              <a:ext uri="{FF2B5EF4-FFF2-40B4-BE49-F238E27FC236}">
                <a16:creationId xmlns:a16="http://schemas.microsoft.com/office/drawing/2014/main" id="{90A2595F-A737-4D92-946C-EC0BBF885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726" y="426127"/>
            <a:ext cx="6048672" cy="9727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4726" y="1706328"/>
            <a:ext cx="6048672" cy="454557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565D29D0-EA4F-4318-8A82-6C2B200A712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331213" y="849734"/>
            <a:ext cx="3859200" cy="25056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5B8511D-E10E-40C3-82A6-3DCDC97CF6C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331213" y="3563718"/>
            <a:ext cx="3859200" cy="25056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  <a:p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2986237-C7E2-4498-82A4-361A340A650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664EEF-2B63-484E-803A-4FCD66F243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22670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927" userDrawn="1">
          <p15:clr>
            <a:srgbClr val="F26B43"/>
          </p15:clr>
        </p15:guide>
        <p15:guide id="2" pos="5247" userDrawn="1">
          <p15:clr>
            <a:srgbClr val="F26B43"/>
          </p15:clr>
        </p15:guide>
        <p15:guide id="3" pos="1117" userDrawn="1">
          <p15:clr>
            <a:srgbClr val="F26B43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pictures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>
            <a:extLst>
              <a:ext uri="{FF2B5EF4-FFF2-40B4-BE49-F238E27FC236}">
                <a16:creationId xmlns:a16="http://schemas.microsoft.com/office/drawing/2014/main" id="{92213382-11A1-48CE-B0A0-D8A7D2686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1360" y="426127"/>
            <a:ext cx="6865740" cy="9727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1360" y="1706328"/>
            <a:ext cx="6865740" cy="454557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565D29D0-EA4F-4318-8A82-6C2B200A712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-1" y="1314523"/>
            <a:ext cx="3708000" cy="24552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5B8511D-E10E-40C3-82A6-3DCDC97CF6C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-1" y="3968153"/>
            <a:ext cx="3708000" cy="24552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  <a:p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E26B732-1A52-4AA9-89FC-8FC5439E40D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25D0DC-E43F-43DA-AA0F-C0C54C8939F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835623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984" userDrawn="1">
          <p15:clr>
            <a:srgbClr val="F26B43"/>
          </p15:clr>
        </p15:guide>
        <p15:guide id="2" pos="2660" userDrawn="1">
          <p15:clr>
            <a:srgbClr val="F26B43"/>
          </p15:clr>
        </p15:guide>
        <p15:guide id="3" pos="2335" userDrawn="1">
          <p15:clr>
            <a:srgbClr val="F26B43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8953C3-F3F7-4638-96F8-7CF20CB55E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7650" y="980727"/>
            <a:ext cx="3740400" cy="418115"/>
          </a:xfrm>
        </p:spPr>
        <p:txBody>
          <a:bodyPr/>
          <a:lstStyle>
            <a:lvl1pPr>
              <a:defRPr sz="2400"/>
            </a:lvl1pPr>
          </a:lstStyle>
          <a:p>
            <a:r>
              <a:rPr lang="en-GB" dirty="0"/>
              <a:t>Click to add title one line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CC0DB591-4602-46B3-B1C3-1E64148AB9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7650" y="4407150"/>
            <a:ext cx="3740400" cy="184442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68416079-1CFC-426F-A6ED-5AB355FC545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222750" y="979200"/>
            <a:ext cx="3740400" cy="417767"/>
          </a:xfrm>
        </p:spPr>
        <p:txBody>
          <a:bodyPr anchor="b" anchorCtr="0"/>
          <a:lstStyle>
            <a:lvl1pPr marL="0" indent="0">
              <a:buNone/>
              <a:defRPr sz="2400" b="1"/>
            </a:lvl1pPr>
            <a:lvl2pPr marL="0" indent="0">
              <a:buNone/>
              <a:defRPr sz="2400" b="1"/>
            </a:lvl2pPr>
            <a:lvl3pPr marL="0" indent="0">
              <a:buNone/>
              <a:defRPr sz="2400" b="1"/>
            </a:lvl3pPr>
            <a:lvl4pPr marL="0" indent="0">
              <a:buNone/>
              <a:defRPr sz="2400" b="1"/>
            </a:lvl4pPr>
            <a:lvl5pPr marL="0" indent="0">
              <a:buNone/>
              <a:defRPr sz="2400" b="1"/>
            </a:lvl5pPr>
          </a:lstStyle>
          <a:p>
            <a:pPr lvl="0"/>
            <a:r>
              <a:rPr lang="en-GB" dirty="0"/>
              <a:t>Click to add title one line</a:t>
            </a:r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D358873C-68BF-4E89-B536-B3248F2B25FE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4222750" y="4406899"/>
            <a:ext cx="3740401" cy="184467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69A0E900-1FE2-4CC1-B435-93F3A1189356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197850" y="979200"/>
            <a:ext cx="3740400" cy="417767"/>
          </a:xfrm>
        </p:spPr>
        <p:txBody>
          <a:bodyPr anchor="b" anchorCtr="0"/>
          <a:lstStyle>
            <a:lvl1pPr marL="0" indent="0">
              <a:buNone/>
              <a:defRPr sz="2400" b="1"/>
            </a:lvl1pPr>
            <a:lvl2pPr marL="0" indent="0">
              <a:buNone/>
              <a:defRPr sz="2400" b="1"/>
            </a:lvl2pPr>
            <a:lvl3pPr marL="0" indent="0">
              <a:buNone/>
              <a:defRPr sz="2400" b="1"/>
            </a:lvl3pPr>
            <a:lvl4pPr marL="0" indent="0">
              <a:buNone/>
              <a:defRPr sz="2400" b="1"/>
            </a:lvl4pPr>
            <a:lvl5pPr marL="0" indent="0">
              <a:buNone/>
              <a:defRPr sz="2400" b="1"/>
            </a:lvl5pPr>
          </a:lstStyle>
          <a:p>
            <a:pPr lvl="0"/>
            <a:r>
              <a:rPr lang="en-GB" dirty="0"/>
              <a:t>Click to add title one line</a:t>
            </a:r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E094886A-F110-4851-B1DA-8DFC40D509F8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8197850" y="4406899"/>
            <a:ext cx="3740400" cy="184467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91B02311-54A6-4455-B615-BBCA0DA742E4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247650" y="1546282"/>
            <a:ext cx="3740400" cy="26640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</p:txBody>
      </p:sp>
      <p:sp>
        <p:nvSpPr>
          <p:cNvPr id="13" name="Picture Placeholder 8">
            <a:extLst>
              <a:ext uri="{FF2B5EF4-FFF2-40B4-BE49-F238E27FC236}">
                <a16:creationId xmlns:a16="http://schemas.microsoft.com/office/drawing/2014/main" id="{710A5827-3485-49A0-81F0-FF89EE34B804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4223149" y="1548581"/>
            <a:ext cx="3740400" cy="26640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</p:txBody>
      </p:sp>
      <p:sp>
        <p:nvSpPr>
          <p:cNvPr id="14" name="Picture Placeholder 8">
            <a:extLst>
              <a:ext uri="{FF2B5EF4-FFF2-40B4-BE49-F238E27FC236}">
                <a16:creationId xmlns:a16="http://schemas.microsoft.com/office/drawing/2014/main" id="{E27B0558-FCB8-4A55-9BA9-182DFF0387F4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8198648" y="1546282"/>
            <a:ext cx="3740400" cy="26640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en-GB" dirty="0"/>
              <a:t>Click the placeholder and paste image via Skyfish icon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346B4F-F02C-40EC-9B70-932B18214C6A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7EB69-BB5A-407E-BF0A-1CB9B24506D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863740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56">
          <p15:clr>
            <a:srgbClr val="F26B43"/>
          </p15:clr>
        </p15:guide>
        <p15:guide id="2" pos="7522" userDrawn="1">
          <p15:clr>
            <a:srgbClr val="F26B43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297DEAA-3B7B-49C7-8C28-3F21F36A9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1F74546-9D06-4CF7-806D-E04B043BF5A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F53AB3-8AAF-469F-AD3F-AE5E1A39D7C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8455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117" userDrawn="1">
          <p15:clr>
            <a:srgbClr val="F26B43"/>
          </p15:clr>
        </p15:guide>
        <p15:guide id="2" pos="6984" userDrawn="1">
          <p15:clr>
            <a:srgbClr val="F26B43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ogo og foo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E75ABF-082F-4A38-B952-09157E37A81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A39F3A-7714-4FD6-9132-D60FFA220D9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9264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Logo color">
            <a:extLst>
              <a:ext uri="{FF2B5EF4-FFF2-40B4-BE49-F238E27FC236}">
                <a16:creationId xmlns:a16="http://schemas.microsoft.com/office/drawing/2014/main" id="{ADC92552-7939-46C1-AAFE-B97F51EBFFE9}"/>
              </a:ext>
            </a:extLst>
          </p:cNvPr>
          <p:cNvSpPr>
            <a:spLocks noChangeAspect="1"/>
          </p:cNvSpPr>
          <p:nvPr userDrawn="1">
            <p:custDataLst>
              <p:tags r:id="rId16"/>
            </p:custDataLst>
          </p:nvPr>
        </p:nvSpPr>
        <p:spPr bwMode="auto">
          <a:xfrm>
            <a:off x="252000" y="252000"/>
            <a:ext cx="419611" cy="612000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99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GB" dirty="0"/>
          </a:p>
        </p:txBody>
      </p:sp>
      <p:sp>
        <p:nvSpPr>
          <p:cNvPr id="11" name="Bottom bar">
            <a:extLst>
              <a:ext uri="{FF2B5EF4-FFF2-40B4-BE49-F238E27FC236}">
                <a16:creationId xmlns:a16="http://schemas.microsoft.com/office/drawing/2014/main" id="{FFFFD011-0D94-46EE-B45C-787FE82C3B5E}"/>
              </a:ext>
            </a:extLst>
          </p:cNvPr>
          <p:cNvSpPr/>
          <p:nvPr userDrawn="1"/>
        </p:nvSpPr>
        <p:spPr bwMode="auto">
          <a:xfrm>
            <a:off x="0" y="6541200"/>
            <a:ext cx="12193200" cy="3168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3" name="FLD_Presentation Title"/>
          <p:cNvSpPr>
            <a:spLocks noGrp="1"/>
          </p:cNvSpPr>
          <p:nvPr>
            <p:ph type="ftr" sz="quarter" idx="3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spcBef>
                <a:spcPts val="0"/>
              </a:spcBef>
              <a:defRPr sz="700" b="0">
                <a:noFill/>
                <a:latin typeface="+mn-lt"/>
              </a:defRPr>
            </a:lvl1pPr>
          </a:lstStyle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11506450" y="6541200"/>
            <a:ext cx="432600" cy="3168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700" b="1">
                <a:solidFill>
                  <a:schemeClr val="bg1"/>
                </a:solidFill>
                <a:latin typeface="+mn-lt"/>
              </a:defRPr>
            </a:lvl1pPr>
          </a:lstStyle>
          <a:p>
            <a:fld id="{103EA872-A674-449B-A120-B97244F8E91D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74726" y="426127"/>
            <a:ext cx="9312374" cy="972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74726" y="1706328"/>
            <a:ext cx="9312374" cy="45455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  <a:p>
            <a:pPr lvl="5"/>
            <a:endParaRPr lang="en-GB" dirty="0"/>
          </a:p>
        </p:txBody>
      </p:sp>
      <p:sp>
        <p:nvSpPr>
          <p:cNvPr id="113676" name="text" descr="{&quot;templafy&quot;:{&quot;id&quot;:&quot;2fce62a0-f28a-44e1-a519-0cbe37b25f7a&quot;}}" title="UserProfile.Offices.Workarea_{{DocumentLanguage}}"/>
          <p:cNvSpPr>
            <a:spLocks noChangeArrowheads="1"/>
          </p:cNvSpPr>
          <p:nvPr/>
        </p:nvSpPr>
        <p:spPr bwMode="auto">
          <a:xfrm>
            <a:off x="1774726" y="6541200"/>
            <a:ext cx="3397071" cy="31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0"/>
          <a:lstStyle/>
          <a:p>
            <a:pPr algn="l" eaLnBrk="0" hangingPunct="0">
              <a:spcBef>
                <a:spcPct val="0"/>
              </a:spcBef>
            </a:pPr>
            <a:r>
              <a:rPr lang="en-GB" sz="700" b="1" dirty="0">
                <a:solidFill>
                  <a:schemeClr val="bg1"/>
                </a:solidFill>
                <a:latin typeface="+mn-lt"/>
              </a:rPr>
              <a:t>DTU</a:t>
            </a:r>
          </a:p>
        </p:txBody>
      </p:sp>
      <p:sp>
        <p:nvSpPr>
          <p:cNvPr id="5" name="date" descr="{&quot;templafy&quot;:{&quot;id&quot;:&quot;58465eeb-cfe0-4970-97ec-88179dc0a9c2&quot;}}" title="Form.Date">
            <a:extLst>
              <a:ext uri="{FF2B5EF4-FFF2-40B4-BE49-F238E27FC236}">
                <a16:creationId xmlns:a16="http://schemas.microsoft.com/office/drawing/2014/main" id="{792B975C-625D-4095-8E1D-63F20A11B57C}"/>
              </a:ext>
            </a:extLst>
          </p:cNvPr>
          <p:cNvSpPr/>
          <p:nvPr userDrawn="1"/>
        </p:nvSpPr>
        <p:spPr bwMode="auto">
          <a:xfrm>
            <a:off x="251363" y="6541200"/>
            <a:ext cx="1104013" cy="31680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7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+mn-lt"/>
                <a:ea typeface="ＭＳ Ｐゴシック" pitchFamily="-80" charset="-128"/>
              </a:rPr>
              <a:t>Date</a:t>
            </a:r>
          </a:p>
        </p:txBody>
      </p:sp>
      <p:sp>
        <p:nvSpPr>
          <p:cNvPr id="7" name="text" descr="{&quot;templafy&quot;:{&quot;id&quot;:&quot;5020bdfb-1912-4d6d-a5c3-71b7da283692&quot;}}" title="Form.PresentationTitle">
            <a:extLst>
              <a:ext uri="{FF2B5EF4-FFF2-40B4-BE49-F238E27FC236}">
                <a16:creationId xmlns:a16="http://schemas.microsoft.com/office/drawing/2014/main" id="{06B09BDB-1C7D-4F8A-8F1B-82D88054A428}"/>
              </a:ext>
            </a:extLst>
          </p:cNvPr>
          <p:cNvSpPr txBox="1"/>
          <p:nvPr userDrawn="1"/>
        </p:nvSpPr>
        <p:spPr>
          <a:xfrm>
            <a:off x="5591149" y="6541200"/>
            <a:ext cx="5495949" cy="3168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r>
              <a:rPr lang="en-GB" sz="700" dirty="0">
                <a:solidFill>
                  <a:schemeClr val="bg1"/>
                </a:solidFill>
                <a:latin typeface="+mn-lt"/>
              </a:rPr>
              <a:t>Title</a:t>
            </a:r>
          </a:p>
        </p:txBody>
      </p:sp>
      <p:sp>
        <p:nvSpPr>
          <p:cNvPr id="2" name="Top bar">
            <a:extLst>
              <a:ext uri="{FF2B5EF4-FFF2-40B4-BE49-F238E27FC236}">
                <a16:creationId xmlns:a16="http://schemas.microsoft.com/office/drawing/2014/main" id="{35912424-89BF-4A93-9096-3282916C71FE}"/>
              </a:ext>
            </a:extLst>
          </p:cNvPr>
          <p:cNvSpPr/>
          <p:nvPr userDrawn="1"/>
        </p:nvSpPr>
        <p:spPr bwMode="auto">
          <a:xfrm>
            <a:off x="0" y="0"/>
            <a:ext cx="12193200" cy="50400"/>
          </a:xfrm>
          <a:prstGeom prst="rect">
            <a:avLst/>
          </a:prstGeom>
          <a:solidFill>
            <a:srgbClr val="990000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54702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71" r:id="rId2"/>
    <p:sldLayoutId id="2147483664" r:id="rId3"/>
    <p:sldLayoutId id="2147483677" r:id="rId4"/>
    <p:sldLayoutId id="2147483672" r:id="rId5"/>
    <p:sldLayoutId id="2147483673" r:id="rId6"/>
    <p:sldLayoutId id="2147483676" r:id="rId7"/>
    <p:sldLayoutId id="2147483666" r:id="rId8"/>
    <p:sldLayoutId id="2147483667" r:id="rId9"/>
    <p:sldLayoutId id="2147483668" r:id="rId10"/>
    <p:sldLayoutId id="2147483669" r:id="rId11"/>
    <p:sldLayoutId id="2147483678" r:id="rId12"/>
    <p:sldLayoutId id="2147483680" r:id="rId13"/>
    <p:sldLayoutId id="2147483681" r:id="rId14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9pPr>
    </p:titleStyle>
    <p:bodyStyle>
      <a:lvl1pPr marL="198000" indent="-198000" algn="l" rtl="0" eaLnBrk="1" fontAlgn="base" hangingPunct="1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14000" indent="-198000" algn="l" rtl="0" eaLnBrk="1" fontAlgn="base" hangingPunct="1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  <a:ea typeface="+mn-ea"/>
        </a:defRPr>
      </a:lvl2pPr>
      <a:lvl3pPr marL="615600" indent="-198000" algn="l" rtl="0" eaLnBrk="1" fontAlgn="base" hangingPunct="1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</a:defRPr>
      </a:lvl3pPr>
      <a:lvl4pPr marL="828000" indent="-198000" algn="l" rtl="0" eaLnBrk="1" fontAlgn="base" hangingPunct="1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  <a:ea typeface="+mn-ea"/>
        </a:defRPr>
      </a:lvl4pPr>
      <a:lvl5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5pPr>
      <a:lvl6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6pPr>
      <a:lvl7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7pPr>
      <a:lvl8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8pPr>
      <a:lvl9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268" userDrawn="1">
          <p15:clr>
            <a:srgbClr val="F26B43"/>
          </p15:clr>
        </p15:guide>
        <p15:guide id="4" orient="horz" pos="881" userDrawn="1">
          <p15:clr>
            <a:srgbClr val="F26B43"/>
          </p15:clr>
        </p15:guide>
        <p15:guide id="5" orient="horz" pos="1074" userDrawn="1">
          <p15:clr>
            <a:srgbClr val="F26B43"/>
          </p15:clr>
        </p15:guide>
        <p15:guide id="6" orient="horz" pos="393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2" Type="http://schemas.openxmlformats.org/officeDocument/2006/relationships/customXml" Target="../../customXml/item11.xml"/><Relationship Id="rId1" Type="http://schemas.openxmlformats.org/officeDocument/2006/relationships/customXml" Target="../../customXml/item7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customXml" Target="../../customXml/item3.xml"/><Relationship Id="rId1" Type="http://schemas.openxmlformats.org/officeDocument/2006/relationships/customXml" Target="../../customXml/item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notesSlide" Target="../notesSlides/notesSlide5.xml"/><Relationship Id="rId7" Type="http://schemas.openxmlformats.org/officeDocument/2006/relationships/diagramColors" Target="../diagrams/colors1.xml"/><Relationship Id="rId2" Type="http://schemas.openxmlformats.org/officeDocument/2006/relationships/slideLayout" Target="../slideLayouts/slideLayout14.xml"/><Relationship Id="rId1" Type="http://schemas.openxmlformats.org/officeDocument/2006/relationships/tags" Target="../tags/tag6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customXml" Target="../../customXml/item8.xml"/><Relationship Id="rId1" Type="http://schemas.openxmlformats.org/officeDocument/2006/relationships/customXml" Target="../../customXml/item10.xml"/><Relationship Id="rId5" Type="http://schemas.openxmlformats.org/officeDocument/2006/relationships/image" Target="../media/image14.png"/><Relationship Id="rId4" Type="http://schemas.openxmlformats.org/officeDocument/2006/relationships/image" Target="../media/image13.jp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013EF6E-BC23-40A0-80D4-1EBE64DCC5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1</a:t>
            </a:fld>
            <a:endParaRPr lang="en-GB" dirty="0"/>
          </a:p>
        </p:txBody>
      </p:sp>
    </p:spTree>
    <p:custDataLst>
      <p:custData r:id="rId1"/>
      <p:custData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74358EA-4D5B-461F-997D-DE6729900DE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 smtClean="0"/>
              <a:t>Arbejdsmiljø</a:t>
            </a:r>
            <a:endParaRPr lang="en-GB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88CE6942-A17C-4247-86C6-41FACF7E90A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err="1"/>
              <a:t>Modulkursus</a:t>
            </a:r>
            <a:r>
              <a:rPr lang="en-GB" dirty="0"/>
              <a:t> – </a:t>
            </a:r>
            <a:r>
              <a:rPr lang="en-GB" dirty="0" err="1"/>
              <a:t>Ny</a:t>
            </a:r>
            <a:r>
              <a:rPr lang="en-GB" dirty="0"/>
              <a:t> </a:t>
            </a:r>
            <a:r>
              <a:rPr lang="en-GB" dirty="0" err="1"/>
              <a:t>på</a:t>
            </a:r>
            <a:r>
              <a:rPr lang="en-GB" dirty="0"/>
              <a:t> DTU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AA221E4-1851-497D-90EE-984C7112166A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24C8C45C-947F-4981-8B3F-4F32E973C901}" type="slidenum">
              <a:rPr lang="en-GB" smtClean="0"/>
              <a:pPr/>
              <a:t>2</a:t>
            </a:fld>
            <a:endParaRPr lang="en-GB" dirty="0"/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2320714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049281" y="-243408"/>
            <a:ext cx="9312374" cy="972716"/>
          </a:xfrm>
        </p:spPr>
        <p:txBody>
          <a:bodyPr/>
          <a:lstStyle/>
          <a:p>
            <a:r>
              <a:rPr lang="da-DK" sz="2800" dirty="0" smtClean="0">
                <a:solidFill>
                  <a:schemeClr val="tx1"/>
                </a:solidFill>
              </a:rPr>
              <a:t>Bæredygtigt og ansvarligt </a:t>
            </a:r>
            <a:r>
              <a:rPr lang="da-DK" sz="2800" dirty="0">
                <a:solidFill>
                  <a:schemeClr val="tx1"/>
                </a:solidFill>
              </a:rPr>
              <a:t>arbejdsmiljø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78582" y="1268760"/>
            <a:ext cx="9888438" cy="4545578"/>
          </a:xfrm>
        </p:spPr>
        <p:txBody>
          <a:bodyPr/>
          <a:lstStyle/>
          <a:p>
            <a:pPr marL="0" indent="0">
              <a:buNone/>
            </a:pPr>
            <a:r>
              <a:rPr lang="da-DK" dirty="0"/>
              <a:t>DTU ønsker at skabe et universitetsmiljø for både ansatte, studerende og gæster, som sikrer et arbejdsmiljø til fremme for arbejdsglæde og </a:t>
            </a:r>
            <a:r>
              <a:rPr lang="da-DK" dirty="0" smtClean="0"/>
              <a:t>kreativitet</a:t>
            </a:r>
            <a:endParaRPr lang="da-DK" dirty="0"/>
          </a:p>
          <a:p>
            <a:pPr marL="0" indent="0">
              <a:buNone/>
            </a:pPr>
            <a:endParaRPr lang="da-DK" dirty="0" smtClean="0"/>
          </a:p>
          <a:p>
            <a:pPr marL="0" indent="0">
              <a:buNone/>
            </a:pPr>
            <a:r>
              <a:rPr lang="da-DK" dirty="0" smtClean="0"/>
              <a:t>DTU arbejder med at forebygge ulykker og sygdom, samt </a:t>
            </a:r>
            <a:r>
              <a:rPr lang="da-DK" dirty="0"/>
              <a:t>sikrer </a:t>
            </a:r>
            <a:r>
              <a:rPr lang="da-DK" dirty="0" smtClean="0"/>
              <a:t>god </a:t>
            </a:r>
            <a:r>
              <a:rPr lang="da-DK" dirty="0"/>
              <a:t>trivsel for </a:t>
            </a:r>
            <a:r>
              <a:rPr lang="da-DK" dirty="0" smtClean="0"/>
              <a:t>alle </a:t>
            </a:r>
          </a:p>
          <a:p>
            <a:pPr marL="0" indent="0">
              <a:buNone/>
            </a:pPr>
            <a:endParaRPr lang="da-DK" dirty="0" smtClean="0"/>
          </a:p>
          <a:p>
            <a:pPr marL="0" indent="0">
              <a:buNone/>
            </a:pPr>
            <a:r>
              <a:rPr lang="da-DK" dirty="0" smtClean="0"/>
              <a:t>Derudover </a:t>
            </a:r>
            <a:r>
              <a:rPr lang="da-DK" dirty="0"/>
              <a:t>arbejder </a:t>
            </a:r>
            <a:r>
              <a:rPr lang="da-DK" dirty="0" smtClean="0"/>
              <a:t>DTU med </a:t>
            </a:r>
            <a:r>
              <a:rPr lang="da-DK" dirty="0"/>
              <a:t>udvikling af </a:t>
            </a:r>
            <a:r>
              <a:rPr lang="da-DK" dirty="0" smtClean="0"/>
              <a:t>arbejdsmiljø-kapacitet for studerende, medarbejdere</a:t>
            </a:r>
            <a:r>
              <a:rPr lang="da-DK" dirty="0"/>
              <a:t>, ledere og </a:t>
            </a:r>
            <a:r>
              <a:rPr lang="da-DK" dirty="0" smtClean="0"/>
              <a:t>organisation: </a:t>
            </a:r>
          </a:p>
          <a:p>
            <a:pPr marL="0" indent="0">
              <a:buNone/>
            </a:pPr>
            <a:endParaRPr lang="da-DK" dirty="0" smtClean="0"/>
          </a:p>
          <a:p>
            <a:pPr lvl="1">
              <a:buFont typeface="Symbol" panose="05050102010706020507" pitchFamily="18" charset="2"/>
              <a:buChar char="Þ"/>
            </a:pPr>
            <a:r>
              <a:rPr lang="da-DK" dirty="0" smtClean="0"/>
              <a:t> øge den samlede værdi af DTU´s menneskelige ressourcer </a:t>
            </a:r>
          </a:p>
          <a:p>
            <a:pPr lvl="1">
              <a:buFont typeface="Symbol" panose="05050102010706020507" pitchFamily="18" charset="2"/>
              <a:buChar char="Þ"/>
            </a:pPr>
            <a:r>
              <a:rPr lang="da-DK" dirty="0" smtClean="0"/>
              <a:t> </a:t>
            </a:r>
            <a:r>
              <a:rPr lang="da-DK" dirty="0"/>
              <a:t>t</a:t>
            </a:r>
            <a:r>
              <a:rPr lang="da-DK" dirty="0" smtClean="0"/>
              <a:t>il gavn </a:t>
            </a:r>
            <a:r>
              <a:rPr lang="da-DK" dirty="0"/>
              <a:t>for den enkelte, for </a:t>
            </a:r>
            <a:r>
              <a:rPr lang="da-DK" dirty="0" smtClean="0"/>
              <a:t>fællesskabet og </a:t>
            </a:r>
            <a:r>
              <a:rPr lang="da-DK" dirty="0"/>
              <a:t>for </a:t>
            </a:r>
            <a:r>
              <a:rPr lang="da-DK" dirty="0" smtClean="0"/>
              <a:t>samfundet </a:t>
            </a:r>
          </a:p>
          <a:p>
            <a:pPr marL="0" indent="0">
              <a:buNone/>
            </a:pPr>
            <a:endParaRPr lang="da-DK" dirty="0" smtClean="0"/>
          </a:p>
          <a:p>
            <a:pPr marL="0" indent="0">
              <a:buNone/>
            </a:pPr>
            <a:r>
              <a:rPr lang="da-DK" dirty="0" smtClean="0"/>
              <a:t>Arbejdsmiljø </a:t>
            </a:r>
            <a:r>
              <a:rPr lang="da-DK" dirty="0"/>
              <a:t>er et fælles ansvar fra øverste ledelsesniveau </a:t>
            </a:r>
            <a:endParaRPr lang="da-DK" dirty="0" smtClean="0"/>
          </a:p>
          <a:p>
            <a:pPr marL="0" indent="0">
              <a:buNone/>
            </a:pPr>
            <a:r>
              <a:rPr lang="da-DK" dirty="0" smtClean="0"/>
              <a:t>til </a:t>
            </a:r>
            <a:r>
              <a:rPr lang="da-DK" dirty="0"/>
              <a:t>den enkelte medarbejder og studerende. </a:t>
            </a:r>
            <a:endParaRPr lang="da-DK" dirty="0" smtClean="0"/>
          </a:p>
          <a:p>
            <a:pPr marL="0" indent="0">
              <a:buNone/>
            </a:pPr>
            <a:endParaRPr lang="da-DK" b="1" dirty="0"/>
          </a:p>
          <a:p>
            <a:pPr marL="0" indent="0" algn="ctr">
              <a:buNone/>
            </a:pPr>
            <a:r>
              <a:rPr lang="da-DK" b="1" dirty="0"/>
              <a:t>Alle skal kunne komme sikkert og sund hjem fra DTU</a:t>
            </a:r>
          </a:p>
          <a:p>
            <a:pPr marL="0" indent="0">
              <a:buNone/>
            </a:pPr>
            <a:endParaRPr lang="da-DK" b="1" dirty="0"/>
          </a:p>
          <a:p>
            <a:pPr marL="0" indent="0">
              <a:buNone/>
            </a:pPr>
            <a:endParaRPr lang="en-US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3</a:t>
            </a:fld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79382" y="4077072"/>
            <a:ext cx="2025176" cy="864096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61655" y="3645024"/>
            <a:ext cx="1328308" cy="167168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 rot="629950">
            <a:off x="10650897" y="3583468"/>
            <a:ext cx="1065997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>
              <a:spcBef>
                <a:spcPts val="432"/>
              </a:spcBef>
            </a:pPr>
            <a:r>
              <a:rPr lang="da-DK" sz="800" dirty="0" smtClean="0">
                <a:latin typeface="+mn-lt"/>
              </a:rPr>
              <a:t>DTU Arbejdsmiljøpolitik</a:t>
            </a:r>
            <a:endParaRPr lang="en-US" sz="800" dirty="0" err="1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51089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el 1"/>
          <p:cNvSpPr>
            <a:spLocks noGrp="1"/>
          </p:cNvSpPr>
          <p:nvPr>
            <p:ph type="title"/>
          </p:nvPr>
        </p:nvSpPr>
        <p:spPr>
          <a:xfrm>
            <a:off x="877403" y="204650"/>
            <a:ext cx="8713092" cy="1053847"/>
          </a:xfrm>
        </p:spPr>
        <p:txBody>
          <a:bodyPr/>
          <a:lstStyle/>
          <a:p>
            <a:r>
              <a:rPr lang="da-DK" altLang="en-US" sz="2800" dirty="0" smtClean="0"/>
              <a:t>Organisering</a:t>
            </a:r>
            <a:r>
              <a:rPr lang="da-DK" altLang="en-US" dirty="0" smtClean="0"/>
              <a:t> af arbejdsmiljøarbejdet på DTU </a:t>
            </a:r>
            <a:br>
              <a:rPr lang="da-DK" altLang="en-US" dirty="0" smtClean="0"/>
            </a:br>
            <a:endParaRPr lang="da-DK" altLang="en-US" dirty="0" smtClean="0"/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3574925" y="1184158"/>
            <a:ext cx="2160241" cy="334429"/>
          </a:xfrm>
          <a:prstGeom prst="rect">
            <a:avLst/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a-DK" altLang="da-DK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Koncern Arbejdsmiljøudvalg</a:t>
            </a:r>
            <a:endParaRPr lang="en-US" altLang="da-DK" sz="1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3574927" y="1526825"/>
            <a:ext cx="2160240" cy="81232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a-DK" altLang="da-DK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Rektor formand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da-DK" altLang="da-DK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 4 Lederrepræsentanter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da-DK" altLang="da-DK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 5 Arbejdsmiljørepræsentanter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da-DK" altLang="da-DK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 2 studenterrepræsentanter</a:t>
            </a:r>
            <a:endParaRPr lang="en-US" altLang="da-DK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3574925" y="3312740"/>
            <a:ext cx="2160241" cy="576263"/>
          </a:xfrm>
          <a:prstGeom prst="rect">
            <a:avLst/>
          </a:prstGeom>
          <a:solidFill>
            <a:srgbClr val="99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a-DK" altLang="da-DK" sz="11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Arbejdsmiljø udvalg</a:t>
            </a:r>
            <a:endParaRPr lang="da-DK" altLang="da-DK" sz="11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669" name="Rectangle 21"/>
          <p:cNvSpPr>
            <a:spLocks noChangeArrowheads="1"/>
          </p:cNvSpPr>
          <p:nvPr/>
        </p:nvSpPr>
        <p:spPr bwMode="auto">
          <a:xfrm>
            <a:off x="5910881" y="3309429"/>
            <a:ext cx="1383236" cy="7191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a-DK" altLang="da-DK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Direktør formand</a:t>
            </a:r>
            <a:endParaRPr lang="da-DK" altLang="da-DK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a-DK" altLang="da-DK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X </a:t>
            </a:r>
            <a:r>
              <a:rPr lang="da-DK" altLang="da-DK" sz="1000" dirty="0" err="1">
                <a:latin typeface="Arial" panose="020B0604020202020204" pitchFamily="34" charset="0"/>
                <a:cs typeface="Arial" panose="020B0604020202020204" pitchFamily="34" charset="0"/>
              </a:rPr>
              <a:t>lederrep</a:t>
            </a:r>
            <a:r>
              <a:rPr lang="da-DK" altLang="da-DK" sz="1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a-DK" altLang="da-DK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X </a:t>
            </a:r>
            <a:r>
              <a:rPr lang="da-DK" altLang="da-DK" sz="1000" dirty="0" err="1">
                <a:latin typeface="Arial" panose="020B0604020202020204" pitchFamily="34" charset="0"/>
                <a:cs typeface="Arial" panose="020B0604020202020204" pitchFamily="34" charset="0"/>
              </a:rPr>
              <a:t>arbejdsmiljørep</a:t>
            </a:r>
            <a:r>
              <a:rPr lang="da-DK" altLang="da-DK" sz="1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a-DK" altLang="da-DK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X </a:t>
            </a:r>
            <a:r>
              <a:rPr lang="da-DK" altLang="da-DK" sz="1000" dirty="0" err="1">
                <a:latin typeface="Arial" panose="020B0604020202020204" pitchFamily="34" charset="0"/>
                <a:cs typeface="Arial" panose="020B0604020202020204" pitchFamily="34" charset="0"/>
              </a:rPr>
              <a:t>studenterrep</a:t>
            </a:r>
            <a:r>
              <a:rPr lang="da-DK" altLang="da-DK" sz="1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altLang="da-DK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673" name="Rectangle 25"/>
          <p:cNvSpPr>
            <a:spLocks noChangeArrowheads="1"/>
          </p:cNvSpPr>
          <p:nvPr/>
        </p:nvSpPr>
        <p:spPr bwMode="auto">
          <a:xfrm>
            <a:off x="6780087" y="1396721"/>
            <a:ext cx="1079500" cy="50405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a-DK" altLang="da-DK" sz="1000" dirty="0">
                <a:latin typeface="Arial" panose="020B0604020202020204" pitchFamily="34" charset="0"/>
                <a:cs typeface="Arial" panose="020B0604020202020204" pitchFamily="34" charset="0"/>
              </a:rPr>
              <a:t>Sekretariat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a-DK" altLang="da-DK" sz="1000" dirty="0">
                <a:latin typeface="Arial" panose="020B0604020202020204" pitchFamily="34" charset="0"/>
                <a:cs typeface="Arial" panose="020B0604020202020204" pitchFamily="34" charset="0"/>
              </a:rPr>
              <a:t>CAS </a:t>
            </a:r>
            <a:r>
              <a:rPr lang="da-DK" altLang="da-DK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AB og HR</a:t>
            </a:r>
            <a:endParaRPr lang="en-US" altLang="da-DK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7674" name="AutoShape 26"/>
          <p:cNvCxnSpPr>
            <a:cxnSpLocks noChangeShapeType="1"/>
            <a:stCxn id="27653" idx="3"/>
            <a:endCxn id="27673" idx="1"/>
          </p:cNvCxnSpPr>
          <p:nvPr/>
        </p:nvCxnSpPr>
        <p:spPr bwMode="auto">
          <a:xfrm flipV="1">
            <a:off x="5735167" y="1648749"/>
            <a:ext cx="1044920" cy="28424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7675" name="Rectangle 27"/>
          <p:cNvSpPr>
            <a:spLocks noChangeArrowheads="1"/>
          </p:cNvSpPr>
          <p:nvPr/>
        </p:nvSpPr>
        <p:spPr bwMode="auto">
          <a:xfrm>
            <a:off x="3574926" y="4081438"/>
            <a:ext cx="2160240" cy="7191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a-DK" altLang="da-DK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Arbejdsmiljøgruppe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a-DK" altLang="da-DK" sz="1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 </a:t>
            </a:r>
            <a:r>
              <a:rPr lang="da-DK" altLang="da-DK" sz="1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lederrep</a:t>
            </a:r>
            <a:endParaRPr lang="da-DK" altLang="da-DK" sz="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a-DK" altLang="da-DK" sz="1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 </a:t>
            </a:r>
            <a:r>
              <a:rPr lang="da-DK" altLang="da-DK" sz="1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arbejdsmiljørep</a:t>
            </a:r>
            <a:r>
              <a:rPr lang="da-DK" altLang="da-DK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altLang="da-DK" sz="1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5" name="AutoShape 23"/>
          <p:cNvCxnSpPr>
            <a:cxnSpLocks noChangeShapeType="1"/>
          </p:cNvCxnSpPr>
          <p:nvPr/>
        </p:nvCxnSpPr>
        <p:spPr bwMode="auto">
          <a:xfrm flipV="1">
            <a:off x="6491164" y="3867183"/>
            <a:ext cx="0" cy="1143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8" name="Rectangle 6"/>
          <p:cNvSpPr>
            <a:spLocks noChangeArrowheads="1"/>
          </p:cNvSpPr>
          <p:nvPr/>
        </p:nvSpPr>
        <p:spPr bwMode="auto">
          <a:xfrm>
            <a:off x="3574925" y="2551145"/>
            <a:ext cx="2160241" cy="5762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a-DK" altLang="da-DK" sz="105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Arbejdsmiljøkoordinator</a:t>
            </a:r>
            <a:endParaRPr lang="da-DK" altLang="da-DK" sz="105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 bwMode="auto">
          <a:xfrm>
            <a:off x="463723" y="5815395"/>
            <a:ext cx="8712968" cy="240727"/>
          </a:xfrm>
          <a:prstGeom prst="rect">
            <a:avLst/>
          </a:prstGeom>
          <a:solidFill>
            <a:srgbClr val="C00000"/>
          </a:solidFill>
          <a:ln w="9525" cap="flat" cmpd="sng" algn="ctr">
            <a:solidFill>
              <a:schemeClr val="accent1"/>
            </a:solidFill>
            <a:prstDash val="solid"/>
            <a:miter lim="800000"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ctr">
              <a:spcBef>
                <a:spcPts val="432"/>
              </a:spcBef>
            </a:pPr>
            <a:r>
              <a:rPr lang="da-DK" sz="1200" dirty="0" smtClean="0">
                <a:solidFill>
                  <a:srgbClr val="FFFFFF"/>
                </a:solidFill>
                <a:latin typeface="+mn-lt"/>
              </a:rPr>
              <a:t>Vi har alle har ansvar for at sikre et godt arbejdsmiljø på DTU  - </a:t>
            </a:r>
            <a:r>
              <a:rPr lang="da-DK" sz="1200" dirty="0">
                <a:solidFill>
                  <a:srgbClr val="FFFFFF"/>
                </a:solidFill>
                <a:latin typeface="+mn-lt"/>
              </a:rPr>
              <a:t>fra øverste </a:t>
            </a:r>
            <a:r>
              <a:rPr lang="da-DK" sz="1200" dirty="0" smtClean="0">
                <a:solidFill>
                  <a:srgbClr val="FFFFFF"/>
                </a:solidFill>
                <a:latin typeface="+mn-lt"/>
              </a:rPr>
              <a:t>ledelse til </a:t>
            </a:r>
            <a:r>
              <a:rPr lang="da-DK" sz="1200" dirty="0">
                <a:solidFill>
                  <a:srgbClr val="FFFFFF"/>
                </a:solidFill>
                <a:latin typeface="+mn-lt"/>
              </a:rPr>
              <a:t>den enkelte medarbejder og studerende.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441881" y="3350096"/>
            <a:ext cx="901149" cy="78996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0" tIns="0" rIns="0" bIns="0" rtlCol="0">
            <a:spAutoFit/>
          </a:bodyPr>
          <a:lstStyle/>
          <a:p>
            <a:pPr algn="ctr">
              <a:spcBef>
                <a:spcPts val="432"/>
              </a:spcBef>
            </a:pPr>
            <a:r>
              <a:rPr lang="da-DK" dirty="0" smtClean="0">
                <a:latin typeface="+mn-lt"/>
              </a:rPr>
              <a:t>Institutter og </a:t>
            </a:r>
          </a:p>
          <a:p>
            <a:pPr algn="ctr">
              <a:spcBef>
                <a:spcPts val="432"/>
              </a:spcBef>
            </a:pPr>
            <a:r>
              <a:rPr lang="da-DK" dirty="0" smtClean="0">
                <a:latin typeface="+mn-lt"/>
              </a:rPr>
              <a:t>stabe </a:t>
            </a:r>
          </a:p>
        </p:txBody>
      </p:sp>
      <p:sp>
        <p:nvSpPr>
          <p:cNvPr id="39" name="Rectangle 21"/>
          <p:cNvSpPr>
            <a:spLocks noChangeArrowheads="1"/>
          </p:cNvSpPr>
          <p:nvPr/>
        </p:nvSpPr>
        <p:spPr bwMode="auto">
          <a:xfrm>
            <a:off x="5936601" y="4325383"/>
            <a:ext cx="1383236" cy="49529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da-DK" altLang="da-DK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X </a:t>
            </a:r>
            <a:r>
              <a:rPr lang="da-DK" altLang="da-DK" sz="1000" dirty="0" err="1">
                <a:latin typeface="Arial" panose="020B0604020202020204" pitchFamily="34" charset="0"/>
                <a:cs typeface="Arial" panose="020B0604020202020204" pitchFamily="34" charset="0"/>
              </a:rPr>
              <a:t>lederrep</a:t>
            </a:r>
            <a:r>
              <a:rPr lang="da-DK" altLang="da-DK" sz="1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a-DK" altLang="da-DK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X </a:t>
            </a:r>
            <a:r>
              <a:rPr lang="da-DK" altLang="da-DK" sz="1000" dirty="0" err="1">
                <a:latin typeface="Arial" panose="020B0604020202020204" pitchFamily="34" charset="0"/>
                <a:cs typeface="Arial" panose="020B0604020202020204" pitchFamily="34" charset="0"/>
              </a:rPr>
              <a:t>arbejdsmiljørep</a:t>
            </a:r>
            <a:r>
              <a:rPr lang="da-DK" altLang="da-DK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da-DK" altLang="da-DK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6328" y="5273645"/>
            <a:ext cx="351256" cy="357981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14821" y="5245421"/>
            <a:ext cx="351256" cy="357981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8884" y="5282614"/>
            <a:ext cx="351256" cy="357981"/>
          </a:xfrm>
          <a:prstGeom prst="rect">
            <a:avLst/>
          </a:prstGeom>
        </p:spPr>
      </p:pic>
      <p:pic>
        <p:nvPicPr>
          <p:cNvPr id="54" name="Picture 5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61135" y="5250564"/>
            <a:ext cx="351256" cy="357981"/>
          </a:xfrm>
          <a:prstGeom prst="rect">
            <a:avLst/>
          </a:prstGeom>
        </p:spPr>
      </p:pic>
      <p:pic>
        <p:nvPicPr>
          <p:cNvPr id="56" name="Picture 5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0286" y="5268502"/>
            <a:ext cx="351256" cy="357981"/>
          </a:xfrm>
          <a:prstGeom prst="rect">
            <a:avLst/>
          </a:prstGeom>
        </p:spPr>
      </p:pic>
      <p:pic>
        <p:nvPicPr>
          <p:cNvPr id="57" name="Picture 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6145" y="5254214"/>
            <a:ext cx="351256" cy="357981"/>
          </a:xfrm>
          <a:prstGeom prst="rect">
            <a:avLst/>
          </a:prstGeom>
        </p:spPr>
      </p:pic>
      <p:pic>
        <p:nvPicPr>
          <p:cNvPr id="59" name="Picture 5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3158" y="5254214"/>
            <a:ext cx="351256" cy="357981"/>
          </a:xfrm>
          <a:prstGeom prst="rect">
            <a:avLst/>
          </a:prstGeom>
        </p:spPr>
      </p:pic>
      <p:sp>
        <p:nvSpPr>
          <p:cNvPr id="61" name="TextBox 60"/>
          <p:cNvSpPr txBox="1"/>
          <p:nvPr/>
        </p:nvSpPr>
        <p:spPr>
          <a:xfrm>
            <a:off x="1433767" y="1684502"/>
            <a:ext cx="917378" cy="24622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0" tIns="0" rIns="0" bIns="0" rtlCol="0">
            <a:spAutoFit/>
          </a:bodyPr>
          <a:lstStyle/>
          <a:p>
            <a:pPr algn="ctr">
              <a:spcBef>
                <a:spcPts val="432"/>
              </a:spcBef>
            </a:pPr>
            <a:r>
              <a:rPr lang="da-DK" dirty="0" smtClean="0">
                <a:latin typeface="+mn-lt"/>
              </a:rPr>
              <a:t>Koncern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79582" y="2965814"/>
            <a:ext cx="1944201" cy="1171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2442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984379" y="106283"/>
            <a:ext cx="8930952" cy="892175"/>
          </a:xfrm>
        </p:spPr>
        <p:txBody>
          <a:bodyPr/>
          <a:lstStyle/>
          <a:p>
            <a:r>
              <a:rPr lang="da-DK" altLang="da-DK" sz="2800" dirty="0" smtClean="0">
                <a:solidFill>
                  <a:schemeClr val="tx1"/>
                </a:solidFill>
              </a:rPr>
              <a:t>Arbejdsmiljø, Beredskab og Biosikring </a:t>
            </a:r>
            <a:r>
              <a:rPr lang="da-DK" altLang="da-DK" sz="1600" dirty="0" smtClean="0">
                <a:solidFill>
                  <a:schemeClr val="tx1"/>
                </a:solidFill>
              </a:rPr>
              <a:t>(CAS AB)</a:t>
            </a:r>
            <a:r>
              <a:rPr lang="da-DK" altLang="da-DK" b="0" dirty="0" smtClean="0"/>
              <a:t/>
            </a:r>
            <a:br>
              <a:rPr lang="da-DK" altLang="da-DK" b="0" dirty="0" smtClean="0"/>
            </a:br>
            <a:endParaRPr lang="da-DK" altLang="da-DK" sz="1400" b="0" dirty="0"/>
          </a:p>
        </p:txBody>
      </p:sp>
      <p:sp>
        <p:nvSpPr>
          <p:cNvPr id="8201" name="TextBox 2"/>
          <p:cNvSpPr txBox="1">
            <a:spLocks noChangeArrowheads="1"/>
          </p:cNvSpPr>
          <p:nvPr/>
        </p:nvSpPr>
        <p:spPr bwMode="auto">
          <a:xfrm>
            <a:off x="3068906" y="1510376"/>
            <a:ext cx="252967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a-DK" altLang="da-DK" sz="1200" b="1" dirty="0"/>
              <a:t>Lars Villadsen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da-DK" altLang="da-DK" sz="1200" dirty="0" smtClean="0"/>
              <a:t>Leder af sektion/sekretariat</a:t>
            </a:r>
            <a:endParaRPr lang="da-DK" altLang="da-DK" sz="1200" dirty="0"/>
          </a:p>
          <a:p>
            <a:pPr>
              <a:spcBef>
                <a:spcPct val="0"/>
              </a:spcBef>
              <a:buFontTx/>
              <a:buNone/>
            </a:pPr>
            <a:endParaRPr lang="da-DK" altLang="da-DK" sz="1200" dirty="0"/>
          </a:p>
        </p:txBody>
      </p:sp>
      <p:sp>
        <p:nvSpPr>
          <p:cNvPr id="8202" name="TextBox 11"/>
          <p:cNvSpPr txBox="1">
            <a:spLocks noChangeArrowheads="1"/>
          </p:cNvSpPr>
          <p:nvPr/>
        </p:nvSpPr>
        <p:spPr bwMode="auto">
          <a:xfrm>
            <a:off x="7375718" y="1441964"/>
            <a:ext cx="274637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a-DK" altLang="da-DK" sz="1200" b="1" dirty="0"/>
              <a:t>Karin Grønlund Jakobsen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da-DK" altLang="da-DK" sz="1200" dirty="0" smtClean="0"/>
              <a:t>Biologisk arbejdsmiljø </a:t>
            </a:r>
            <a:r>
              <a:rPr lang="da-DK" altLang="da-DK" sz="1200" dirty="0"/>
              <a:t>og biosikring</a:t>
            </a:r>
          </a:p>
        </p:txBody>
      </p:sp>
      <p:sp>
        <p:nvSpPr>
          <p:cNvPr id="8203" name="TextBox 12"/>
          <p:cNvSpPr txBox="1">
            <a:spLocks noChangeArrowheads="1"/>
          </p:cNvSpPr>
          <p:nvPr/>
        </p:nvSpPr>
        <p:spPr bwMode="auto">
          <a:xfrm>
            <a:off x="3163856" y="3938838"/>
            <a:ext cx="317976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a-DK" altLang="da-DK" sz="1200" b="1" dirty="0"/>
              <a:t>Ann-Rose Bøttcher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da-DK" altLang="da-DK" sz="1200" dirty="0"/>
              <a:t>Sundhedsfremme, ergonomi, DTU Sport</a:t>
            </a:r>
          </a:p>
        </p:txBody>
      </p:sp>
      <p:sp>
        <p:nvSpPr>
          <p:cNvPr id="8204" name="TextBox 13"/>
          <p:cNvSpPr txBox="1">
            <a:spLocks noChangeArrowheads="1"/>
          </p:cNvSpPr>
          <p:nvPr/>
        </p:nvSpPr>
        <p:spPr bwMode="auto">
          <a:xfrm>
            <a:off x="3133481" y="5108575"/>
            <a:ext cx="2400529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a-DK" altLang="da-DK" sz="1200" b="1" dirty="0"/>
              <a:t>Lise Brown Christiansen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da-DK" altLang="da-DK" sz="1200" dirty="0"/>
              <a:t>Arbejdsmiljøkonsulent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da-DK" altLang="da-DK" sz="1200" dirty="0"/>
              <a:t>Generelt arbejdsmiljø, Kemi,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da-DK" altLang="da-DK" sz="1200" dirty="0"/>
              <a:t>ATEX direktiv, Screening</a:t>
            </a:r>
          </a:p>
        </p:txBody>
      </p:sp>
      <p:sp>
        <p:nvSpPr>
          <p:cNvPr id="8205" name="TextBox 14"/>
          <p:cNvSpPr txBox="1">
            <a:spLocks noChangeArrowheads="1"/>
          </p:cNvSpPr>
          <p:nvPr/>
        </p:nvSpPr>
        <p:spPr bwMode="auto">
          <a:xfrm>
            <a:off x="7375718" y="2688659"/>
            <a:ext cx="274637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a-DK" altLang="da-DK" sz="1200" b="1" dirty="0"/>
              <a:t>Leif Leon Warner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da-DK" altLang="da-DK" sz="1200" dirty="0"/>
              <a:t>Kurser, APV, arbejdsskader, arbejdsmiljøorganisation, hjemmeside</a:t>
            </a:r>
          </a:p>
        </p:txBody>
      </p:sp>
      <p:sp>
        <p:nvSpPr>
          <p:cNvPr id="8206" name="TextBox 15"/>
          <p:cNvSpPr txBox="1">
            <a:spLocks noChangeArrowheads="1"/>
          </p:cNvSpPr>
          <p:nvPr/>
        </p:nvSpPr>
        <p:spPr bwMode="auto">
          <a:xfrm>
            <a:off x="7375718" y="3968892"/>
            <a:ext cx="265457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Verdana" panose="020B060403050404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da-DK" altLang="da-DK" sz="1200" b="1" dirty="0"/>
              <a:t>Jón Elmlund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da-DK" altLang="da-DK" sz="1200" dirty="0" smtClean="0"/>
              <a:t>Koncern-beredskabskoordinator</a:t>
            </a:r>
            <a:endParaRPr lang="da-DK" altLang="da-DK" sz="1200" dirty="0"/>
          </a:p>
          <a:p>
            <a:pPr>
              <a:spcBef>
                <a:spcPct val="0"/>
              </a:spcBef>
              <a:buFontTx/>
              <a:buNone/>
            </a:pPr>
            <a:r>
              <a:rPr lang="da-DK" altLang="da-DK" sz="1200" dirty="0"/>
              <a:t>Beredskab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9157" y="5183066"/>
            <a:ext cx="527887" cy="733763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34626" y="1523409"/>
            <a:ext cx="492952" cy="65885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7375717" y="5157193"/>
            <a:ext cx="2654574" cy="6668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a-DK" altLang="da-DK" sz="1200" b="1" dirty="0"/>
              <a:t>Michael Tue Petersen </a:t>
            </a:r>
          </a:p>
          <a:p>
            <a:pPr>
              <a:lnSpc>
                <a:spcPts val="800"/>
              </a:lnSpc>
            </a:pPr>
            <a:r>
              <a:rPr lang="da-DK" altLang="da-DK" sz="1200" dirty="0" smtClean="0"/>
              <a:t>Koncern-Beredskabskoordinator</a:t>
            </a:r>
            <a:endParaRPr lang="da-DK" altLang="da-DK" sz="1200" dirty="0"/>
          </a:p>
          <a:p>
            <a:pPr>
              <a:lnSpc>
                <a:spcPts val="800"/>
              </a:lnSpc>
            </a:pPr>
            <a:r>
              <a:rPr lang="da-DK" altLang="da-DK" sz="1200" dirty="0"/>
              <a:t>Beredskab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06775" y="2702935"/>
            <a:ext cx="492951" cy="670414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163855" y="2702936"/>
            <a:ext cx="4572000" cy="66684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da-DK" sz="1200" b="1" dirty="0"/>
              <a:t>Simone Clauwaert</a:t>
            </a:r>
          </a:p>
          <a:p>
            <a:pPr>
              <a:lnSpc>
                <a:spcPts val="800"/>
              </a:lnSpc>
            </a:pPr>
            <a:r>
              <a:rPr lang="da-DK" sz="1200" dirty="0"/>
              <a:t>Udviklingskonsulent</a:t>
            </a:r>
          </a:p>
          <a:p>
            <a:pPr>
              <a:lnSpc>
                <a:spcPts val="800"/>
              </a:lnSpc>
            </a:pPr>
            <a:r>
              <a:rPr lang="da-DK" sz="1200" dirty="0"/>
              <a:t>Arbejdsmiljøområdet</a:t>
            </a:r>
            <a:endParaRPr lang="da-DK" altLang="da-DK" sz="12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06774" y="3915814"/>
            <a:ext cx="473969" cy="63667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241053" y="5180373"/>
            <a:ext cx="480098" cy="63317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400227" y="1523409"/>
            <a:ext cx="545748" cy="73836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413107" y="2735550"/>
            <a:ext cx="536872" cy="751621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413107" y="3921969"/>
            <a:ext cx="541179" cy="740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0567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itle 42"/>
          <p:cNvSpPr>
            <a:spLocks noGrp="1"/>
          </p:cNvSpPr>
          <p:nvPr>
            <p:ph type="title"/>
          </p:nvPr>
        </p:nvSpPr>
        <p:spPr>
          <a:xfrm>
            <a:off x="1008041" y="81786"/>
            <a:ext cx="10032454" cy="972716"/>
          </a:xfrm>
        </p:spPr>
        <p:txBody>
          <a:bodyPr/>
          <a:lstStyle/>
          <a:p>
            <a:r>
              <a:rPr lang="da-DK" sz="2800" dirty="0" smtClean="0"/>
              <a:t>På DTU risikovurderer vi for </a:t>
            </a:r>
            <a:r>
              <a:rPr lang="da-DK" sz="2800" dirty="0"/>
              <a:t>at forebygge ulykker og uønskede hændelser</a:t>
            </a:r>
            <a:endParaRPr lang="en-US" sz="2800" b="0" dirty="0"/>
          </a:p>
        </p:txBody>
      </p:sp>
      <p:sp>
        <p:nvSpPr>
          <p:cNvPr id="44" name="Rectangle 26">
            <a:extLst>
              <a:ext uri="{FF2B5EF4-FFF2-40B4-BE49-F238E27FC236}">
                <a16:creationId xmlns:a16="http://schemas.microsoft.com/office/drawing/2014/main" id="{C3C8F68B-F96E-4D88-81B4-383BD296F3E4}"/>
              </a:ext>
            </a:extLst>
          </p:cNvPr>
          <p:cNvSpPr/>
          <p:nvPr/>
        </p:nvSpPr>
        <p:spPr>
          <a:xfrm>
            <a:off x="5083298" y="2301510"/>
            <a:ext cx="1143002" cy="1889591"/>
          </a:xfrm>
          <a:prstGeom prst="rect">
            <a:avLst/>
          </a:prstGeom>
          <a:solidFill>
            <a:schemeClr val="accent5"/>
          </a:solidFill>
          <a:ln w="9525">
            <a:solidFill>
              <a:schemeClr val="accent1"/>
            </a:solidFill>
            <a:prstDash val="solid"/>
            <a:miter/>
          </a:ln>
        </p:spPr>
        <p:txBody>
          <a:bodyPr vert="horz" wrap="none" lIns="68580" tIns="34290" rIns="68580" bIns="34290" anchor="ctr" anchorCtr="0" compatLnSpc="1">
            <a:noAutofit/>
          </a:bodyPr>
          <a:lstStyle/>
          <a:p>
            <a:pPr defTabSz="6858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a-DK" sz="135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TextBox 151">
            <a:extLst>
              <a:ext uri="{FF2B5EF4-FFF2-40B4-BE49-F238E27FC236}">
                <a16:creationId xmlns:a16="http://schemas.microsoft.com/office/drawing/2014/main" id="{021665F3-0C09-4388-9340-375B4892B829}"/>
              </a:ext>
            </a:extLst>
          </p:cNvPr>
          <p:cNvSpPr txBox="1"/>
          <p:nvPr/>
        </p:nvSpPr>
        <p:spPr>
          <a:xfrm>
            <a:off x="6513180" y="2098947"/>
            <a:ext cx="1698171" cy="346249"/>
          </a:xfrm>
          <a:prstGeom prst="rect">
            <a:avLst/>
          </a:prstGeom>
          <a:noFill/>
          <a:ln>
            <a:noFill/>
          </a:ln>
        </p:spPr>
        <p:txBody>
          <a:bodyPr vert="horz" wrap="square" lIns="68580" tIns="34290" rIns="68580" bIns="34290" anchor="t" anchorCtr="0" compatLnSpc="1">
            <a:spAutoFit/>
          </a:bodyPr>
          <a:lstStyle/>
          <a:p>
            <a:pPr defTabSz="6858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a-DK" sz="1800" b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Ulykke</a:t>
            </a:r>
            <a:endParaRPr lang="da-DK" sz="1050" b="1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</p:txBody>
      </p:sp>
      <p:sp>
        <p:nvSpPr>
          <p:cNvPr id="52" name="TextBox 152">
            <a:extLst>
              <a:ext uri="{FF2B5EF4-FFF2-40B4-BE49-F238E27FC236}">
                <a16:creationId xmlns:a16="http://schemas.microsoft.com/office/drawing/2014/main" id="{A4E3C193-361C-41E9-9FAA-07C12C39A07A}"/>
              </a:ext>
            </a:extLst>
          </p:cNvPr>
          <p:cNvSpPr txBox="1"/>
          <p:nvPr/>
        </p:nvSpPr>
        <p:spPr>
          <a:xfrm>
            <a:off x="422003" y="4689363"/>
            <a:ext cx="1586455" cy="346249"/>
          </a:xfrm>
          <a:prstGeom prst="rect">
            <a:avLst/>
          </a:prstGeom>
          <a:noFill/>
          <a:ln>
            <a:noFill/>
          </a:ln>
        </p:spPr>
        <p:txBody>
          <a:bodyPr vert="horz" wrap="square" lIns="68580" tIns="34290" rIns="68580" bIns="34290" anchor="t" anchorCtr="0" compatLnSpc="1">
            <a:spAutoFit/>
          </a:bodyPr>
          <a:lstStyle/>
          <a:p>
            <a:pPr defTabSz="6858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a-DK" sz="1800" b="1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Fare/Risici</a:t>
            </a:r>
          </a:p>
        </p:txBody>
      </p:sp>
      <p:sp>
        <p:nvSpPr>
          <p:cNvPr id="53" name="Rectangle 26">
            <a:extLst>
              <a:ext uri="{FF2B5EF4-FFF2-40B4-BE49-F238E27FC236}">
                <a16:creationId xmlns:a16="http://schemas.microsoft.com/office/drawing/2014/main" id="{79D8B6FD-FA5C-4A2C-9D15-B91BC3CFB24D}"/>
              </a:ext>
            </a:extLst>
          </p:cNvPr>
          <p:cNvSpPr/>
          <p:nvPr/>
        </p:nvSpPr>
        <p:spPr>
          <a:xfrm>
            <a:off x="4480198" y="2471874"/>
            <a:ext cx="1143002" cy="1889591"/>
          </a:xfrm>
          <a:prstGeom prst="rect">
            <a:avLst/>
          </a:prstGeom>
          <a:solidFill>
            <a:schemeClr val="accent5"/>
          </a:solidFill>
          <a:ln w="9525">
            <a:solidFill>
              <a:schemeClr val="accent1"/>
            </a:solidFill>
            <a:prstDash val="solid"/>
            <a:miter/>
          </a:ln>
        </p:spPr>
        <p:txBody>
          <a:bodyPr vert="horz" wrap="none" lIns="68580" tIns="34290" rIns="68580" bIns="34290" anchor="ctr" anchorCtr="0" compatLnSpc="1">
            <a:noAutofit/>
          </a:bodyPr>
          <a:lstStyle/>
          <a:p>
            <a:pPr defTabSz="6858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a-DK" sz="135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" name="Oval 29">
            <a:extLst>
              <a:ext uri="{FF2B5EF4-FFF2-40B4-BE49-F238E27FC236}">
                <a16:creationId xmlns:a16="http://schemas.microsoft.com/office/drawing/2014/main" id="{9ED65554-33C3-4703-9E98-C331C9291CC3}"/>
              </a:ext>
            </a:extLst>
          </p:cNvPr>
          <p:cNvSpPr/>
          <p:nvPr/>
        </p:nvSpPr>
        <p:spPr>
          <a:xfrm>
            <a:off x="5051695" y="2887215"/>
            <a:ext cx="514350" cy="514350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solidFill>
            <a:srgbClr val="FFFFFF"/>
          </a:solidFill>
          <a:ln w="9528">
            <a:solidFill>
              <a:schemeClr val="accent1"/>
            </a:solidFill>
            <a:prstDash val="solid"/>
            <a:round/>
          </a:ln>
        </p:spPr>
        <p:txBody>
          <a:bodyPr vert="horz" wrap="none" lIns="68580" tIns="34290" rIns="68580" bIns="34290" anchor="ctr" anchorCtr="0" compatLnSpc="1">
            <a:noAutofit/>
          </a:bodyPr>
          <a:lstStyle/>
          <a:p>
            <a:pPr defTabSz="6858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a-DK" sz="135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" name="Oval 155">
            <a:extLst>
              <a:ext uri="{FF2B5EF4-FFF2-40B4-BE49-F238E27FC236}">
                <a16:creationId xmlns:a16="http://schemas.microsoft.com/office/drawing/2014/main" id="{0633D3AC-ACDF-469A-B852-4BD026695C95}"/>
              </a:ext>
            </a:extLst>
          </p:cNvPr>
          <p:cNvSpPr/>
          <p:nvPr/>
        </p:nvSpPr>
        <p:spPr>
          <a:xfrm>
            <a:off x="5280292" y="3957776"/>
            <a:ext cx="171450" cy="171450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solidFill>
            <a:srgbClr val="FFFFFF"/>
          </a:solidFill>
          <a:ln w="9528">
            <a:solidFill>
              <a:schemeClr val="accent1"/>
            </a:solidFill>
            <a:prstDash val="solid"/>
            <a:round/>
          </a:ln>
        </p:spPr>
        <p:txBody>
          <a:bodyPr vert="horz" wrap="none" lIns="68580" tIns="34290" rIns="68580" bIns="34290" anchor="ctr" anchorCtr="0" compatLnSpc="1">
            <a:noAutofit/>
          </a:bodyPr>
          <a:lstStyle/>
          <a:p>
            <a:pPr defTabSz="6858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a-DK" dirty="0">
              <a:solidFill>
                <a:srgbClr val="000000"/>
              </a:solidFill>
            </a:endParaRPr>
          </a:p>
        </p:txBody>
      </p:sp>
      <p:sp>
        <p:nvSpPr>
          <p:cNvPr id="56" name="Rectangle 4">
            <a:extLst>
              <a:ext uri="{FF2B5EF4-FFF2-40B4-BE49-F238E27FC236}">
                <a16:creationId xmlns:a16="http://schemas.microsoft.com/office/drawing/2014/main" id="{78092FDD-6108-48D0-B4BE-8F7376C35A21}"/>
              </a:ext>
            </a:extLst>
          </p:cNvPr>
          <p:cNvSpPr/>
          <p:nvPr/>
        </p:nvSpPr>
        <p:spPr>
          <a:xfrm>
            <a:off x="3794398" y="2715766"/>
            <a:ext cx="1143002" cy="1889591"/>
          </a:xfrm>
          <a:prstGeom prst="rect">
            <a:avLst/>
          </a:prstGeom>
          <a:solidFill>
            <a:schemeClr val="accent5"/>
          </a:solidFill>
          <a:ln w="9525">
            <a:solidFill>
              <a:schemeClr val="accent1"/>
            </a:solidFill>
            <a:prstDash val="solid"/>
            <a:miter/>
          </a:ln>
        </p:spPr>
        <p:txBody>
          <a:bodyPr vert="horz" wrap="none" lIns="68580" tIns="34290" rIns="68580" bIns="34290" anchor="ctr" anchorCtr="0" compatLnSpc="1">
            <a:noAutofit/>
          </a:bodyPr>
          <a:lstStyle/>
          <a:p>
            <a:pPr defTabSz="6858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a-DK" sz="135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Rectangle 26">
            <a:extLst>
              <a:ext uri="{FF2B5EF4-FFF2-40B4-BE49-F238E27FC236}">
                <a16:creationId xmlns:a16="http://schemas.microsoft.com/office/drawing/2014/main" id="{60D652CF-E2B9-44F9-8B73-B72C9821FFEE}"/>
              </a:ext>
            </a:extLst>
          </p:cNvPr>
          <p:cNvSpPr/>
          <p:nvPr/>
        </p:nvSpPr>
        <p:spPr>
          <a:xfrm>
            <a:off x="3222893" y="3115813"/>
            <a:ext cx="1257297" cy="2000747"/>
          </a:xfrm>
          <a:prstGeom prst="rect">
            <a:avLst/>
          </a:prstGeom>
          <a:solidFill>
            <a:schemeClr val="accent5"/>
          </a:solidFill>
          <a:ln w="9525">
            <a:solidFill>
              <a:schemeClr val="accent1"/>
            </a:solidFill>
            <a:prstDash val="solid"/>
            <a:miter/>
          </a:ln>
        </p:spPr>
        <p:txBody>
          <a:bodyPr vert="horz" wrap="none" lIns="68580" tIns="34290" rIns="68580" bIns="34290" anchor="ctr" anchorCtr="0" compatLnSpc="1">
            <a:noAutofit/>
          </a:bodyPr>
          <a:lstStyle/>
          <a:p>
            <a:pPr defTabSz="6858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a-DK" sz="135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Oval 29">
            <a:extLst>
              <a:ext uri="{FF2B5EF4-FFF2-40B4-BE49-F238E27FC236}">
                <a16:creationId xmlns:a16="http://schemas.microsoft.com/office/drawing/2014/main" id="{33D3EDA4-EEB9-4607-88EF-891E79565E23}"/>
              </a:ext>
            </a:extLst>
          </p:cNvPr>
          <p:cNvSpPr/>
          <p:nvPr/>
        </p:nvSpPr>
        <p:spPr>
          <a:xfrm>
            <a:off x="3908692" y="4487412"/>
            <a:ext cx="514350" cy="514350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solidFill>
            <a:srgbClr val="FFFFFF"/>
          </a:solidFill>
          <a:ln w="9528">
            <a:solidFill>
              <a:schemeClr val="accent1"/>
            </a:solidFill>
            <a:prstDash val="solid"/>
            <a:round/>
          </a:ln>
        </p:spPr>
        <p:txBody>
          <a:bodyPr vert="horz" wrap="none" lIns="68580" tIns="34290" rIns="68580" bIns="34290" anchor="ctr" anchorCtr="0" compatLnSpc="1">
            <a:noAutofit/>
          </a:bodyPr>
          <a:lstStyle/>
          <a:p>
            <a:pPr defTabSz="6858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a-DK" dirty="0">
              <a:solidFill>
                <a:srgbClr val="000000"/>
              </a:solidFill>
            </a:endParaRPr>
          </a:p>
        </p:txBody>
      </p:sp>
      <p:sp>
        <p:nvSpPr>
          <p:cNvPr id="59" name="Oval 5">
            <a:extLst>
              <a:ext uri="{FF2B5EF4-FFF2-40B4-BE49-F238E27FC236}">
                <a16:creationId xmlns:a16="http://schemas.microsoft.com/office/drawing/2014/main" id="{1F9C8C6A-149E-4468-BC33-48056932C3FD}"/>
              </a:ext>
            </a:extLst>
          </p:cNvPr>
          <p:cNvSpPr/>
          <p:nvPr/>
        </p:nvSpPr>
        <p:spPr>
          <a:xfrm>
            <a:off x="3737242" y="4043501"/>
            <a:ext cx="171450" cy="171450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solidFill>
            <a:srgbClr val="FFFFFF"/>
          </a:solidFill>
          <a:ln w="9528">
            <a:solidFill>
              <a:schemeClr val="accent1"/>
            </a:solidFill>
            <a:prstDash val="solid"/>
            <a:round/>
          </a:ln>
        </p:spPr>
        <p:txBody>
          <a:bodyPr vert="horz" wrap="none" lIns="68580" tIns="34290" rIns="68580" bIns="34290" anchor="ctr" anchorCtr="0" compatLnSpc="1">
            <a:noAutofit/>
          </a:bodyPr>
          <a:lstStyle/>
          <a:p>
            <a:pPr defTabSz="6858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a-DK" dirty="0">
              <a:solidFill>
                <a:srgbClr val="000000"/>
              </a:solidFill>
            </a:endParaRPr>
          </a:p>
        </p:txBody>
      </p:sp>
      <p:sp>
        <p:nvSpPr>
          <p:cNvPr id="60" name="Oval 6">
            <a:extLst>
              <a:ext uri="{FF2B5EF4-FFF2-40B4-BE49-F238E27FC236}">
                <a16:creationId xmlns:a16="http://schemas.microsoft.com/office/drawing/2014/main" id="{8816605D-BEAA-4F9F-9E11-E9F8F6E76978}"/>
              </a:ext>
            </a:extLst>
          </p:cNvPr>
          <p:cNvSpPr/>
          <p:nvPr/>
        </p:nvSpPr>
        <p:spPr>
          <a:xfrm>
            <a:off x="3965848" y="3458713"/>
            <a:ext cx="285752" cy="285752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solidFill>
            <a:srgbClr val="FFFFFF"/>
          </a:solidFill>
          <a:ln w="9528">
            <a:solidFill>
              <a:schemeClr val="accent1"/>
            </a:solidFill>
            <a:prstDash val="solid"/>
            <a:round/>
          </a:ln>
        </p:spPr>
        <p:txBody>
          <a:bodyPr vert="horz" wrap="none" lIns="68580" tIns="34290" rIns="68580" bIns="34290" anchor="ctr" anchorCtr="0" compatLnSpc="1">
            <a:noAutofit/>
          </a:bodyPr>
          <a:lstStyle/>
          <a:p>
            <a:pPr defTabSz="6858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a-DK" sz="135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Oval 7">
            <a:extLst>
              <a:ext uri="{FF2B5EF4-FFF2-40B4-BE49-F238E27FC236}">
                <a16:creationId xmlns:a16="http://schemas.microsoft.com/office/drawing/2014/main" id="{B33DC360-F264-4E01-A3D8-28C4A9E896A5}"/>
              </a:ext>
            </a:extLst>
          </p:cNvPr>
          <p:cNvSpPr/>
          <p:nvPr/>
        </p:nvSpPr>
        <p:spPr>
          <a:xfrm>
            <a:off x="4511793" y="3689724"/>
            <a:ext cx="285752" cy="285752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solidFill>
            <a:srgbClr val="FFFFFF"/>
          </a:solidFill>
          <a:ln w="9528">
            <a:solidFill>
              <a:schemeClr val="accent1"/>
            </a:solidFill>
            <a:prstDash val="solid"/>
            <a:round/>
          </a:ln>
        </p:spPr>
        <p:txBody>
          <a:bodyPr vert="horz" wrap="none" lIns="68580" tIns="34290" rIns="68580" bIns="34290" anchor="ctr" anchorCtr="0" compatLnSpc="1">
            <a:noAutofit/>
          </a:bodyPr>
          <a:lstStyle/>
          <a:p>
            <a:pPr defTabSz="6858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a-DK" sz="135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Oval 8">
            <a:extLst>
              <a:ext uri="{FF2B5EF4-FFF2-40B4-BE49-F238E27FC236}">
                <a16:creationId xmlns:a16="http://schemas.microsoft.com/office/drawing/2014/main" id="{E70F0DF5-CE0F-4FD8-B0ED-618F701B6B5B}"/>
              </a:ext>
            </a:extLst>
          </p:cNvPr>
          <p:cNvSpPr/>
          <p:nvPr/>
        </p:nvSpPr>
        <p:spPr>
          <a:xfrm>
            <a:off x="4651648" y="3172968"/>
            <a:ext cx="228597" cy="228597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solidFill>
            <a:srgbClr val="FFFFFF"/>
          </a:solidFill>
          <a:ln w="9528">
            <a:solidFill>
              <a:schemeClr val="accent1"/>
            </a:solidFill>
            <a:prstDash val="solid"/>
            <a:round/>
          </a:ln>
        </p:spPr>
        <p:txBody>
          <a:bodyPr vert="horz" wrap="none" lIns="68580" tIns="34290" rIns="68580" bIns="34290" anchor="ctr" anchorCtr="0" compatLnSpc="1">
            <a:noAutofit/>
          </a:bodyPr>
          <a:lstStyle/>
          <a:p>
            <a:pPr defTabSz="6858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a-DK" sz="135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" name="Oval 9">
            <a:extLst>
              <a:ext uri="{FF2B5EF4-FFF2-40B4-BE49-F238E27FC236}">
                <a16:creationId xmlns:a16="http://schemas.microsoft.com/office/drawing/2014/main" id="{32D53CC3-F48A-4EE5-ACDF-76EC080378B5}"/>
              </a:ext>
            </a:extLst>
          </p:cNvPr>
          <p:cNvSpPr/>
          <p:nvPr/>
        </p:nvSpPr>
        <p:spPr>
          <a:xfrm>
            <a:off x="4551619" y="4302914"/>
            <a:ext cx="171450" cy="171450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solidFill>
            <a:srgbClr val="FFFFFF"/>
          </a:solidFill>
          <a:ln w="9528">
            <a:solidFill>
              <a:schemeClr val="accent1"/>
            </a:solidFill>
            <a:prstDash val="solid"/>
            <a:round/>
          </a:ln>
        </p:spPr>
        <p:txBody>
          <a:bodyPr vert="horz" wrap="none" lIns="68580" tIns="34290" rIns="68580" bIns="34290" anchor="ctr" anchorCtr="0" compatLnSpc="1">
            <a:noAutofit/>
          </a:bodyPr>
          <a:lstStyle/>
          <a:p>
            <a:pPr defTabSz="6858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a-DK" dirty="0">
              <a:solidFill>
                <a:srgbClr val="000000"/>
              </a:solidFill>
            </a:endParaRPr>
          </a:p>
        </p:txBody>
      </p:sp>
      <p:sp>
        <p:nvSpPr>
          <p:cNvPr id="64" name="Rectangle 4">
            <a:extLst>
              <a:ext uri="{FF2B5EF4-FFF2-40B4-BE49-F238E27FC236}">
                <a16:creationId xmlns:a16="http://schemas.microsoft.com/office/drawing/2014/main" id="{E32C8451-5CBA-4724-BF66-88DC9CB78705}"/>
              </a:ext>
            </a:extLst>
          </p:cNvPr>
          <p:cNvSpPr/>
          <p:nvPr/>
        </p:nvSpPr>
        <p:spPr>
          <a:xfrm>
            <a:off x="2422798" y="3573016"/>
            <a:ext cx="1143002" cy="1889591"/>
          </a:xfrm>
          <a:prstGeom prst="rect">
            <a:avLst/>
          </a:prstGeom>
          <a:solidFill>
            <a:schemeClr val="accent5"/>
          </a:solidFill>
          <a:ln w="9525">
            <a:solidFill>
              <a:schemeClr val="accent1"/>
            </a:solidFill>
            <a:prstDash val="solid"/>
            <a:miter/>
          </a:ln>
        </p:spPr>
        <p:txBody>
          <a:bodyPr vert="horz" wrap="none" lIns="68580" tIns="34290" rIns="68580" bIns="34290" anchor="ctr" anchorCtr="0" compatLnSpc="1">
            <a:noAutofit/>
          </a:bodyPr>
          <a:lstStyle/>
          <a:p>
            <a:pPr defTabSz="6858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a-DK" dirty="0">
              <a:solidFill>
                <a:srgbClr val="000000"/>
              </a:solidFill>
            </a:endParaRPr>
          </a:p>
        </p:txBody>
      </p:sp>
      <p:sp>
        <p:nvSpPr>
          <p:cNvPr id="65" name="Oval 5">
            <a:extLst>
              <a:ext uri="{FF2B5EF4-FFF2-40B4-BE49-F238E27FC236}">
                <a16:creationId xmlns:a16="http://schemas.microsoft.com/office/drawing/2014/main" id="{3DDD7C1F-DE06-43CB-9B82-81B194BD8DFE}"/>
              </a:ext>
            </a:extLst>
          </p:cNvPr>
          <p:cNvSpPr/>
          <p:nvPr/>
        </p:nvSpPr>
        <p:spPr>
          <a:xfrm>
            <a:off x="2601386" y="3973062"/>
            <a:ext cx="171450" cy="171450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solidFill>
            <a:srgbClr val="FFFFFF"/>
          </a:solidFill>
          <a:ln w="9528">
            <a:solidFill>
              <a:schemeClr val="accent1"/>
            </a:solidFill>
            <a:prstDash val="solid"/>
            <a:round/>
          </a:ln>
        </p:spPr>
        <p:txBody>
          <a:bodyPr vert="horz" wrap="none" lIns="68580" tIns="34290" rIns="68580" bIns="34290" anchor="ctr" anchorCtr="0" compatLnSpc="1">
            <a:noAutofit/>
          </a:bodyPr>
          <a:lstStyle/>
          <a:p>
            <a:pPr defTabSz="6858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a-DK" dirty="0">
              <a:solidFill>
                <a:srgbClr val="000000"/>
              </a:solidFill>
            </a:endParaRPr>
          </a:p>
        </p:txBody>
      </p:sp>
      <p:sp>
        <p:nvSpPr>
          <p:cNvPr id="66" name="Oval 6">
            <a:extLst>
              <a:ext uri="{FF2B5EF4-FFF2-40B4-BE49-F238E27FC236}">
                <a16:creationId xmlns:a16="http://schemas.microsoft.com/office/drawing/2014/main" id="{696D7979-3667-4CC8-B40E-AA402F68F0C7}"/>
              </a:ext>
            </a:extLst>
          </p:cNvPr>
          <p:cNvSpPr/>
          <p:nvPr/>
        </p:nvSpPr>
        <p:spPr>
          <a:xfrm>
            <a:off x="2658542" y="5058918"/>
            <a:ext cx="285752" cy="285752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solidFill>
            <a:srgbClr val="FFFFFF"/>
          </a:solidFill>
          <a:ln w="9528">
            <a:solidFill>
              <a:schemeClr val="accent1"/>
            </a:solidFill>
            <a:prstDash val="solid"/>
            <a:round/>
          </a:ln>
        </p:spPr>
        <p:txBody>
          <a:bodyPr vert="horz" wrap="none" lIns="68580" tIns="34290" rIns="68580" bIns="34290" anchor="ctr" anchorCtr="0" compatLnSpc="1">
            <a:noAutofit/>
          </a:bodyPr>
          <a:lstStyle/>
          <a:p>
            <a:pPr defTabSz="6858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a-DK" dirty="0">
              <a:solidFill>
                <a:srgbClr val="000000"/>
              </a:solidFill>
            </a:endParaRPr>
          </a:p>
        </p:txBody>
      </p:sp>
      <p:sp>
        <p:nvSpPr>
          <p:cNvPr id="67" name="Oval 7">
            <a:extLst>
              <a:ext uri="{FF2B5EF4-FFF2-40B4-BE49-F238E27FC236}">
                <a16:creationId xmlns:a16="http://schemas.microsoft.com/office/drawing/2014/main" id="{319B7AD1-DA09-4065-83B3-B4898669A993}"/>
              </a:ext>
            </a:extLst>
          </p:cNvPr>
          <p:cNvSpPr/>
          <p:nvPr/>
        </p:nvSpPr>
        <p:spPr>
          <a:xfrm>
            <a:off x="3108598" y="3915916"/>
            <a:ext cx="285752" cy="285752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solidFill>
            <a:srgbClr val="FFFFFF"/>
          </a:solidFill>
          <a:ln w="9528">
            <a:solidFill>
              <a:schemeClr val="accent1"/>
            </a:solidFill>
            <a:prstDash val="solid"/>
            <a:round/>
          </a:ln>
        </p:spPr>
        <p:txBody>
          <a:bodyPr vert="horz" wrap="none" lIns="68580" tIns="34290" rIns="68580" bIns="34290" anchor="ctr" anchorCtr="0" compatLnSpc="1">
            <a:noAutofit/>
          </a:bodyPr>
          <a:lstStyle/>
          <a:p>
            <a:pPr defTabSz="6858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a-DK" dirty="0">
              <a:solidFill>
                <a:srgbClr val="000000"/>
              </a:solidFill>
            </a:endParaRPr>
          </a:p>
        </p:txBody>
      </p:sp>
      <p:sp>
        <p:nvSpPr>
          <p:cNvPr id="68" name="Oval 8">
            <a:extLst>
              <a:ext uri="{FF2B5EF4-FFF2-40B4-BE49-F238E27FC236}">
                <a16:creationId xmlns:a16="http://schemas.microsoft.com/office/drawing/2014/main" id="{BD4FD410-C12D-4C3F-9D82-D3B38045B949}"/>
              </a:ext>
            </a:extLst>
          </p:cNvPr>
          <p:cNvSpPr/>
          <p:nvPr/>
        </p:nvSpPr>
        <p:spPr>
          <a:xfrm>
            <a:off x="2658542" y="4544568"/>
            <a:ext cx="228597" cy="228597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solidFill>
            <a:srgbClr val="FFFFFF"/>
          </a:solidFill>
          <a:ln w="9528">
            <a:solidFill>
              <a:schemeClr val="accent1"/>
            </a:solidFill>
            <a:prstDash val="solid"/>
            <a:round/>
          </a:ln>
        </p:spPr>
        <p:txBody>
          <a:bodyPr vert="horz" wrap="none" lIns="68580" tIns="34290" rIns="68580" bIns="34290" anchor="ctr" anchorCtr="0" compatLnSpc="1">
            <a:noAutofit/>
          </a:bodyPr>
          <a:lstStyle/>
          <a:p>
            <a:pPr defTabSz="6858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a-DK" dirty="0">
              <a:solidFill>
                <a:srgbClr val="000000"/>
              </a:solidFill>
            </a:endParaRPr>
          </a:p>
        </p:txBody>
      </p:sp>
      <p:sp>
        <p:nvSpPr>
          <p:cNvPr id="69" name="Oval 9">
            <a:extLst>
              <a:ext uri="{FF2B5EF4-FFF2-40B4-BE49-F238E27FC236}">
                <a16:creationId xmlns:a16="http://schemas.microsoft.com/office/drawing/2014/main" id="{B839B338-67E2-4C83-9560-0CE8FA0C5AA3}"/>
              </a:ext>
            </a:extLst>
          </p:cNvPr>
          <p:cNvSpPr/>
          <p:nvPr/>
        </p:nvSpPr>
        <p:spPr>
          <a:xfrm>
            <a:off x="3115736" y="4773165"/>
            <a:ext cx="171450" cy="171450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solidFill>
            <a:srgbClr val="FFFFFF"/>
          </a:solidFill>
          <a:ln w="9528">
            <a:solidFill>
              <a:schemeClr val="accent1"/>
            </a:solidFill>
            <a:prstDash val="solid"/>
            <a:round/>
          </a:ln>
        </p:spPr>
        <p:txBody>
          <a:bodyPr vert="horz" wrap="none" lIns="68580" tIns="34290" rIns="68580" bIns="34290" anchor="ctr" anchorCtr="0" compatLnSpc="1">
            <a:noAutofit/>
          </a:bodyPr>
          <a:lstStyle/>
          <a:p>
            <a:pPr defTabSz="6858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a-DK" dirty="0">
              <a:solidFill>
                <a:srgbClr val="000000"/>
              </a:solidFill>
            </a:endParaRPr>
          </a:p>
        </p:txBody>
      </p:sp>
      <p:cxnSp>
        <p:nvCxnSpPr>
          <p:cNvPr id="70" name="Straight Connector 171">
            <a:extLst>
              <a:ext uri="{FF2B5EF4-FFF2-40B4-BE49-F238E27FC236}">
                <a16:creationId xmlns:a16="http://schemas.microsoft.com/office/drawing/2014/main" id="{D7E429E3-7937-4A3E-96BF-0E7E2D609A87}"/>
              </a:ext>
            </a:extLst>
          </p:cNvPr>
          <p:cNvCxnSpPr>
            <a:endCxn id="67" idx="7"/>
          </p:cNvCxnSpPr>
          <p:nvPr/>
        </p:nvCxnSpPr>
        <p:spPr>
          <a:xfrm flipV="1">
            <a:off x="1946543" y="3957764"/>
            <a:ext cx="1405952" cy="593999"/>
          </a:xfrm>
          <a:prstGeom prst="straightConnector1">
            <a:avLst/>
          </a:prstGeom>
          <a:noFill/>
          <a:ln w="38103" cap="flat">
            <a:solidFill>
              <a:schemeClr val="tx2"/>
            </a:solidFill>
            <a:prstDash val="solid"/>
          </a:ln>
        </p:spPr>
      </p:cxnSp>
      <p:cxnSp>
        <p:nvCxnSpPr>
          <p:cNvPr id="71" name="Straight Connector 172">
            <a:extLst>
              <a:ext uri="{FF2B5EF4-FFF2-40B4-BE49-F238E27FC236}">
                <a16:creationId xmlns:a16="http://schemas.microsoft.com/office/drawing/2014/main" id="{1893E86F-0511-423B-8EFD-34595AB7F32C}"/>
              </a:ext>
            </a:extLst>
          </p:cNvPr>
          <p:cNvCxnSpPr/>
          <p:nvPr/>
        </p:nvCxnSpPr>
        <p:spPr>
          <a:xfrm flipV="1">
            <a:off x="4937392" y="3029018"/>
            <a:ext cx="568782" cy="238062"/>
          </a:xfrm>
          <a:prstGeom prst="straightConnector1">
            <a:avLst/>
          </a:prstGeom>
          <a:noFill/>
          <a:ln w="38103" cap="flat">
            <a:solidFill>
              <a:schemeClr val="tx2"/>
            </a:solidFill>
            <a:prstDash val="solid"/>
          </a:ln>
        </p:spPr>
      </p:cxnSp>
      <p:cxnSp>
        <p:nvCxnSpPr>
          <p:cNvPr id="72" name="Straight Connector 173">
            <a:extLst>
              <a:ext uri="{FF2B5EF4-FFF2-40B4-BE49-F238E27FC236}">
                <a16:creationId xmlns:a16="http://schemas.microsoft.com/office/drawing/2014/main" id="{0B71D60E-F2C3-46C3-9BC2-50C4CC3132A3}"/>
              </a:ext>
            </a:extLst>
          </p:cNvPr>
          <p:cNvCxnSpPr/>
          <p:nvPr/>
        </p:nvCxnSpPr>
        <p:spPr>
          <a:xfrm flipV="1">
            <a:off x="4485190" y="3287551"/>
            <a:ext cx="395056" cy="171450"/>
          </a:xfrm>
          <a:prstGeom prst="straightConnector1">
            <a:avLst/>
          </a:prstGeom>
          <a:noFill/>
          <a:ln w="38103" cap="flat">
            <a:solidFill>
              <a:schemeClr val="tx2"/>
            </a:solidFill>
            <a:prstDash val="solid"/>
          </a:ln>
        </p:spPr>
      </p:cxnSp>
      <p:cxnSp>
        <p:nvCxnSpPr>
          <p:cNvPr id="73" name="Straight Connector 174">
            <a:extLst>
              <a:ext uri="{FF2B5EF4-FFF2-40B4-BE49-F238E27FC236}">
                <a16:creationId xmlns:a16="http://schemas.microsoft.com/office/drawing/2014/main" id="{4413C3DC-DF7A-4371-B04E-552234966093}"/>
              </a:ext>
            </a:extLst>
          </p:cNvPr>
          <p:cNvCxnSpPr/>
          <p:nvPr/>
        </p:nvCxnSpPr>
        <p:spPr>
          <a:xfrm flipV="1">
            <a:off x="3565792" y="3573016"/>
            <a:ext cx="667942" cy="283373"/>
          </a:xfrm>
          <a:prstGeom prst="straightConnector1">
            <a:avLst/>
          </a:prstGeom>
          <a:noFill/>
          <a:ln w="38103" cap="flat">
            <a:solidFill>
              <a:schemeClr val="tx2"/>
            </a:solidFill>
            <a:prstDash val="solid"/>
          </a:ln>
        </p:spPr>
      </p:cxnSp>
      <p:sp>
        <p:nvSpPr>
          <p:cNvPr id="74" name="Up Arrow 176">
            <a:extLst>
              <a:ext uri="{FF2B5EF4-FFF2-40B4-BE49-F238E27FC236}">
                <a16:creationId xmlns:a16="http://schemas.microsoft.com/office/drawing/2014/main" id="{9CCC79AC-D476-4679-82B5-3FB5ADB3CFAF}"/>
              </a:ext>
            </a:extLst>
          </p:cNvPr>
          <p:cNvSpPr/>
          <p:nvPr/>
        </p:nvSpPr>
        <p:spPr>
          <a:xfrm>
            <a:off x="2887139" y="5508927"/>
            <a:ext cx="114302" cy="338428"/>
          </a:xfrm>
          <a:custGeom>
            <a:avLst>
              <a:gd name="f0" fmla="val 3086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-270"/>
              <a:gd name="f11" fmla="+- 0 0 -90"/>
              <a:gd name="f12" fmla="*/ f5 1 21600"/>
              <a:gd name="f13" fmla="*/ f6 1 21600"/>
              <a:gd name="f14" fmla="pin 0 f1 10800"/>
              <a:gd name="f15" fmla="pin 0 f0 21600"/>
              <a:gd name="f16" fmla="*/ f10 f2 1"/>
              <a:gd name="f17" fmla="*/ f11 f2 1"/>
              <a:gd name="f18" fmla="val f14"/>
              <a:gd name="f19" fmla="val f15"/>
              <a:gd name="f20" fmla="+- 21600 0 f14"/>
              <a:gd name="f21" fmla="*/ f14 f12 1"/>
              <a:gd name="f22" fmla="*/ f15 f13 1"/>
              <a:gd name="f23" fmla="*/ 21600 f13 1"/>
              <a:gd name="f24" fmla="*/ 0 f12 1"/>
              <a:gd name="f25" fmla="*/ f16 1 f4"/>
              <a:gd name="f26" fmla="*/ 21600 f12 1"/>
              <a:gd name="f27" fmla="*/ f17 1 f4"/>
              <a:gd name="f28" fmla="*/ f19 f18 1"/>
              <a:gd name="f29" fmla="*/ f18 f12 1"/>
              <a:gd name="f30" fmla="*/ f20 f12 1"/>
              <a:gd name="f31" fmla="*/ f19 f13 1"/>
              <a:gd name="f32" fmla="+- f25 0 f3"/>
              <a:gd name="f33" fmla="+- f27 0 f3"/>
              <a:gd name="f34" fmla="*/ f28 1 10800"/>
              <a:gd name="f35" fmla="+- f19 0 f34"/>
              <a:gd name="f36" fmla="*/ f35 f13 1"/>
            </a:gdLst>
            <a:ahLst>
              <a:ahXY gdRefX="f1" minX="f7" maxX="f9" gdRefY="f0" minY="f7" maxY="f8">
                <a:pos x="f21" y="f22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24" y="f31"/>
              </a:cxn>
              <a:cxn ang="f33">
                <a:pos x="f26" y="f31"/>
              </a:cxn>
            </a:cxnLst>
            <a:rect l="f29" t="f36" r="f30" b="f23"/>
            <a:pathLst>
              <a:path w="21600" h="21600">
                <a:moveTo>
                  <a:pt x="f18" y="f8"/>
                </a:moveTo>
                <a:lnTo>
                  <a:pt x="f18" y="f19"/>
                </a:lnTo>
                <a:lnTo>
                  <a:pt x="f7" y="f19"/>
                </a:lnTo>
                <a:lnTo>
                  <a:pt x="f9" y="f7"/>
                </a:lnTo>
                <a:lnTo>
                  <a:pt x="f8" y="f19"/>
                </a:lnTo>
                <a:lnTo>
                  <a:pt x="f20" y="f19"/>
                </a:lnTo>
                <a:lnTo>
                  <a:pt x="f20" y="f8"/>
                </a:lnTo>
                <a:close/>
              </a:path>
            </a:pathLst>
          </a:custGeom>
          <a:solidFill>
            <a:schemeClr val="tx2"/>
          </a:solidFill>
          <a:ln w="25402" cap="flat">
            <a:noFill/>
            <a:prstDash val="solid"/>
          </a:ln>
        </p:spPr>
        <p:txBody>
          <a:bodyPr vert="horz" wrap="square" lIns="68580" tIns="34290" rIns="68580" bIns="34290" anchor="ctr" anchorCtr="1" compatLnSpc="1">
            <a:noAutofit/>
          </a:bodyPr>
          <a:lstStyle/>
          <a:p>
            <a:pPr algn="ctr" defTabSz="6858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a-DK" dirty="0">
              <a:solidFill>
                <a:srgbClr val="FFFFFF"/>
              </a:solidFill>
            </a:endParaRPr>
          </a:p>
        </p:txBody>
      </p:sp>
      <p:sp>
        <p:nvSpPr>
          <p:cNvPr id="75" name="Up Arrow 177">
            <a:extLst>
              <a:ext uri="{FF2B5EF4-FFF2-40B4-BE49-F238E27FC236}">
                <a16:creationId xmlns:a16="http://schemas.microsoft.com/office/drawing/2014/main" id="{9FC080FB-758B-4EF2-943B-1271A0830FDE}"/>
              </a:ext>
            </a:extLst>
          </p:cNvPr>
          <p:cNvSpPr/>
          <p:nvPr/>
        </p:nvSpPr>
        <p:spPr>
          <a:xfrm>
            <a:off x="4651648" y="4702038"/>
            <a:ext cx="105602" cy="476650"/>
          </a:xfrm>
          <a:custGeom>
            <a:avLst>
              <a:gd name="f0" fmla="val 3086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-270"/>
              <a:gd name="f11" fmla="+- 0 0 -90"/>
              <a:gd name="f12" fmla="*/ f5 1 21600"/>
              <a:gd name="f13" fmla="*/ f6 1 21600"/>
              <a:gd name="f14" fmla="pin 0 f1 10800"/>
              <a:gd name="f15" fmla="pin 0 f0 21600"/>
              <a:gd name="f16" fmla="*/ f10 f2 1"/>
              <a:gd name="f17" fmla="*/ f11 f2 1"/>
              <a:gd name="f18" fmla="val f14"/>
              <a:gd name="f19" fmla="val f15"/>
              <a:gd name="f20" fmla="+- 21600 0 f14"/>
              <a:gd name="f21" fmla="*/ f14 f12 1"/>
              <a:gd name="f22" fmla="*/ f15 f13 1"/>
              <a:gd name="f23" fmla="*/ 21600 f13 1"/>
              <a:gd name="f24" fmla="*/ 0 f12 1"/>
              <a:gd name="f25" fmla="*/ f16 1 f4"/>
              <a:gd name="f26" fmla="*/ 21600 f12 1"/>
              <a:gd name="f27" fmla="*/ f17 1 f4"/>
              <a:gd name="f28" fmla="*/ f19 f18 1"/>
              <a:gd name="f29" fmla="*/ f18 f12 1"/>
              <a:gd name="f30" fmla="*/ f20 f12 1"/>
              <a:gd name="f31" fmla="*/ f19 f13 1"/>
              <a:gd name="f32" fmla="+- f25 0 f3"/>
              <a:gd name="f33" fmla="+- f27 0 f3"/>
              <a:gd name="f34" fmla="*/ f28 1 10800"/>
              <a:gd name="f35" fmla="+- f19 0 f34"/>
              <a:gd name="f36" fmla="*/ f35 f13 1"/>
            </a:gdLst>
            <a:ahLst>
              <a:ahXY gdRefX="f1" minX="f7" maxX="f9" gdRefY="f0" minY="f7" maxY="f8">
                <a:pos x="f21" y="f22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24" y="f31"/>
              </a:cxn>
              <a:cxn ang="f33">
                <a:pos x="f26" y="f31"/>
              </a:cxn>
            </a:cxnLst>
            <a:rect l="f29" t="f36" r="f30" b="f23"/>
            <a:pathLst>
              <a:path w="21600" h="21600">
                <a:moveTo>
                  <a:pt x="f18" y="f8"/>
                </a:moveTo>
                <a:lnTo>
                  <a:pt x="f18" y="f19"/>
                </a:lnTo>
                <a:lnTo>
                  <a:pt x="f7" y="f19"/>
                </a:lnTo>
                <a:lnTo>
                  <a:pt x="f9" y="f7"/>
                </a:lnTo>
                <a:lnTo>
                  <a:pt x="f8" y="f19"/>
                </a:lnTo>
                <a:lnTo>
                  <a:pt x="f20" y="f19"/>
                </a:lnTo>
                <a:lnTo>
                  <a:pt x="f20" y="f8"/>
                </a:lnTo>
                <a:close/>
              </a:path>
            </a:pathLst>
          </a:custGeom>
          <a:solidFill>
            <a:schemeClr val="tx2"/>
          </a:solidFill>
          <a:ln w="25402" cap="flat">
            <a:noFill/>
            <a:prstDash val="solid"/>
          </a:ln>
        </p:spPr>
        <p:txBody>
          <a:bodyPr vert="horz" wrap="square" lIns="68580" tIns="34290" rIns="68580" bIns="34290" anchor="ctr" anchorCtr="1" compatLnSpc="1">
            <a:noAutofit/>
          </a:bodyPr>
          <a:lstStyle/>
          <a:p>
            <a:pPr algn="ctr" defTabSz="6858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a-DK" dirty="0">
              <a:solidFill>
                <a:srgbClr val="FFFFFF"/>
              </a:solidFill>
            </a:endParaRPr>
          </a:p>
        </p:txBody>
      </p:sp>
      <p:sp>
        <p:nvSpPr>
          <p:cNvPr id="76" name="Up Arrow 178">
            <a:extLst>
              <a:ext uri="{FF2B5EF4-FFF2-40B4-BE49-F238E27FC236}">
                <a16:creationId xmlns:a16="http://schemas.microsoft.com/office/drawing/2014/main" id="{7F68748A-37C5-42A3-8B72-7BF984BE0843}"/>
              </a:ext>
            </a:extLst>
          </p:cNvPr>
          <p:cNvSpPr/>
          <p:nvPr/>
        </p:nvSpPr>
        <p:spPr>
          <a:xfrm>
            <a:off x="3863537" y="5159127"/>
            <a:ext cx="114302" cy="400047"/>
          </a:xfrm>
          <a:custGeom>
            <a:avLst>
              <a:gd name="f0" fmla="val 3086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-270"/>
              <a:gd name="f11" fmla="+- 0 0 -90"/>
              <a:gd name="f12" fmla="*/ f5 1 21600"/>
              <a:gd name="f13" fmla="*/ f6 1 21600"/>
              <a:gd name="f14" fmla="pin 0 f1 10800"/>
              <a:gd name="f15" fmla="pin 0 f0 21600"/>
              <a:gd name="f16" fmla="*/ f10 f2 1"/>
              <a:gd name="f17" fmla="*/ f11 f2 1"/>
              <a:gd name="f18" fmla="val f14"/>
              <a:gd name="f19" fmla="val f15"/>
              <a:gd name="f20" fmla="+- 21600 0 f14"/>
              <a:gd name="f21" fmla="*/ f14 f12 1"/>
              <a:gd name="f22" fmla="*/ f15 f13 1"/>
              <a:gd name="f23" fmla="*/ 21600 f13 1"/>
              <a:gd name="f24" fmla="*/ 0 f12 1"/>
              <a:gd name="f25" fmla="*/ f16 1 f4"/>
              <a:gd name="f26" fmla="*/ 21600 f12 1"/>
              <a:gd name="f27" fmla="*/ f17 1 f4"/>
              <a:gd name="f28" fmla="*/ f19 f18 1"/>
              <a:gd name="f29" fmla="*/ f18 f12 1"/>
              <a:gd name="f30" fmla="*/ f20 f12 1"/>
              <a:gd name="f31" fmla="*/ f19 f13 1"/>
              <a:gd name="f32" fmla="+- f25 0 f3"/>
              <a:gd name="f33" fmla="+- f27 0 f3"/>
              <a:gd name="f34" fmla="*/ f28 1 10800"/>
              <a:gd name="f35" fmla="+- f19 0 f34"/>
              <a:gd name="f36" fmla="*/ f35 f13 1"/>
            </a:gdLst>
            <a:ahLst>
              <a:ahXY gdRefX="f1" minX="f7" maxX="f9" gdRefY="f0" minY="f7" maxY="f8">
                <a:pos x="f21" y="f22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24" y="f31"/>
              </a:cxn>
              <a:cxn ang="f33">
                <a:pos x="f26" y="f31"/>
              </a:cxn>
            </a:cxnLst>
            <a:rect l="f29" t="f36" r="f30" b="f23"/>
            <a:pathLst>
              <a:path w="21600" h="21600">
                <a:moveTo>
                  <a:pt x="f18" y="f8"/>
                </a:moveTo>
                <a:lnTo>
                  <a:pt x="f18" y="f19"/>
                </a:lnTo>
                <a:lnTo>
                  <a:pt x="f7" y="f19"/>
                </a:lnTo>
                <a:lnTo>
                  <a:pt x="f9" y="f7"/>
                </a:lnTo>
                <a:lnTo>
                  <a:pt x="f8" y="f19"/>
                </a:lnTo>
                <a:lnTo>
                  <a:pt x="f20" y="f19"/>
                </a:lnTo>
                <a:lnTo>
                  <a:pt x="f20" y="f8"/>
                </a:lnTo>
                <a:close/>
              </a:path>
            </a:pathLst>
          </a:custGeom>
          <a:solidFill>
            <a:schemeClr val="tx2"/>
          </a:solidFill>
          <a:ln w="25402" cap="flat">
            <a:noFill/>
            <a:prstDash val="solid"/>
          </a:ln>
        </p:spPr>
        <p:txBody>
          <a:bodyPr vert="horz" wrap="square" lIns="68580" tIns="34290" rIns="68580" bIns="34290" anchor="ctr" anchorCtr="1" compatLnSpc="1">
            <a:noAutofit/>
          </a:bodyPr>
          <a:lstStyle/>
          <a:p>
            <a:pPr algn="ctr" defTabSz="6858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a-DK" dirty="0">
              <a:solidFill>
                <a:srgbClr val="FFFFFF"/>
              </a:solidFill>
            </a:endParaRPr>
          </a:p>
        </p:txBody>
      </p:sp>
      <p:sp>
        <p:nvSpPr>
          <p:cNvPr id="77" name="Up Arrow 179">
            <a:extLst>
              <a:ext uri="{FF2B5EF4-FFF2-40B4-BE49-F238E27FC236}">
                <a16:creationId xmlns:a16="http://schemas.microsoft.com/office/drawing/2014/main" id="{19B05DA4-DF3D-46AE-8CDF-963241D7F81A}"/>
              </a:ext>
            </a:extLst>
          </p:cNvPr>
          <p:cNvSpPr/>
          <p:nvPr/>
        </p:nvSpPr>
        <p:spPr>
          <a:xfrm>
            <a:off x="5308871" y="4415813"/>
            <a:ext cx="114302" cy="400047"/>
          </a:xfrm>
          <a:custGeom>
            <a:avLst>
              <a:gd name="f0" fmla="val 3086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-270"/>
              <a:gd name="f11" fmla="+- 0 0 -90"/>
              <a:gd name="f12" fmla="*/ f5 1 21600"/>
              <a:gd name="f13" fmla="*/ f6 1 21600"/>
              <a:gd name="f14" fmla="pin 0 f1 10800"/>
              <a:gd name="f15" fmla="pin 0 f0 21600"/>
              <a:gd name="f16" fmla="*/ f10 f2 1"/>
              <a:gd name="f17" fmla="*/ f11 f2 1"/>
              <a:gd name="f18" fmla="val f14"/>
              <a:gd name="f19" fmla="val f15"/>
              <a:gd name="f20" fmla="+- 21600 0 f14"/>
              <a:gd name="f21" fmla="*/ f14 f12 1"/>
              <a:gd name="f22" fmla="*/ f15 f13 1"/>
              <a:gd name="f23" fmla="*/ 21600 f13 1"/>
              <a:gd name="f24" fmla="*/ 0 f12 1"/>
              <a:gd name="f25" fmla="*/ f16 1 f4"/>
              <a:gd name="f26" fmla="*/ 21600 f12 1"/>
              <a:gd name="f27" fmla="*/ f17 1 f4"/>
              <a:gd name="f28" fmla="*/ f19 f18 1"/>
              <a:gd name="f29" fmla="*/ f18 f12 1"/>
              <a:gd name="f30" fmla="*/ f20 f12 1"/>
              <a:gd name="f31" fmla="*/ f19 f13 1"/>
              <a:gd name="f32" fmla="+- f25 0 f3"/>
              <a:gd name="f33" fmla="+- f27 0 f3"/>
              <a:gd name="f34" fmla="*/ f28 1 10800"/>
              <a:gd name="f35" fmla="+- f19 0 f34"/>
              <a:gd name="f36" fmla="*/ f35 f13 1"/>
            </a:gdLst>
            <a:ahLst>
              <a:ahXY gdRefX="f1" minX="f7" maxX="f9" gdRefY="f0" minY="f7" maxY="f8">
                <a:pos x="f21" y="f22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24" y="f31"/>
              </a:cxn>
              <a:cxn ang="f33">
                <a:pos x="f26" y="f31"/>
              </a:cxn>
            </a:cxnLst>
            <a:rect l="f29" t="f36" r="f30" b="f23"/>
            <a:pathLst>
              <a:path w="21600" h="21600">
                <a:moveTo>
                  <a:pt x="f18" y="f8"/>
                </a:moveTo>
                <a:lnTo>
                  <a:pt x="f18" y="f19"/>
                </a:lnTo>
                <a:lnTo>
                  <a:pt x="f7" y="f19"/>
                </a:lnTo>
                <a:lnTo>
                  <a:pt x="f9" y="f7"/>
                </a:lnTo>
                <a:lnTo>
                  <a:pt x="f8" y="f19"/>
                </a:lnTo>
                <a:lnTo>
                  <a:pt x="f20" y="f19"/>
                </a:lnTo>
                <a:lnTo>
                  <a:pt x="f20" y="f8"/>
                </a:lnTo>
                <a:close/>
              </a:path>
            </a:pathLst>
          </a:custGeom>
          <a:solidFill>
            <a:schemeClr val="tx2"/>
          </a:solidFill>
          <a:ln w="25402" cap="flat">
            <a:noFill/>
            <a:prstDash val="solid"/>
          </a:ln>
        </p:spPr>
        <p:txBody>
          <a:bodyPr vert="horz" wrap="square" lIns="68580" tIns="34290" rIns="68580" bIns="34290" anchor="ctr" anchorCtr="1" compatLnSpc="1">
            <a:noAutofit/>
          </a:bodyPr>
          <a:lstStyle/>
          <a:p>
            <a:pPr algn="ctr" defTabSz="6858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a-DK" dirty="0">
              <a:solidFill>
                <a:srgbClr val="FFFFFF"/>
              </a:solidFill>
            </a:endParaRPr>
          </a:p>
        </p:txBody>
      </p:sp>
      <p:sp>
        <p:nvSpPr>
          <p:cNvPr id="78" name="Rounded Rectangle 182">
            <a:extLst>
              <a:ext uri="{FF2B5EF4-FFF2-40B4-BE49-F238E27FC236}">
                <a16:creationId xmlns:a16="http://schemas.microsoft.com/office/drawing/2014/main" id="{96F110F3-8D2F-42B2-8B40-E316DBCFEEAD}"/>
              </a:ext>
            </a:extLst>
          </p:cNvPr>
          <p:cNvSpPr/>
          <p:nvPr/>
        </p:nvSpPr>
        <p:spPr>
          <a:xfrm>
            <a:off x="2350790" y="5869742"/>
            <a:ext cx="1025803" cy="298940"/>
          </a:xfrm>
          <a:custGeom>
            <a:avLst>
              <a:gd name="f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noFill/>
          <a:ln w="12700" cap="flat">
            <a:solidFill>
              <a:schemeClr val="accent1"/>
            </a:solidFill>
            <a:prstDash val="solid"/>
          </a:ln>
        </p:spPr>
        <p:txBody>
          <a:bodyPr vert="horz" wrap="square" lIns="68580" tIns="34290" rIns="68580" bIns="34290" anchor="ctr" anchorCtr="1" compatLnSpc="1">
            <a:noAutofit/>
          </a:bodyPr>
          <a:lstStyle/>
          <a:p>
            <a:pPr algn="ctr" defTabSz="6858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a-DK" sz="12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Mennesker</a:t>
            </a:r>
          </a:p>
        </p:txBody>
      </p:sp>
      <p:sp>
        <p:nvSpPr>
          <p:cNvPr id="79" name="Rounded Rectangle 182">
            <a:extLst>
              <a:ext uri="{FF2B5EF4-FFF2-40B4-BE49-F238E27FC236}">
                <a16:creationId xmlns:a16="http://schemas.microsoft.com/office/drawing/2014/main" id="{5E5A35AD-7F76-4A36-9ACA-D8555747C3C3}"/>
              </a:ext>
            </a:extLst>
          </p:cNvPr>
          <p:cNvSpPr/>
          <p:nvPr/>
        </p:nvSpPr>
        <p:spPr>
          <a:xfrm>
            <a:off x="3409143" y="5607870"/>
            <a:ext cx="1127633" cy="261873"/>
          </a:xfrm>
          <a:custGeom>
            <a:avLst>
              <a:gd name="f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noFill/>
          <a:ln w="12700" cap="flat">
            <a:solidFill>
              <a:schemeClr val="accent1"/>
            </a:solidFill>
            <a:prstDash val="solid"/>
          </a:ln>
        </p:spPr>
        <p:txBody>
          <a:bodyPr vert="horz" wrap="square" lIns="68580" tIns="34290" rIns="68580" bIns="34290" anchor="ctr" anchorCtr="1" compatLnSpc="1">
            <a:noAutofit/>
          </a:bodyPr>
          <a:lstStyle/>
          <a:p>
            <a:pPr algn="ctr" defTabSz="6858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a-DK" sz="12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Udstyr</a:t>
            </a:r>
          </a:p>
        </p:txBody>
      </p:sp>
      <p:sp>
        <p:nvSpPr>
          <p:cNvPr id="80" name="Rounded Rectangle 182">
            <a:extLst>
              <a:ext uri="{FF2B5EF4-FFF2-40B4-BE49-F238E27FC236}">
                <a16:creationId xmlns:a16="http://schemas.microsoft.com/office/drawing/2014/main" id="{3C1AC119-99C8-4882-B682-3E74E3A21117}"/>
              </a:ext>
            </a:extLst>
          </p:cNvPr>
          <p:cNvSpPr/>
          <p:nvPr/>
        </p:nvSpPr>
        <p:spPr>
          <a:xfrm>
            <a:off x="4830636" y="4853608"/>
            <a:ext cx="1037375" cy="298940"/>
          </a:xfrm>
          <a:custGeom>
            <a:avLst>
              <a:gd name="f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noFill/>
          <a:ln w="12700" cap="flat">
            <a:solidFill>
              <a:schemeClr val="accent1"/>
            </a:solidFill>
            <a:prstDash val="solid"/>
          </a:ln>
        </p:spPr>
        <p:txBody>
          <a:bodyPr vert="horz" wrap="square" lIns="68580" tIns="34290" rIns="68580" bIns="34290" anchor="ctr" anchorCtr="1" compatLnSpc="1">
            <a:noAutofit/>
          </a:bodyPr>
          <a:lstStyle/>
          <a:p>
            <a:pPr algn="ctr" defTabSz="6858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a-DK" sz="12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Procedurer</a:t>
            </a:r>
          </a:p>
        </p:txBody>
      </p:sp>
      <p:sp>
        <p:nvSpPr>
          <p:cNvPr id="81" name="Rounded Rectangle 182">
            <a:extLst>
              <a:ext uri="{FF2B5EF4-FFF2-40B4-BE49-F238E27FC236}">
                <a16:creationId xmlns:a16="http://schemas.microsoft.com/office/drawing/2014/main" id="{84341061-8ABA-4F4B-BA1A-3799F8EFC53E}"/>
              </a:ext>
            </a:extLst>
          </p:cNvPr>
          <p:cNvSpPr/>
          <p:nvPr/>
        </p:nvSpPr>
        <p:spPr>
          <a:xfrm>
            <a:off x="4181239" y="5260234"/>
            <a:ext cx="1127633" cy="232839"/>
          </a:xfrm>
          <a:custGeom>
            <a:avLst>
              <a:gd name="f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noFill/>
          <a:ln w="12700" cap="flat">
            <a:solidFill>
              <a:schemeClr val="accent1"/>
            </a:solidFill>
            <a:prstDash val="solid"/>
          </a:ln>
        </p:spPr>
        <p:txBody>
          <a:bodyPr vert="horz" wrap="square" lIns="68580" tIns="34290" rIns="68580" bIns="34290" anchor="ctr" anchorCtr="1" compatLnSpc="1">
            <a:noAutofit/>
          </a:bodyPr>
          <a:lstStyle/>
          <a:p>
            <a:pPr algn="ctr" defTabSz="6858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a-DK" sz="12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Miljø</a:t>
            </a:r>
          </a:p>
        </p:txBody>
      </p:sp>
      <p:sp>
        <p:nvSpPr>
          <p:cNvPr id="82" name="Oval 29">
            <a:extLst>
              <a:ext uri="{FF2B5EF4-FFF2-40B4-BE49-F238E27FC236}">
                <a16:creationId xmlns:a16="http://schemas.microsoft.com/office/drawing/2014/main" id="{6A96B3DB-5DD3-4F2D-B2BA-F196D1C5E151}"/>
              </a:ext>
            </a:extLst>
          </p:cNvPr>
          <p:cNvSpPr/>
          <p:nvPr/>
        </p:nvSpPr>
        <p:spPr>
          <a:xfrm>
            <a:off x="5623181" y="3462374"/>
            <a:ext cx="514350" cy="514350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solidFill>
            <a:srgbClr val="FFFFFF"/>
          </a:solidFill>
          <a:ln w="9528">
            <a:solidFill>
              <a:schemeClr val="accent1"/>
            </a:solidFill>
            <a:prstDash val="solid"/>
            <a:round/>
          </a:ln>
        </p:spPr>
        <p:txBody>
          <a:bodyPr vert="horz" wrap="none" lIns="68580" tIns="34290" rIns="68580" bIns="34290" anchor="ctr" anchorCtr="0" compatLnSpc="1">
            <a:noAutofit/>
          </a:bodyPr>
          <a:lstStyle/>
          <a:p>
            <a:pPr defTabSz="6858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a-DK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Oval 9">
            <a:extLst>
              <a:ext uri="{FF2B5EF4-FFF2-40B4-BE49-F238E27FC236}">
                <a16:creationId xmlns:a16="http://schemas.microsoft.com/office/drawing/2014/main" id="{09A122D0-5849-4093-BA7E-34DE031CE60F}"/>
              </a:ext>
            </a:extLst>
          </p:cNvPr>
          <p:cNvSpPr/>
          <p:nvPr/>
        </p:nvSpPr>
        <p:spPr>
          <a:xfrm>
            <a:off x="5737495" y="3085907"/>
            <a:ext cx="171450" cy="171450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solidFill>
            <a:srgbClr val="FFFFFF"/>
          </a:solidFill>
          <a:ln w="9528">
            <a:solidFill>
              <a:schemeClr val="accent1"/>
            </a:solidFill>
            <a:prstDash val="solid"/>
            <a:round/>
          </a:ln>
        </p:spPr>
        <p:txBody>
          <a:bodyPr vert="horz" wrap="none" lIns="68580" tIns="34290" rIns="68580" bIns="34290" anchor="ctr" anchorCtr="0" compatLnSpc="1">
            <a:noAutofit/>
          </a:bodyPr>
          <a:lstStyle/>
          <a:p>
            <a:pPr defTabSz="6858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a-DK" sz="135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Oval 9">
            <a:extLst>
              <a:ext uri="{FF2B5EF4-FFF2-40B4-BE49-F238E27FC236}">
                <a16:creationId xmlns:a16="http://schemas.microsoft.com/office/drawing/2014/main" id="{78673988-2B2C-4847-A0AC-AFC4C0BA9DC7}"/>
              </a:ext>
            </a:extLst>
          </p:cNvPr>
          <p:cNvSpPr/>
          <p:nvPr/>
        </p:nvSpPr>
        <p:spPr>
          <a:xfrm>
            <a:off x="5938543" y="2697424"/>
            <a:ext cx="171450" cy="171450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solidFill>
            <a:srgbClr val="FFFFFF"/>
          </a:solidFill>
          <a:ln w="9528">
            <a:solidFill>
              <a:schemeClr val="accent1"/>
            </a:solidFill>
            <a:prstDash val="solid"/>
            <a:round/>
          </a:ln>
        </p:spPr>
        <p:txBody>
          <a:bodyPr vert="horz" wrap="none" lIns="68580" tIns="34290" rIns="68580" bIns="34290" anchor="ctr" anchorCtr="0" compatLnSpc="1">
            <a:noAutofit/>
          </a:bodyPr>
          <a:lstStyle/>
          <a:p>
            <a:pPr defTabSz="6858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a-DK" sz="1350" dirty="0">
              <a:solidFill>
                <a:srgbClr val="000000"/>
              </a:solidFill>
              <a:latin typeface="Arial"/>
            </a:endParaRPr>
          </a:p>
        </p:txBody>
      </p:sp>
      <p:cxnSp>
        <p:nvCxnSpPr>
          <p:cNvPr id="85" name="Straight Arrow Connector 141">
            <a:extLst>
              <a:ext uri="{FF2B5EF4-FFF2-40B4-BE49-F238E27FC236}">
                <a16:creationId xmlns:a16="http://schemas.microsoft.com/office/drawing/2014/main" id="{FAEBD033-DF14-458C-8631-23FFFEF23741}"/>
              </a:ext>
            </a:extLst>
          </p:cNvPr>
          <p:cNvCxnSpPr>
            <a:cxnSpLocks/>
          </p:cNvCxnSpPr>
          <p:nvPr/>
        </p:nvCxnSpPr>
        <p:spPr>
          <a:xfrm flipV="1">
            <a:off x="6226300" y="2520610"/>
            <a:ext cx="477537" cy="195156"/>
          </a:xfrm>
          <a:prstGeom prst="straightConnector1">
            <a:avLst/>
          </a:prstGeom>
          <a:noFill/>
          <a:ln w="38103" cap="flat">
            <a:solidFill>
              <a:schemeClr val="tx2"/>
            </a:solidFill>
            <a:prstDash val="solid"/>
            <a:tailEnd type="arrow"/>
          </a:ln>
        </p:spPr>
      </p:cxnSp>
      <p:sp>
        <p:nvSpPr>
          <p:cNvPr id="86" name="Up Arrow 179">
            <a:extLst>
              <a:ext uri="{FF2B5EF4-FFF2-40B4-BE49-F238E27FC236}">
                <a16:creationId xmlns:a16="http://schemas.microsoft.com/office/drawing/2014/main" id="{008525B0-1409-496F-9A50-0521566372F0}"/>
              </a:ext>
            </a:extLst>
          </p:cNvPr>
          <p:cNvSpPr/>
          <p:nvPr/>
        </p:nvSpPr>
        <p:spPr>
          <a:xfrm>
            <a:off x="6080381" y="4080737"/>
            <a:ext cx="114302" cy="400047"/>
          </a:xfrm>
          <a:custGeom>
            <a:avLst>
              <a:gd name="f0" fmla="val 3086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-270"/>
              <a:gd name="f11" fmla="+- 0 0 -90"/>
              <a:gd name="f12" fmla="*/ f5 1 21600"/>
              <a:gd name="f13" fmla="*/ f6 1 21600"/>
              <a:gd name="f14" fmla="pin 0 f1 10800"/>
              <a:gd name="f15" fmla="pin 0 f0 21600"/>
              <a:gd name="f16" fmla="*/ f10 f2 1"/>
              <a:gd name="f17" fmla="*/ f11 f2 1"/>
              <a:gd name="f18" fmla="val f14"/>
              <a:gd name="f19" fmla="val f15"/>
              <a:gd name="f20" fmla="+- 21600 0 f14"/>
              <a:gd name="f21" fmla="*/ f14 f12 1"/>
              <a:gd name="f22" fmla="*/ f15 f13 1"/>
              <a:gd name="f23" fmla="*/ 21600 f13 1"/>
              <a:gd name="f24" fmla="*/ 0 f12 1"/>
              <a:gd name="f25" fmla="*/ f16 1 f4"/>
              <a:gd name="f26" fmla="*/ 21600 f12 1"/>
              <a:gd name="f27" fmla="*/ f17 1 f4"/>
              <a:gd name="f28" fmla="*/ f19 f18 1"/>
              <a:gd name="f29" fmla="*/ f18 f12 1"/>
              <a:gd name="f30" fmla="*/ f20 f12 1"/>
              <a:gd name="f31" fmla="*/ f19 f13 1"/>
              <a:gd name="f32" fmla="+- f25 0 f3"/>
              <a:gd name="f33" fmla="+- f27 0 f3"/>
              <a:gd name="f34" fmla="*/ f28 1 10800"/>
              <a:gd name="f35" fmla="+- f19 0 f34"/>
              <a:gd name="f36" fmla="*/ f35 f13 1"/>
            </a:gdLst>
            <a:ahLst>
              <a:ahXY gdRefX="f1" minX="f7" maxX="f9" gdRefY="f0" minY="f7" maxY="f8">
                <a:pos x="f21" y="f22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24" y="f31"/>
              </a:cxn>
              <a:cxn ang="f33">
                <a:pos x="f26" y="f31"/>
              </a:cxn>
            </a:cxnLst>
            <a:rect l="f29" t="f36" r="f30" b="f23"/>
            <a:pathLst>
              <a:path w="21600" h="21600">
                <a:moveTo>
                  <a:pt x="f18" y="f8"/>
                </a:moveTo>
                <a:lnTo>
                  <a:pt x="f18" y="f19"/>
                </a:lnTo>
                <a:lnTo>
                  <a:pt x="f7" y="f19"/>
                </a:lnTo>
                <a:lnTo>
                  <a:pt x="f9" y="f7"/>
                </a:lnTo>
                <a:lnTo>
                  <a:pt x="f8" y="f19"/>
                </a:lnTo>
                <a:lnTo>
                  <a:pt x="f20" y="f19"/>
                </a:lnTo>
                <a:lnTo>
                  <a:pt x="f20" y="f8"/>
                </a:lnTo>
                <a:close/>
              </a:path>
            </a:pathLst>
          </a:custGeom>
          <a:solidFill>
            <a:schemeClr val="tx2"/>
          </a:solidFill>
          <a:ln w="25402" cap="flat">
            <a:noFill/>
            <a:prstDash val="solid"/>
          </a:ln>
        </p:spPr>
        <p:txBody>
          <a:bodyPr vert="horz" wrap="square" lIns="68580" tIns="34290" rIns="68580" bIns="34290" anchor="ctr" anchorCtr="1" compatLnSpc="1">
            <a:noAutofit/>
          </a:bodyPr>
          <a:lstStyle/>
          <a:p>
            <a:pPr algn="ctr" defTabSz="6858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a-DK" dirty="0">
              <a:solidFill>
                <a:srgbClr val="FFFFFF"/>
              </a:solidFill>
            </a:endParaRPr>
          </a:p>
        </p:txBody>
      </p:sp>
      <p:sp>
        <p:nvSpPr>
          <p:cNvPr id="87" name="Rounded Rectangle 182">
            <a:extLst>
              <a:ext uri="{FF2B5EF4-FFF2-40B4-BE49-F238E27FC236}">
                <a16:creationId xmlns:a16="http://schemas.microsoft.com/office/drawing/2014/main" id="{0E8DE663-A5B7-47DD-AE8C-C2123A43FDFA}"/>
              </a:ext>
            </a:extLst>
          </p:cNvPr>
          <p:cNvSpPr/>
          <p:nvPr/>
        </p:nvSpPr>
        <p:spPr>
          <a:xfrm>
            <a:off x="5638505" y="4530307"/>
            <a:ext cx="1191997" cy="242859"/>
          </a:xfrm>
          <a:custGeom>
            <a:avLst>
              <a:gd name="f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noFill/>
          <a:ln w="12700" cap="flat">
            <a:solidFill>
              <a:schemeClr val="accent1"/>
            </a:solidFill>
            <a:prstDash val="solid"/>
          </a:ln>
        </p:spPr>
        <p:txBody>
          <a:bodyPr vert="horz" wrap="square" lIns="68580" tIns="34290" rIns="68580" bIns="34290" anchor="ctr" anchorCtr="1" compatLnSpc="1">
            <a:noAutofit/>
          </a:bodyPr>
          <a:lstStyle/>
          <a:p>
            <a:pPr algn="ctr" defTabSz="6858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a-DK" sz="1200" dirty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Organisation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0DD49D9B-CF7E-48AC-B80D-5CBD49C046F9}"/>
              </a:ext>
            </a:extLst>
          </p:cNvPr>
          <p:cNvSpPr txBox="1"/>
          <p:nvPr/>
        </p:nvSpPr>
        <p:spPr bwMode="gray">
          <a:xfrm>
            <a:off x="2419014" y="3495808"/>
            <a:ext cx="850860" cy="313131"/>
          </a:xfrm>
          <a:prstGeom prst="rect">
            <a:avLst/>
          </a:prstGeom>
          <a:noFill/>
        </p:spPr>
        <p:txBody>
          <a:bodyPr wrap="square" lIns="72000" tIns="72000" rIns="72000" bIns="72000" rtlCol="0">
            <a:noAutofit/>
          </a:bodyPr>
          <a:lstStyle/>
          <a:p>
            <a:r>
              <a:rPr lang="da-DK" sz="1200" dirty="0"/>
              <a:t>Barriere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555C29E-0FF1-4E43-9F76-EEFEDF815680}"/>
              </a:ext>
            </a:extLst>
          </p:cNvPr>
          <p:cNvSpPr/>
          <p:nvPr/>
        </p:nvSpPr>
        <p:spPr>
          <a:xfrm>
            <a:off x="3430626" y="5929254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da-DK" sz="1200" dirty="0"/>
              <a:t>-Træning, tilsyn, støtte, håndtering etc.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3A10C52D-341C-42DE-82DF-E791B7779DBE}"/>
              </a:ext>
            </a:extLst>
          </p:cNvPr>
          <p:cNvSpPr/>
          <p:nvPr/>
        </p:nvSpPr>
        <p:spPr>
          <a:xfrm>
            <a:off x="4495040" y="5595771"/>
            <a:ext cx="5488597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a-DK" sz="1200" dirty="0" smtClean="0"/>
              <a:t>-Personlige værnemidler, værktøj</a:t>
            </a:r>
            <a:r>
              <a:rPr lang="da-DK" sz="1200" dirty="0"/>
              <a:t>, maskiner, vedligeholdelse etc.</a:t>
            </a:r>
          </a:p>
          <a:p>
            <a:endParaRPr lang="da-DK" sz="1200" dirty="0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7C2E8F7-502C-4A75-8FD9-CCC9E32BE57B}"/>
              </a:ext>
            </a:extLst>
          </p:cNvPr>
          <p:cNvSpPr/>
          <p:nvPr/>
        </p:nvSpPr>
        <p:spPr>
          <a:xfrm>
            <a:off x="5310835" y="5218552"/>
            <a:ext cx="355615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a-DK" sz="1200" dirty="0"/>
              <a:t>-Lys, temperatur, rengøring, plads, etc.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FF336D-93D4-47F1-947C-D560C6B17F57}"/>
              </a:ext>
            </a:extLst>
          </p:cNvPr>
          <p:cNvSpPr/>
          <p:nvPr/>
        </p:nvSpPr>
        <p:spPr>
          <a:xfrm>
            <a:off x="5875194" y="4857658"/>
            <a:ext cx="385598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a-DK" sz="1200" dirty="0"/>
              <a:t>-Instruktioner, </a:t>
            </a:r>
            <a:r>
              <a:rPr lang="da-DK" sz="1200" dirty="0" smtClean="0"/>
              <a:t>retningslinjer, vejledninger </a:t>
            </a:r>
            <a:r>
              <a:rPr lang="da-DK" sz="1200" dirty="0"/>
              <a:t>etc.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50C92D61-F182-4F3F-AB68-1E7FBE9E3C9D}"/>
              </a:ext>
            </a:extLst>
          </p:cNvPr>
          <p:cNvSpPr/>
          <p:nvPr/>
        </p:nvSpPr>
        <p:spPr>
          <a:xfrm>
            <a:off x="6829955" y="4406813"/>
            <a:ext cx="333327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a-DK" sz="1200" dirty="0"/>
              <a:t>-Kultur, engagement, ledelse, adfærd, overbevisninger etc.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0DD49D9B-CF7E-48AC-B80D-5CBD49C046F9}"/>
              </a:ext>
            </a:extLst>
          </p:cNvPr>
          <p:cNvSpPr txBox="1"/>
          <p:nvPr/>
        </p:nvSpPr>
        <p:spPr bwMode="gray">
          <a:xfrm>
            <a:off x="3210391" y="3060657"/>
            <a:ext cx="850860" cy="313131"/>
          </a:xfrm>
          <a:prstGeom prst="rect">
            <a:avLst/>
          </a:prstGeom>
          <a:noFill/>
        </p:spPr>
        <p:txBody>
          <a:bodyPr wrap="square" lIns="72000" tIns="72000" rIns="72000" bIns="72000" rtlCol="0">
            <a:noAutofit/>
          </a:bodyPr>
          <a:lstStyle/>
          <a:p>
            <a:r>
              <a:rPr lang="da-DK" sz="1200" dirty="0"/>
              <a:t>Barriere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0DD49D9B-CF7E-48AC-B80D-5CBD49C046F9}"/>
              </a:ext>
            </a:extLst>
          </p:cNvPr>
          <p:cNvSpPr txBox="1"/>
          <p:nvPr/>
        </p:nvSpPr>
        <p:spPr bwMode="gray">
          <a:xfrm>
            <a:off x="3781889" y="2645060"/>
            <a:ext cx="850860" cy="313131"/>
          </a:xfrm>
          <a:prstGeom prst="rect">
            <a:avLst/>
          </a:prstGeom>
          <a:noFill/>
        </p:spPr>
        <p:txBody>
          <a:bodyPr wrap="square" lIns="72000" tIns="72000" rIns="72000" bIns="72000" rtlCol="0">
            <a:noAutofit/>
          </a:bodyPr>
          <a:lstStyle/>
          <a:p>
            <a:r>
              <a:rPr lang="da-DK" sz="1200" dirty="0"/>
              <a:t>Barriere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0DD49D9B-CF7E-48AC-B80D-5CBD49C046F9}"/>
              </a:ext>
            </a:extLst>
          </p:cNvPr>
          <p:cNvSpPr txBox="1"/>
          <p:nvPr/>
        </p:nvSpPr>
        <p:spPr bwMode="gray">
          <a:xfrm>
            <a:off x="4441520" y="2417639"/>
            <a:ext cx="850860" cy="313131"/>
          </a:xfrm>
          <a:prstGeom prst="rect">
            <a:avLst/>
          </a:prstGeom>
          <a:noFill/>
        </p:spPr>
        <p:txBody>
          <a:bodyPr wrap="square" lIns="72000" tIns="72000" rIns="72000" bIns="72000" rtlCol="0">
            <a:noAutofit/>
          </a:bodyPr>
          <a:lstStyle/>
          <a:p>
            <a:r>
              <a:rPr lang="da-DK" sz="1200" dirty="0"/>
              <a:t>Barriere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0DD49D9B-CF7E-48AC-B80D-5CBD49C046F9}"/>
              </a:ext>
            </a:extLst>
          </p:cNvPr>
          <p:cNvSpPr txBox="1"/>
          <p:nvPr/>
        </p:nvSpPr>
        <p:spPr bwMode="gray">
          <a:xfrm>
            <a:off x="5071259" y="2217825"/>
            <a:ext cx="850860" cy="313131"/>
          </a:xfrm>
          <a:prstGeom prst="rect">
            <a:avLst/>
          </a:prstGeom>
          <a:noFill/>
        </p:spPr>
        <p:txBody>
          <a:bodyPr wrap="square" lIns="72000" tIns="72000" rIns="72000" bIns="72000" rtlCol="0">
            <a:noAutofit/>
          </a:bodyPr>
          <a:lstStyle/>
          <a:p>
            <a:r>
              <a:rPr lang="da-DK" sz="1200" dirty="0"/>
              <a:t>Barriere</a:t>
            </a:r>
          </a:p>
        </p:txBody>
      </p:sp>
      <p:sp>
        <p:nvSpPr>
          <p:cNvPr id="105" name="Rectangle 4">
            <a:extLst>
              <a:ext uri="{FF2B5EF4-FFF2-40B4-BE49-F238E27FC236}">
                <a16:creationId xmlns:a16="http://schemas.microsoft.com/office/drawing/2014/main" id="{E32C8451-5CBA-4724-BF66-88DC9CB78705}"/>
              </a:ext>
            </a:extLst>
          </p:cNvPr>
          <p:cNvSpPr/>
          <p:nvPr/>
        </p:nvSpPr>
        <p:spPr>
          <a:xfrm>
            <a:off x="7963315" y="1236620"/>
            <a:ext cx="1143002" cy="1570664"/>
          </a:xfrm>
          <a:prstGeom prst="rect">
            <a:avLst/>
          </a:prstGeom>
          <a:solidFill>
            <a:srgbClr val="C00000"/>
          </a:solidFill>
          <a:ln w="9525">
            <a:solidFill>
              <a:schemeClr val="accent1"/>
            </a:solidFill>
            <a:prstDash val="solid"/>
            <a:miter/>
          </a:ln>
        </p:spPr>
        <p:txBody>
          <a:bodyPr vert="horz" wrap="none" lIns="68580" tIns="34290" rIns="68580" bIns="34290" anchor="ctr" anchorCtr="0" compatLnSpc="1">
            <a:noAutofit/>
          </a:bodyPr>
          <a:lstStyle/>
          <a:p>
            <a:pPr defTabSz="6858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a-DK" dirty="0">
              <a:solidFill>
                <a:srgbClr val="000000"/>
              </a:solidFill>
            </a:endParaRPr>
          </a:p>
        </p:txBody>
      </p:sp>
      <p:sp>
        <p:nvSpPr>
          <p:cNvPr id="106" name="Oval 5">
            <a:extLst>
              <a:ext uri="{FF2B5EF4-FFF2-40B4-BE49-F238E27FC236}">
                <a16:creationId xmlns:a16="http://schemas.microsoft.com/office/drawing/2014/main" id="{3DDD7C1F-DE06-43CB-9B82-81B194BD8DFE}"/>
              </a:ext>
            </a:extLst>
          </p:cNvPr>
          <p:cNvSpPr/>
          <p:nvPr/>
        </p:nvSpPr>
        <p:spPr>
          <a:xfrm>
            <a:off x="8162366" y="1603877"/>
            <a:ext cx="171450" cy="159715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solidFill>
            <a:srgbClr val="FFFFFF"/>
          </a:solidFill>
          <a:ln w="9528">
            <a:solidFill>
              <a:schemeClr val="accent1"/>
            </a:solidFill>
            <a:prstDash val="solid"/>
            <a:round/>
          </a:ln>
        </p:spPr>
        <p:txBody>
          <a:bodyPr vert="horz" wrap="none" lIns="68580" tIns="34290" rIns="68580" bIns="34290" anchor="ctr" anchorCtr="0" compatLnSpc="1">
            <a:noAutofit/>
          </a:bodyPr>
          <a:lstStyle/>
          <a:p>
            <a:pPr defTabSz="6858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a-DK" dirty="0">
              <a:solidFill>
                <a:srgbClr val="000000"/>
              </a:solidFill>
            </a:endParaRPr>
          </a:p>
        </p:txBody>
      </p:sp>
      <p:sp>
        <p:nvSpPr>
          <p:cNvPr id="107" name="Oval 6">
            <a:extLst>
              <a:ext uri="{FF2B5EF4-FFF2-40B4-BE49-F238E27FC236}">
                <a16:creationId xmlns:a16="http://schemas.microsoft.com/office/drawing/2014/main" id="{696D7979-3667-4CC8-B40E-AA402F68F0C7}"/>
              </a:ext>
            </a:extLst>
          </p:cNvPr>
          <p:cNvSpPr/>
          <p:nvPr/>
        </p:nvSpPr>
        <p:spPr>
          <a:xfrm>
            <a:off x="8184653" y="2490885"/>
            <a:ext cx="285752" cy="266194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solidFill>
            <a:srgbClr val="FFFFFF"/>
          </a:solidFill>
          <a:ln w="9528">
            <a:solidFill>
              <a:schemeClr val="accent1"/>
            </a:solidFill>
            <a:prstDash val="solid"/>
            <a:round/>
          </a:ln>
        </p:spPr>
        <p:txBody>
          <a:bodyPr vert="horz" wrap="none" lIns="68580" tIns="34290" rIns="68580" bIns="34290" anchor="ctr" anchorCtr="0" compatLnSpc="1">
            <a:noAutofit/>
          </a:bodyPr>
          <a:lstStyle/>
          <a:p>
            <a:pPr defTabSz="6858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a-DK" dirty="0">
              <a:solidFill>
                <a:srgbClr val="000000"/>
              </a:solidFill>
            </a:endParaRPr>
          </a:p>
        </p:txBody>
      </p:sp>
      <p:sp>
        <p:nvSpPr>
          <p:cNvPr id="108" name="Oval 7">
            <a:extLst>
              <a:ext uri="{FF2B5EF4-FFF2-40B4-BE49-F238E27FC236}">
                <a16:creationId xmlns:a16="http://schemas.microsoft.com/office/drawing/2014/main" id="{319B7AD1-DA09-4065-83B3-B4898669A993}"/>
              </a:ext>
            </a:extLst>
          </p:cNvPr>
          <p:cNvSpPr/>
          <p:nvPr/>
        </p:nvSpPr>
        <p:spPr>
          <a:xfrm>
            <a:off x="8634709" y="1347883"/>
            <a:ext cx="285752" cy="266194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solidFill>
            <a:srgbClr val="FFFFFF"/>
          </a:solidFill>
          <a:ln w="9528">
            <a:solidFill>
              <a:schemeClr val="accent1"/>
            </a:solidFill>
            <a:prstDash val="solid"/>
            <a:round/>
          </a:ln>
        </p:spPr>
        <p:txBody>
          <a:bodyPr vert="horz" wrap="none" lIns="68580" tIns="34290" rIns="68580" bIns="34290" anchor="ctr" anchorCtr="0" compatLnSpc="1">
            <a:noAutofit/>
          </a:bodyPr>
          <a:lstStyle/>
          <a:p>
            <a:pPr defTabSz="6858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a-DK" dirty="0">
              <a:solidFill>
                <a:srgbClr val="000000"/>
              </a:solidFill>
            </a:endParaRPr>
          </a:p>
        </p:txBody>
      </p:sp>
      <p:sp>
        <p:nvSpPr>
          <p:cNvPr id="109" name="Oval 8">
            <a:extLst>
              <a:ext uri="{FF2B5EF4-FFF2-40B4-BE49-F238E27FC236}">
                <a16:creationId xmlns:a16="http://schemas.microsoft.com/office/drawing/2014/main" id="{BD4FD410-C12D-4C3F-9D82-D3B38045B949}"/>
              </a:ext>
            </a:extLst>
          </p:cNvPr>
          <p:cNvSpPr/>
          <p:nvPr/>
        </p:nvSpPr>
        <p:spPr>
          <a:xfrm>
            <a:off x="8184653" y="1974749"/>
            <a:ext cx="228597" cy="212951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solidFill>
            <a:srgbClr val="FFFFFF"/>
          </a:solidFill>
          <a:ln w="9528">
            <a:solidFill>
              <a:schemeClr val="accent1"/>
            </a:solidFill>
            <a:prstDash val="solid"/>
            <a:round/>
          </a:ln>
        </p:spPr>
        <p:txBody>
          <a:bodyPr vert="horz" wrap="none" lIns="68580" tIns="34290" rIns="68580" bIns="34290" anchor="ctr" anchorCtr="0" compatLnSpc="1">
            <a:noAutofit/>
          </a:bodyPr>
          <a:lstStyle/>
          <a:p>
            <a:pPr defTabSz="6858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a-DK" dirty="0">
              <a:solidFill>
                <a:srgbClr val="000000"/>
              </a:solidFill>
            </a:endParaRPr>
          </a:p>
        </p:txBody>
      </p:sp>
      <p:sp>
        <p:nvSpPr>
          <p:cNvPr id="110" name="Oval 9">
            <a:extLst>
              <a:ext uri="{FF2B5EF4-FFF2-40B4-BE49-F238E27FC236}">
                <a16:creationId xmlns:a16="http://schemas.microsoft.com/office/drawing/2014/main" id="{B839B338-67E2-4C83-9560-0CE8FA0C5AA3}"/>
              </a:ext>
            </a:extLst>
          </p:cNvPr>
          <p:cNvSpPr/>
          <p:nvPr/>
        </p:nvSpPr>
        <p:spPr>
          <a:xfrm>
            <a:off x="8641847" y="2201560"/>
            <a:ext cx="171450" cy="159715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solidFill>
            <a:srgbClr val="FFFFFF"/>
          </a:solidFill>
          <a:ln w="9528">
            <a:solidFill>
              <a:schemeClr val="accent1"/>
            </a:solidFill>
            <a:prstDash val="solid"/>
            <a:round/>
          </a:ln>
        </p:spPr>
        <p:txBody>
          <a:bodyPr vert="horz" wrap="none" lIns="68580" tIns="34290" rIns="68580" bIns="34290" anchor="ctr" anchorCtr="0" compatLnSpc="1">
            <a:noAutofit/>
          </a:bodyPr>
          <a:lstStyle/>
          <a:p>
            <a:pPr defTabSz="6858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a-DK" dirty="0">
              <a:solidFill>
                <a:srgbClr val="000000"/>
              </a:solidFill>
            </a:endParaRPr>
          </a:p>
        </p:txBody>
      </p:sp>
      <p:sp>
        <p:nvSpPr>
          <p:cNvPr id="111" name="Rounded Rectangle 182">
            <a:extLst>
              <a:ext uri="{FF2B5EF4-FFF2-40B4-BE49-F238E27FC236}">
                <a16:creationId xmlns:a16="http://schemas.microsoft.com/office/drawing/2014/main" id="{96F110F3-8D2F-42B2-8B40-E316DBCFEEAD}"/>
              </a:ext>
            </a:extLst>
          </p:cNvPr>
          <p:cNvSpPr/>
          <p:nvPr/>
        </p:nvSpPr>
        <p:spPr>
          <a:xfrm>
            <a:off x="8121434" y="3215054"/>
            <a:ext cx="929705" cy="298940"/>
          </a:xfrm>
          <a:custGeom>
            <a:avLst>
              <a:gd name="f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noFill/>
          <a:ln w="12700" cap="flat">
            <a:solidFill>
              <a:schemeClr val="accent1"/>
            </a:solidFill>
            <a:prstDash val="solid"/>
          </a:ln>
        </p:spPr>
        <p:txBody>
          <a:bodyPr vert="horz" wrap="square" lIns="68580" tIns="34290" rIns="68580" bIns="34290" anchor="ctr" anchorCtr="1" compatLnSpc="1">
            <a:noAutofit/>
          </a:bodyPr>
          <a:lstStyle/>
          <a:p>
            <a:pPr algn="ctr" defTabSz="6858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a-DK" sz="1100" dirty="0" smtClean="0">
                <a:solidFill>
                  <a:srgbClr val="000000"/>
                </a:solidFill>
                <a:latin typeface="Verdana" pitchFamily="34"/>
                <a:ea typeface="Verdana" pitchFamily="34"/>
                <a:cs typeface="Verdana" pitchFamily="34"/>
              </a:rPr>
              <a:t>Beredskab</a:t>
            </a:r>
            <a:endParaRPr lang="da-DK" sz="1100" dirty="0">
              <a:solidFill>
                <a:srgbClr val="000000"/>
              </a:solidFill>
              <a:latin typeface="Verdana" pitchFamily="34"/>
              <a:ea typeface="Verdana" pitchFamily="34"/>
              <a:cs typeface="Verdana" pitchFamily="34"/>
            </a:endParaRPr>
          </a:p>
        </p:txBody>
      </p:sp>
      <p:sp>
        <p:nvSpPr>
          <p:cNvPr id="112" name="Up Arrow 176">
            <a:extLst>
              <a:ext uri="{FF2B5EF4-FFF2-40B4-BE49-F238E27FC236}">
                <a16:creationId xmlns:a16="http://schemas.microsoft.com/office/drawing/2014/main" id="{9CCC79AC-D476-4679-82B5-3FB5ADB3CFAF}"/>
              </a:ext>
            </a:extLst>
          </p:cNvPr>
          <p:cNvSpPr/>
          <p:nvPr/>
        </p:nvSpPr>
        <p:spPr>
          <a:xfrm>
            <a:off x="8527545" y="2841955"/>
            <a:ext cx="114302" cy="338428"/>
          </a:xfrm>
          <a:custGeom>
            <a:avLst>
              <a:gd name="f0" fmla="val 3086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-270"/>
              <a:gd name="f11" fmla="+- 0 0 -90"/>
              <a:gd name="f12" fmla="*/ f5 1 21600"/>
              <a:gd name="f13" fmla="*/ f6 1 21600"/>
              <a:gd name="f14" fmla="pin 0 f1 10800"/>
              <a:gd name="f15" fmla="pin 0 f0 21600"/>
              <a:gd name="f16" fmla="*/ f10 f2 1"/>
              <a:gd name="f17" fmla="*/ f11 f2 1"/>
              <a:gd name="f18" fmla="val f14"/>
              <a:gd name="f19" fmla="val f15"/>
              <a:gd name="f20" fmla="+- 21600 0 f14"/>
              <a:gd name="f21" fmla="*/ f14 f12 1"/>
              <a:gd name="f22" fmla="*/ f15 f13 1"/>
              <a:gd name="f23" fmla="*/ 21600 f13 1"/>
              <a:gd name="f24" fmla="*/ 0 f12 1"/>
              <a:gd name="f25" fmla="*/ f16 1 f4"/>
              <a:gd name="f26" fmla="*/ 21600 f12 1"/>
              <a:gd name="f27" fmla="*/ f17 1 f4"/>
              <a:gd name="f28" fmla="*/ f19 f18 1"/>
              <a:gd name="f29" fmla="*/ f18 f12 1"/>
              <a:gd name="f30" fmla="*/ f20 f12 1"/>
              <a:gd name="f31" fmla="*/ f19 f13 1"/>
              <a:gd name="f32" fmla="+- f25 0 f3"/>
              <a:gd name="f33" fmla="+- f27 0 f3"/>
              <a:gd name="f34" fmla="*/ f28 1 10800"/>
              <a:gd name="f35" fmla="+- f19 0 f34"/>
              <a:gd name="f36" fmla="*/ f35 f13 1"/>
            </a:gdLst>
            <a:ahLst>
              <a:ahXY gdRefX="f1" minX="f7" maxX="f9" gdRefY="f0" minY="f7" maxY="f8">
                <a:pos x="f21" y="f22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24" y="f31"/>
              </a:cxn>
              <a:cxn ang="f33">
                <a:pos x="f26" y="f31"/>
              </a:cxn>
            </a:cxnLst>
            <a:rect l="f29" t="f36" r="f30" b="f23"/>
            <a:pathLst>
              <a:path w="21600" h="21600">
                <a:moveTo>
                  <a:pt x="f18" y="f8"/>
                </a:moveTo>
                <a:lnTo>
                  <a:pt x="f18" y="f19"/>
                </a:lnTo>
                <a:lnTo>
                  <a:pt x="f7" y="f19"/>
                </a:lnTo>
                <a:lnTo>
                  <a:pt x="f9" y="f7"/>
                </a:lnTo>
                <a:lnTo>
                  <a:pt x="f8" y="f19"/>
                </a:lnTo>
                <a:lnTo>
                  <a:pt x="f20" y="f19"/>
                </a:lnTo>
                <a:lnTo>
                  <a:pt x="f20" y="f8"/>
                </a:lnTo>
                <a:close/>
              </a:path>
            </a:pathLst>
          </a:custGeom>
          <a:solidFill>
            <a:schemeClr val="tx2"/>
          </a:solidFill>
          <a:ln w="25402" cap="flat">
            <a:noFill/>
            <a:prstDash val="solid"/>
          </a:ln>
        </p:spPr>
        <p:txBody>
          <a:bodyPr vert="horz" wrap="square" lIns="68580" tIns="34290" rIns="68580" bIns="34290" anchor="ctr" anchorCtr="1" compatLnSpc="1">
            <a:noAutofit/>
          </a:bodyPr>
          <a:lstStyle/>
          <a:p>
            <a:pPr algn="ctr" defTabSz="6858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a-DK" dirty="0">
              <a:solidFill>
                <a:srgbClr val="FFFFFF"/>
              </a:solidFill>
            </a:endParaRP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0DD49D9B-CF7E-48AC-B80D-5CBD49C046F9}"/>
              </a:ext>
            </a:extLst>
          </p:cNvPr>
          <p:cNvSpPr txBox="1"/>
          <p:nvPr/>
        </p:nvSpPr>
        <p:spPr bwMode="gray">
          <a:xfrm>
            <a:off x="7926725" y="1167560"/>
            <a:ext cx="850860" cy="313131"/>
          </a:xfrm>
          <a:prstGeom prst="rect">
            <a:avLst/>
          </a:prstGeom>
          <a:noFill/>
        </p:spPr>
        <p:txBody>
          <a:bodyPr wrap="square" lIns="72000" tIns="72000" rIns="72000" bIns="72000" rtlCol="0">
            <a:noAutofit/>
          </a:bodyPr>
          <a:lstStyle/>
          <a:p>
            <a:r>
              <a:rPr lang="da-DK" sz="1200" dirty="0">
                <a:solidFill>
                  <a:schemeClr val="bg1"/>
                </a:solidFill>
              </a:rPr>
              <a:t>Barriere</a:t>
            </a:r>
          </a:p>
        </p:txBody>
      </p:sp>
      <p:cxnSp>
        <p:nvCxnSpPr>
          <p:cNvPr id="91" name="Straight Connector 172">
            <a:extLst>
              <a:ext uri="{FF2B5EF4-FFF2-40B4-BE49-F238E27FC236}">
                <a16:creationId xmlns:a16="http://schemas.microsoft.com/office/drawing/2014/main" id="{1893E86F-0511-423B-8EFD-34595AB7F32C}"/>
              </a:ext>
            </a:extLst>
          </p:cNvPr>
          <p:cNvCxnSpPr>
            <a:endCxn id="84" idx="1"/>
          </p:cNvCxnSpPr>
          <p:nvPr/>
        </p:nvCxnSpPr>
        <p:spPr>
          <a:xfrm flipV="1">
            <a:off x="5620469" y="2783149"/>
            <a:ext cx="489524" cy="204830"/>
          </a:xfrm>
          <a:prstGeom prst="straightConnector1">
            <a:avLst/>
          </a:prstGeom>
          <a:noFill/>
          <a:ln w="38103" cap="flat">
            <a:solidFill>
              <a:schemeClr val="tx2"/>
            </a:solidFill>
            <a:prstDash val="solid"/>
          </a:ln>
        </p:spPr>
      </p:cxnSp>
      <p:sp>
        <p:nvSpPr>
          <p:cNvPr id="92" name="Oval 9">
            <a:extLst>
              <a:ext uri="{FF2B5EF4-FFF2-40B4-BE49-F238E27FC236}">
                <a16:creationId xmlns:a16="http://schemas.microsoft.com/office/drawing/2014/main" id="{B839B338-67E2-4C83-9560-0CE8FA0C5AA3}"/>
              </a:ext>
            </a:extLst>
          </p:cNvPr>
          <p:cNvSpPr/>
          <p:nvPr/>
        </p:nvSpPr>
        <p:spPr>
          <a:xfrm>
            <a:off x="5017054" y="3658740"/>
            <a:ext cx="171450" cy="171450"/>
          </a:xfrm>
          <a:custGeom>
            <a:avLst/>
            <a:gdLst>
              <a:gd name="f0" fmla="val 21600000"/>
              <a:gd name="f1" fmla="val 10800000"/>
              <a:gd name="f2" fmla="val 54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2 0"/>
              <a:gd name="f16" fmla="*/ f9 f1 1"/>
              <a:gd name="f17" fmla="*/ f10 f1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1"/>
              <a:gd name="f29" fmla="+- f22 0 f2"/>
              <a:gd name="f30" fmla="+- f23 0 f2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1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2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1" swAng="f0"/>
                <a:close/>
              </a:path>
            </a:pathLst>
          </a:custGeom>
          <a:solidFill>
            <a:srgbClr val="FFFFFF"/>
          </a:solidFill>
          <a:ln w="9528">
            <a:solidFill>
              <a:schemeClr val="accent1"/>
            </a:solidFill>
            <a:prstDash val="solid"/>
            <a:round/>
          </a:ln>
        </p:spPr>
        <p:txBody>
          <a:bodyPr vert="horz" wrap="none" lIns="68580" tIns="34290" rIns="68580" bIns="34290" anchor="ctr" anchorCtr="0" compatLnSpc="1">
            <a:noAutofit/>
          </a:bodyPr>
          <a:lstStyle/>
          <a:p>
            <a:pPr defTabSz="68580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a-DK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6104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 animBg="1"/>
      <p:bldP spid="106" grpId="0" animBg="1"/>
      <p:bldP spid="107" grpId="0" animBg="1"/>
      <p:bldP spid="108" grpId="0" animBg="1"/>
      <p:bldP spid="109" grpId="0" animBg="1"/>
      <p:bldP spid="110" grpId="0" animBg="1"/>
      <p:bldP spid="111" grpId="0" animBg="1"/>
      <p:bldP spid="112" grpId="0" animBg="1"/>
      <p:bldP spid="1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22727" y="157398"/>
            <a:ext cx="8096272" cy="1161899"/>
          </a:xfrm>
        </p:spPr>
        <p:txBody>
          <a:bodyPr/>
          <a:lstStyle/>
          <a:p>
            <a:r>
              <a:rPr lang="da-DK" dirty="0" smtClean="0">
                <a:solidFill>
                  <a:schemeClr val="tx1"/>
                </a:solidFill>
              </a:rPr>
              <a:t>Tilgang og metoder til risikostyring </a:t>
            </a:r>
            <a:r>
              <a:rPr lang="da-DK" sz="1800" dirty="0" smtClean="0">
                <a:solidFill>
                  <a:schemeClr val="tx1"/>
                </a:solidFill>
              </a:rPr>
              <a:t>(eksempler)</a:t>
            </a:r>
            <a:endParaRPr lang="da-DK" sz="1800" dirty="0">
              <a:solidFill>
                <a:schemeClr val="tx1"/>
              </a:solidFill>
            </a:endParaRP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401331716"/>
              </p:ext>
            </p:extLst>
          </p:nvPr>
        </p:nvGraphicFramePr>
        <p:xfrm>
          <a:off x="2434055" y="903211"/>
          <a:ext cx="7219594" cy="54092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6" name="Datumsplatzhalt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endParaRPr lang="da-DK" dirty="0">
              <a:solidFill>
                <a:schemeClr val="bg1"/>
              </a:solidFill>
            </a:endParaRP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r>
              <a:rPr lang="da-DK" dirty="0" smtClean="0"/>
              <a:t>| Slide </a:t>
            </a:r>
            <a:fld id="{CF363E95-653D-48D7-8EB0-A81FED805B5F}" type="slidenum">
              <a:rPr lang="da-DK" smtClean="0"/>
              <a:pPr/>
              <a:t>7</a:t>
            </a:fld>
            <a:endParaRPr lang="da-DK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da-DK" dirty="0" smtClean="0"/>
              <a:t>© ABB Group</a:t>
            </a:r>
          </a:p>
          <a:p>
            <a:endParaRPr lang="da-DK" dirty="0" smtClean="0"/>
          </a:p>
        </p:txBody>
      </p:sp>
      <p:grpSp>
        <p:nvGrpSpPr>
          <p:cNvPr id="20" name="Gruppieren 835"/>
          <p:cNvGrpSpPr/>
          <p:nvPr/>
        </p:nvGrpSpPr>
        <p:grpSpPr>
          <a:xfrm>
            <a:off x="2168029" y="1268760"/>
            <a:ext cx="484112" cy="1003152"/>
            <a:chOff x="1479550" y="2078038"/>
            <a:chExt cx="604838" cy="1350962"/>
          </a:xfrm>
        </p:grpSpPr>
        <p:sp>
          <p:nvSpPr>
            <p:cNvPr id="21" name="AutoShape 56"/>
            <p:cNvSpPr>
              <a:spLocks noChangeAspect="1" noChangeArrowheads="1" noTextEdit="1"/>
            </p:cNvSpPr>
            <p:nvPr/>
          </p:nvSpPr>
          <p:spPr bwMode="auto">
            <a:xfrm>
              <a:off x="1479550" y="2078038"/>
              <a:ext cx="604838" cy="1350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22" name="Freeform 58"/>
            <p:cNvSpPr>
              <a:spLocks/>
            </p:cNvSpPr>
            <p:nvPr/>
          </p:nvSpPr>
          <p:spPr bwMode="auto">
            <a:xfrm>
              <a:off x="1689100" y="2085975"/>
              <a:ext cx="328613" cy="325437"/>
            </a:xfrm>
            <a:custGeom>
              <a:avLst/>
              <a:gdLst>
                <a:gd name="T0" fmla="*/ 285 w 300"/>
                <a:gd name="T1" fmla="*/ 125 h 298"/>
                <a:gd name="T2" fmla="*/ 285 w 300"/>
                <a:gd name="T3" fmla="*/ 125 h 298"/>
                <a:gd name="T4" fmla="*/ 150 w 300"/>
                <a:gd name="T5" fmla="*/ 0 h 298"/>
                <a:gd name="T6" fmla="*/ 14 w 300"/>
                <a:gd name="T7" fmla="*/ 125 h 298"/>
                <a:gd name="T8" fmla="*/ 14 w 300"/>
                <a:gd name="T9" fmla="*/ 125 h 298"/>
                <a:gd name="T10" fmla="*/ 0 w 300"/>
                <a:gd name="T11" fmla="*/ 125 h 298"/>
                <a:gd name="T12" fmla="*/ 0 w 300"/>
                <a:gd name="T13" fmla="*/ 145 h 298"/>
                <a:gd name="T14" fmla="*/ 18 w 300"/>
                <a:gd name="T15" fmla="*/ 145 h 298"/>
                <a:gd name="T16" fmla="*/ 31 w 300"/>
                <a:gd name="T17" fmla="*/ 157 h 298"/>
                <a:gd name="T18" fmla="*/ 29 w 300"/>
                <a:gd name="T19" fmla="*/ 178 h 298"/>
                <a:gd name="T20" fmla="*/ 150 w 300"/>
                <a:gd name="T21" fmla="*/ 298 h 298"/>
                <a:gd name="T22" fmla="*/ 270 w 300"/>
                <a:gd name="T23" fmla="*/ 178 h 298"/>
                <a:gd name="T24" fmla="*/ 269 w 300"/>
                <a:gd name="T25" fmla="*/ 157 h 298"/>
                <a:gd name="T26" fmla="*/ 281 w 300"/>
                <a:gd name="T27" fmla="*/ 145 h 298"/>
                <a:gd name="T28" fmla="*/ 300 w 300"/>
                <a:gd name="T29" fmla="*/ 145 h 298"/>
                <a:gd name="T30" fmla="*/ 300 w 300"/>
                <a:gd name="T31" fmla="*/ 125 h 298"/>
                <a:gd name="T32" fmla="*/ 285 w 300"/>
                <a:gd name="T33" fmla="*/ 125 h 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00" h="298">
                  <a:moveTo>
                    <a:pt x="285" y="125"/>
                  </a:moveTo>
                  <a:cubicBezTo>
                    <a:pt x="285" y="125"/>
                    <a:pt x="285" y="125"/>
                    <a:pt x="285" y="125"/>
                  </a:cubicBezTo>
                  <a:cubicBezTo>
                    <a:pt x="260" y="76"/>
                    <a:pt x="261" y="0"/>
                    <a:pt x="150" y="0"/>
                  </a:cubicBezTo>
                  <a:cubicBezTo>
                    <a:pt x="39" y="0"/>
                    <a:pt x="39" y="76"/>
                    <a:pt x="14" y="125"/>
                  </a:cubicBezTo>
                  <a:cubicBezTo>
                    <a:pt x="14" y="125"/>
                    <a:pt x="14" y="125"/>
                    <a:pt x="14" y="125"/>
                  </a:cubicBezTo>
                  <a:cubicBezTo>
                    <a:pt x="0" y="125"/>
                    <a:pt x="0" y="125"/>
                    <a:pt x="0" y="125"/>
                  </a:cubicBezTo>
                  <a:cubicBezTo>
                    <a:pt x="0" y="145"/>
                    <a:pt x="0" y="145"/>
                    <a:pt x="0" y="145"/>
                  </a:cubicBezTo>
                  <a:cubicBezTo>
                    <a:pt x="18" y="145"/>
                    <a:pt x="18" y="145"/>
                    <a:pt x="18" y="145"/>
                  </a:cubicBezTo>
                  <a:cubicBezTo>
                    <a:pt x="31" y="157"/>
                    <a:pt x="31" y="157"/>
                    <a:pt x="31" y="157"/>
                  </a:cubicBezTo>
                  <a:cubicBezTo>
                    <a:pt x="30" y="164"/>
                    <a:pt x="29" y="171"/>
                    <a:pt x="29" y="178"/>
                  </a:cubicBezTo>
                  <a:cubicBezTo>
                    <a:pt x="29" y="244"/>
                    <a:pt x="83" y="298"/>
                    <a:pt x="150" y="298"/>
                  </a:cubicBezTo>
                  <a:cubicBezTo>
                    <a:pt x="216" y="298"/>
                    <a:pt x="270" y="244"/>
                    <a:pt x="270" y="178"/>
                  </a:cubicBezTo>
                  <a:cubicBezTo>
                    <a:pt x="270" y="171"/>
                    <a:pt x="270" y="164"/>
                    <a:pt x="269" y="157"/>
                  </a:cubicBezTo>
                  <a:cubicBezTo>
                    <a:pt x="281" y="145"/>
                    <a:pt x="281" y="145"/>
                    <a:pt x="281" y="145"/>
                  </a:cubicBezTo>
                  <a:cubicBezTo>
                    <a:pt x="300" y="145"/>
                    <a:pt x="300" y="145"/>
                    <a:pt x="300" y="145"/>
                  </a:cubicBezTo>
                  <a:cubicBezTo>
                    <a:pt x="300" y="125"/>
                    <a:pt x="300" y="125"/>
                    <a:pt x="300" y="125"/>
                  </a:cubicBezTo>
                  <a:lnTo>
                    <a:pt x="285" y="125"/>
                  </a:lnTo>
                  <a:close/>
                </a:path>
              </a:pathLst>
            </a:custGeom>
            <a:solidFill>
              <a:srgbClr val="FFFFFF"/>
            </a:solidFill>
            <a:ln w="14288" cap="flat">
              <a:solidFill>
                <a:schemeClr val="tx2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23" name="Freeform 59"/>
            <p:cNvSpPr>
              <a:spLocks/>
            </p:cNvSpPr>
            <p:nvPr/>
          </p:nvSpPr>
          <p:spPr bwMode="auto">
            <a:xfrm>
              <a:off x="1625600" y="2457450"/>
              <a:ext cx="455613" cy="427037"/>
            </a:xfrm>
            <a:custGeom>
              <a:avLst/>
              <a:gdLst>
                <a:gd name="T0" fmla="*/ 239 w 287"/>
                <a:gd name="T1" fmla="*/ 205 h 269"/>
                <a:gd name="T2" fmla="*/ 239 w 287"/>
                <a:gd name="T3" fmla="*/ 220 h 269"/>
                <a:gd name="T4" fmla="*/ 209 w 287"/>
                <a:gd name="T5" fmla="*/ 220 h 269"/>
                <a:gd name="T6" fmla="*/ 209 w 287"/>
                <a:gd name="T7" fmla="*/ 261 h 269"/>
                <a:gd name="T8" fmla="*/ 217 w 287"/>
                <a:gd name="T9" fmla="*/ 269 h 269"/>
                <a:gd name="T10" fmla="*/ 275 w 287"/>
                <a:gd name="T11" fmla="*/ 269 h 269"/>
                <a:gd name="T12" fmla="*/ 287 w 287"/>
                <a:gd name="T13" fmla="*/ 52 h 269"/>
                <a:gd name="T14" fmla="*/ 235 w 287"/>
                <a:gd name="T15" fmla="*/ 0 h 269"/>
                <a:gd name="T16" fmla="*/ 52 w 287"/>
                <a:gd name="T17" fmla="*/ 0 h 269"/>
                <a:gd name="T18" fmla="*/ 0 w 287"/>
                <a:gd name="T19" fmla="*/ 52 h 269"/>
                <a:gd name="T20" fmla="*/ 12 w 287"/>
                <a:gd name="T21" fmla="*/ 269 h 269"/>
                <a:gd name="T22" fmla="*/ 69 w 287"/>
                <a:gd name="T23" fmla="*/ 269 h 269"/>
                <a:gd name="T24" fmla="*/ 77 w 287"/>
                <a:gd name="T25" fmla="*/ 261 h 269"/>
                <a:gd name="T26" fmla="*/ 77 w 287"/>
                <a:gd name="T27" fmla="*/ 220 h 269"/>
                <a:gd name="T28" fmla="*/ 47 w 287"/>
                <a:gd name="T29" fmla="*/ 220 h 269"/>
                <a:gd name="T30" fmla="*/ 47 w 287"/>
                <a:gd name="T31" fmla="*/ 205 h 269"/>
                <a:gd name="T32" fmla="*/ 239 w 287"/>
                <a:gd name="T33" fmla="*/ 205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87" h="269">
                  <a:moveTo>
                    <a:pt x="239" y="205"/>
                  </a:moveTo>
                  <a:lnTo>
                    <a:pt x="239" y="220"/>
                  </a:lnTo>
                  <a:lnTo>
                    <a:pt x="209" y="220"/>
                  </a:lnTo>
                  <a:lnTo>
                    <a:pt x="209" y="261"/>
                  </a:lnTo>
                  <a:lnTo>
                    <a:pt x="217" y="269"/>
                  </a:lnTo>
                  <a:lnTo>
                    <a:pt x="275" y="269"/>
                  </a:lnTo>
                  <a:lnTo>
                    <a:pt x="287" y="52"/>
                  </a:lnTo>
                  <a:lnTo>
                    <a:pt x="235" y="0"/>
                  </a:lnTo>
                  <a:lnTo>
                    <a:pt x="52" y="0"/>
                  </a:lnTo>
                  <a:lnTo>
                    <a:pt x="0" y="52"/>
                  </a:lnTo>
                  <a:lnTo>
                    <a:pt x="12" y="269"/>
                  </a:lnTo>
                  <a:lnTo>
                    <a:pt x="69" y="269"/>
                  </a:lnTo>
                  <a:lnTo>
                    <a:pt x="77" y="261"/>
                  </a:lnTo>
                  <a:lnTo>
                    <a:pt x="77" y="220"/>
                  </a:lnTo>
                  <a:lnTo>
                    <a:pt x="47" y="220"/>
                  </a:lnTo>
                  <a:lnTo>
                    <a:pt x="47" y="205"/>
                  </a:lnTo>
                  <a:lnTo>
                    <a:pt x="239" y="20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24" name="Freeform 60"/>
            <p:cNvSpPr>
              <a:spLocks/>
            </p:cNvSpPr>
            <p:nvPr/>
          </p:nvSpPr>
          <p:spPr bwMode="auto">
            <a:xfrm>
              <a:off x="1625600" y="2457450"/>
              <a:ext cx="455613" cy="427037"/>
            </a:xfrm>
            <a:custGeom>
              <a:avLst/>
              <a:gdLst>
                <a:gd name="T0" fmla="*/ 239 w 287"/>
                <a:gd name="T1" fmla="*/ 205 h 269"/>
                <a:gd name="T2" fmla="*/ 239 w 287"/>
                <a:gd name="T3" fmla="*/ 220 h 269"/>
                <a:gd name="T4" fmla="*/ 209 w 287"/>
                <a:gd name="T5" fmla="*/ 220 h 269"/>
                <a:gd name="T6" fmla="*/ 209 w 287"/>
                <a:gd name="T7" fmla="*/ 261 h 269"/>
                <a:gd name="T8" fmla="*/ 217 w 287"/>
                <a:gd name="T9" fmla="*/ 269 h 269"/>
                <a:gd name="T10" fmla="*/ 275 w 287"/>
                <a:gd name="T11" fmla="*/ 269 h 269"/>
                <a:gd name="T12" fmla="*/ 287 w 287"/>
                <a:gd name="T13" fmla="*/ 52 h 269"/>
                <a:gd name="T14" fmla="*/ 235 w 287"/>
                <a:gd name="T15" fmla="*/ 0 h 269"/>
                <a:gd name="T16" fmla="*/ 52 w 287"/>
                <a:gd name="T17" fmla="*/ 0 h 269"/>
                <a:gd name="T18" fmla="*/ 0 w 287"/>
                <a:gd name="T19" fmla="*/ 52 h 269"/>
                <a:gd name="T20" fmla="*/ 12 w 287"/>
                <a:gd name="T21" fmla="*/ 269 h 269"/>
                <a:gd name="T22" fmla="*/ 69 w 287"/>
                <a:gd name="T23" fmla="*/ 269 h 269"/>
                <a:gd name="T24" fmla="*/ 77 w 287"/>
                <a:gd name="T25" fmla="*/ 261 h 269"/>
                <a:gd name="T26" fmla="*/ 77 w 287"/>
                <a:gd name="T27" fmla="*/ 220 h 269"/>
                <a:gd name="T28" fmla="*/ 47 w 287"/>
                <a:gd name="T29" fmla="*/ 220 h 269"/>
                <a:gd name="T30" fmla="*/ 47 w 287"/>
                <a:gd name="T31" fmla="*/ 205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87" h="269">
                  <a:moveTo>
                    <a:pt x="239" y="205"/>
                  </a:moveTo>
                  <a:lnTo>
                    <a:pt x="239" y="220"/>
                  </a:lnTo>
                  <a:lnTo>
                    <a:pt x="209" y="220"/>
                  </a:lnTo>
                  <a:lnTo>
                    <a:pt x="209" y="261"/>
                  </a:lnTo>
                  <a:lnTo>
                    <a:pt x="217" y="269"/>
                  </a:lnTo>
                  <a:lnTo>
                    <a:pt x="275" y="269"/>
                  </a:lnTo>
                  <a:lnTo>
                    <a:pt x="287" y="52"/>
                  </a:lnTo>
                  <a:lnTo>
                    <a:pt x="235" y="0"/>
                  </a:lnTo>
                  <a:lnTo>
                    <a:pt x="52" y="0"/>
                  </a:lnTo>
                  <a:lnTo>
                    <a:pt x="0" y="52"/>
                  </a:lnTo>
                  <a:lnTo>
                    <a:pt x="12" y="269"/>
                  </a:lnTo>
                  <a:lnTo>
                    <a:pt x="69" y="269"/>
                  </a:lnTo>
                  <a:lnTo>
                    <a:pt x="77" y="261"/>
                  </a:lnTo>
                  <a:lnTo>
                    <a:pt x="77" y="220"/>
                  </a:lnTo>
                  <a:lnTo>
                    <a:pt x="47" y="220"/>
                  </a:lnTo>
                  <a:lnTo>
                    <a:pt x="47" y="205"/>
                  </a:lnTo>
                </a:path>
              </a:pathLst>
            </a:custGeom>
            <a:noFill/>
            <a:ln w="9525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25" name="Freeform 61"/>
            <p:cNvSpPr>
              <a:spLocks/>
            </p:cNvSpPr>
            <p:nvPr/>
          </p:nvSpPr>
          <p:spPr bwMode="auto">
            <a:xfrm>
              <a:off x="1717675" y="2884488"/>
              <a:ext cx="269875" cy="539750"/>
            </a:xfrm>
            <a:custGeom>
              <a:avLst/>
              <a:gdLst>
                <a:gd name="T0" fmla="*/ 170 w 170"/>
                <a:gd name="T1" fmla="*/ 0 h 340"/>
                <a:gd name="T2" fmla="*/ 170 w 170"/>
                <a:gd name="T3" fmla="*/ 324 h 340"/>
                <a:gd name="T4" fmla="*/ 155 w 170"/>
                <a:gd name="T5" fmla="*/ 340 h 340"/>
                <a:gd name="T6" fmla="*/ 110 w 170"/>
                <a:gd name="T7" fmla="*/ 340 h 340"/>
                <a:gd name="T8" fmla="*/ 94 w 170"/>
                <a:gd name="T9" fmla="*/ 324 h 340"/>
                <a:gd name="T10" fmla="*/ 94 w 170"/>
                <a:gd name="T11" fmla="*/ 55 h 340"/>
                <a:gd name="T12" fmla="*/ 76 w 170"/>
                <a:gd name="T13" fmla="*/ 55 h 340"/>
                <a:gd name="T14" fmla="*/ 76 w 170"/>
                <a:gd name="T15" fmla="*/ 324 h 340"/>
                <a:gd name="T16" fmla="*/ 61 w 170"/>
                <a:gd name="T17" fmla="*/ 340 h 340"/>
                <a:gd name="T18" fmla="*/ 16 w 170"/>
                <a:gd name="T19" fmla="*/ 340 h 340"/>
                <a:gd name="T20" fmla="*/ 0 w 170"/>
                <a:gd name="T21" fmla="*/ 324 h 340"/>
                <a:gd name="T22" fmla="*/ 0 w 170"/>
                <a:gd name="T23" fmla="*/ 0 h 340"/>
                <a:gd name="T24" fmla="*/ 170 w 170"/>
                <a:gd name="T25" fmla="*/ 0 h 3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70" h="340">
                  <a:moveTo>
                    <a:pt x="170" y="0"/>
                  </a:moveTo>
                  <a:lnTo>
                    <a:pt x="170" y="324"/>
                  </a:lnTo>
                  <a:lnTo>
                    <a:pt x="155" y="340"/>
                  </a:lnTo>
                  <a:lnTo>
                    <a:pt x="110" y="340"/>
                  </a:lnTo>
                  <a:lnTo>
                    <a:pt x="94" y="324"/>
                  </a:lnTo>
                  <a:lnTo>
                    <a:pt x="94" y="55"/>
                  </a:lnTo>
                  <a:lnTo>
                    <a:pt x="76" y="55"/>
                  </a:lnTo>
                  <a:lnTo>
                    <a:pt x="76" y="324"/>
                  </a:lnTo>
                  <a:lnTo>
                    <a:pt x="61" y="340"/>
                  </a:lnTo>
                  <a:lnTo>
                    <a:pt x="16" y="340"/>
                  </a:lnTo>
                  <a:lnTo>
                    <a:pt x="0" y="324"/>
                  </a:lnTo>
                  <a:lnTo>
                    <a:pt x="0" y="0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26" name="Freeform 62"/>
            <p:cNvSpPr>
              <a:spLocks/>
            </p:cNvSpPr>
            <p:nvPr/>
          </p:nvSpPr>
          <p:spPr bwMode="auto">
            <a:xfrm>
              <a:off x="1717675" y="2884488"/>
              <a:ext cx="269875" cy="539750"/>
            </a:xfrm>
            <a:custGeom>
              <a:avLst/>
              <a:gdLst>
                <a:gd name="T0" fmla="*/ 170 w 170"/>
                <a:gd name="T1" fmla="*/ 0 h 340"/>
                <a:gd name="T2" fmla="*/ 170 w 170"/>
                <a:gd name="T3" fmla="*/ 324 h 340"/>
                <a:gd name="T4" fmla="*/ 155 w 170"/>
                <a:gd name="T5" fmla="*/ 340 h 340"/>
                <a:gd name="T6" fmla="*/ 110 w 170"/>
                <a:gd name="T7" fmla="*/ 340 h 340"/>
                <a:gd name="T8" fmla="*/ 94 w 170"/>
                <a:gd name="T9" fmla="*/ 324 h 340"/>
                <a:gd name="T10" fmla="*/ 94 w 170"/>
                <a:gd name="T11" fmla="*/ 55 h 340"/>
                <a:gd name="T12" fmla="*/ 76 w 170"/>
                <a:gd name="T13" fmla="*/ 55 h 340"/>
                <a:gd name="T14" fmla="*/ 76 w 170"/>
                <a:gd name="T15" fmla="*/ 324 h 340"/>
                <a:gd name="T16" fmla="*/ 61 w 170"/>
                <a:gd name="T17" fmla="*/ 340 h 340"/>
                <a:gd name="T18" fmla="*/ 16 w 170"/>
                <a:gd name="T19" fmla="*/ 340 h 340"/>
                <a:gd name="T20" fmla="*/ 0 w 170"/>
                <a:gd name="T21" fmla="*/ 324 h 340"/>
                <a:gd name="T22" fmla="*/ 0 w 170"/>
                <a:gd name="T23" fmla="*/ 0 h 3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70" h="340">
                  <a:moveTo>
                    <a:pt x="170" y="0"/>
                  </a:moveTo>
                  <a:lnTo>
                    <a:pt x="170" y="324"/>
                  </a:lnTo>
                  <a:lnTo>
                    <a:pt x="155" y="340"/>
                  </a:lnTo>
                  <a:lnTo>
                    <a:pt x="110" y="340"/>
                  </a:lnTo>
                  <a:lnTo>
                    <a:pt x="94" y="324"/>
                  </a:lnTo>
                  <a:lnTo>
                    <a:pt x="94" y="55"/>
                  </a:lnTo>
                  <a:lnTo>
                    <a:pt x="76" y="55"/>
                  </a:lnTo>
                  <a:lnTo>
                    <a:pt x="76" y="324"/>
                  </a:lnTo>
                  <a:lnTo>
                    <a:pt x="61" y="340"/>
                  </a:lnTo>
                  <a:lnTo>
                    <a:pt x="16" y="340"/>
                  </a:lnTo>
                  <a:lnTo>
                    <a:pt x="0" y="324"/>
                  </a:lnTo>
                  <a:lnTo>
                    <a:pt x="0" y="0"/>
                  </a:lnTo>
                </a:path>
              </a:pathLst>
            </a:custGeom>
            <a:noFill/>
            <a:ln w="12700" cap="flat">
              <a:solidFill>
                <a:schemeClr val="tx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27" name="Oval 63"/>
            <p:cNvSpPr>
              <a:spLocks noChangeArrowheads="1"/>
            </p:cNvSpPr>
            <p:nvPr/>
          </p:nvSpPr>
          <p:spPr bwMode="auto">
            <a:xfrm>
              <a:off x="1720850" y="2147888"/>
              <a:ext cx="263525" cy="263525"/>
            </a:xfrm>
            <a:prstGeom prst="ellipse">
              <a:avLst/>
            </a:prstGeom>
            <a:solidFill>
              <a:srgbClr val="FFFFFF"/>
            </a:solidFill>
            <a:ln w="12700" cap="flat">
              <a:solidFill>
                <a:schemeClr val="tx2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28" name="Freeform 64"/>
            <p:cNvSpPr>
              <a:spLocks/>
            </p:cNvSpPr>
            <p:nvPr/>
          </p:nvSpPr>
          <p:spPr bwMode="auto">
            <a:xfrm>
              <a:off x="1711325" y="2695575"/>
              <a:ext cx="284163" cy="215900"/>
            </a:xfrm>
            <a:custGeom>
              <a:avLst/>
              <a:gdLst>
                <a:gd name="T0" fmla="*/ 0 w 260"/>
                <a:gd name="T1" fmla="*/ 185 h 198"/>
                <a:gd name="T2" fmla="*/ 13 w 260"/>
                <a:gd name="T3" fmla="*/ 198 h 198"/>
                <a:gd name="T4" fmla="*/ 246 w 260"/>
                <a:gd name="T5" fmla="*/ 198 h 198"/>
                <a:gd name="T6" fmla="*/ 260 w 260"/>
                <a:gd name="T7" fmla="*/ 185 h 198"/>
                <a:gd name="T8" fmla="*/ 260 w 260"/>
                <a:gd name="T9" fmla="*/ 13 h 198"/>
                <a:gd name="T10" fmla="*/ 246 w 260"/>
                <a:gd name="T11" fmla="*/ 0 h 198"/>
                <a:gd name="T12" fmla="*/ 13 w 260"/>
                <a:gd name="T13" fmla="*/ 0 h 198"/>
                <a:gd name="T14" fmla="*/ 0 w 260"/>
                <a:gd name="T15" fmla="*/ 13 h 198"/>
                <a:gd name="T16" fmla="*/ 0 w 260"/>
                <a:gd name="T17" fmla="*/ 185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60" h="198">
                  <a:moveTo>
                    <a:pt x="0" y="185"/>
                  </a:moveTo>
                  <a:cubicBezTo>
                    <a:pt x="0" y="192"/>
                    <a:pt x="6" y="198"/>
                    <a:pt x="13" y="198"/>
                  </a:cubicBezTo>
                  <a:cubicBezTo>
                    <a:pt x="246" y="198"/>
                    <a:pt x="246" y="198"/>
                    <a:pt x="246" y="198"/>
                  </a:cubicBezTo>
                  <a:cubicBezTo>
                    <a:pt x="254" y="198"/>
                    <a:pt x="260" y="192"/>
                    <a:pt x="260" y="185"/>
                  </a:cubicBezTo>
                  <a:cubicBezTo>
                    <a:pt x="260" y="13"/>
                    <a:pt x="260" y="13"/>
                    <a:pt x="260" y="13"/>
                  </a:cubicBezTo>
                  <a:cubicBezTo>
                    <a:pt x="260" y="6"/>
                    <a:pt x="254" y="0"/>
                    <a:pt x="246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6" y="0"/>
                    <a:pt x="0" y="6"/>
                    <a:pt x="0" y="13"/>
                  </a:cubicBezTo>
                  <a:cubicBezTo>
                    <a:pt x="0" y="185"/>
                    <a:pt x="0" y="185"/>
                    <a:pt x="0" y="185"/>
                  </a:cubicBezTo>
                  <a:close/>
                </a:path>
              </a:pathLst>
            </a:custGeom>
            <a:solidFill>
              <a:srgbClr val="FFFFFF"/>
            </a:solidFill>
            <a:ln w="6350" cap="flat">
              <a:solidFill>
                <a:schemeClr val="accent2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29" name="Oval 65"/>
            <p:cNvSpPr>
              <a:spLocks noChangeArrowheads="1"/>
            </p:cNvSpPr>
            <p:nvPr/>
          </p:nvSpPr>
          <p:spPr bwMode="auto">
            <a:xfrm>
              <a:off x="1724025" y="2713038"/>
              <a:ext cx="22225" cy="23812"/>
            </a:xfrm>
            <a:prstGeom prst="ellipse">
              <a:avLst/>
            </a:prstGeom>
            <a:solidFill>
              <a:srgbClr val="FFFFFF"/>
            </a:solidFill>
            <a:ln w="6350" cap="flat">
              <a:solidFill>
                <a:schemeClr val="accent2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30" name="Freeform 66"/>
            <p:cNvSpPr>
              <a:spLocks/>
            </p:cNvSpPr>
            <p:nvPr/>
          </p:nvSpPr>
          <p:spPr bwMode="auto">
            <a:xfrm>
              <a:off x="1689100" y="2085975"/>
              <a:ext cx="328613" cy="193675"/>
            </a:xfrm>
            <a:custGeom>
              <a:avLst/>
              <a:gdLst>
                <a:gd name="T0" fmla="*/ 248 w 300"/>
                <a:gd name="T1" fmla="*/ 178 h 178"/>
                <a:gd name="T2" fmla="*/ 281 w 300"/>
                <a:gd name="T3" fmla="*/ 145 h 178"/>
                <a:gd name="T4" fmla="*/ 300 w 300"/>
                <a:gd name="T5" fmla="*/ 145 h 178"/>
                <a:gd name="T6" fmla="*/ 300 w 300"/>
                <a:gd name="T7" fmla="*/ 125 h 178"/>
                <a:gd name="T8" fmla="*/ 285 w 300"/>
                <a:gd name="T9" fmla="*/ 125 h 178"/>
                <a:gd name="T10" fmla="*/ 285 w 300"/>
                <a:gd name="T11" fmla="*/ 125 h 178"/>
                <a:gd name="T12" fmla="*/ 150 w 300"/>
                <a:gd name="T13" fmla="*/ 0 h 178"/>
                <a:gd name="T14" fmla="*/ 14 w 300"/>
                <a:gd name="T15" fmla="*/ 125 h 178"/>
                <a:gd name="T16" fmla="*/ 14 w 300"/>
                <a:gd name="T17" fmla="*/ 125 h 178"/>
                <a:gd name="T18" fmla="*/ 0 w 300"/>
                <a:gd name="T19" fmla="*/ 125 h 178"/>
                <a:gd name="T20" fmla="*/ 0 w 300"/>
                <a:gd name="T21" fmla="*/ 145 h 178"/>
                <a:gd name="T22" fmla="*/ 18 w 300"/>
                <a:gd name="T23" fmla="*/ 145 h 178"/>
                <a:gd name="T24" fmla="*/ 51 w 300"/>
                <a:gd name="T25" fmla="*/ 178 h 178"/>
                <a:gd name="T26" fmla="*/ 248 w 300"/>
                <a:gd name="T27" fmla="*/ 178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00" h="178">
                  <a:moveTo>
                    <a:pt x="248" y="178"/>
                  </a:moveTo>
                  <a:cubicBezTo>
                    <a:pt x="281" y="145"/>
                    <a:pt x="281" y="145"/>
                    <a:pt x="281" y="145"/>
                  </a:cubicBezTo>
                  <a:cubicBezTo>
                    <a:pt x="300" y="145"/>
                    <a:pt x="300" y="145"/>
                    <a:pt x="300" y="145"/>
                  </a:cubicBezTo>
                  <a:cubicBezTo>
                    <a:pt x="300" y="125"/>
                    <a:pt x="300" y="125"/>
                    <a:pt x="300" y="125"/>
                  </a:cubicBezTo>
                  <a:cubicBezTo>
                    <a:pt x="285" y="125"/>
                    <a:pt x="285" y="125"/>
                    <a:pt x="285" y="125"/>
                  </a:cubicBezTo>
                  <a:cubicBezTo>
                    <a:pt x="285" y="125"/>
                    <a:pt x="285" y="125"/>
                    <a:pt x="285" y="125"/>
                  </a:cubicBezTo>
                  <a:cubicBezTo>
                    <a:pt x="260" y="76"/>
                    <a:pt x="261" y="0"/>
                    <a:pt x="150" y="0"/>
                  </a:cubicBezTo>
                  <a:cubicBezTo>
                    <a:pt x="39" y="0"/>
                    <a:pt x="39" y="76"/>
                    <a:pt x="14" y="125"/>
                  </a:cubicBezTo>
                  <a:cubicBezTo>
                    <a:pt x="14" y="125"/>
                    <a:pt x="14" y="125"/>
                    <a:pt x="14" y="125"/>
                  </a:cubicBezTo>
                  <a:cubicBezTo>
                    <a:pt x="0" y="125"/>
                    <a:pt x="0" y="125"/>
                    <a:pt x="0" y="125"/>
                  </a:cubicBezTo>
                  <a:cubicBezTo>
                    <a:pt x="0" y="145"/>
                    <a:pt x="0" y="145"/>
                    <a:pt x="0" y="145"/>
                  </a:cubicBezTo>
                  <a:cubicBezTo>
                    <a:pt x="18" y="145"/>
                    <a:pt x="18" y="145"/>
                    <a:pt x="18" y="145"/>
                  </a:cubicBezTo>
                  <a:cubicBezTo>
                    <a:pt x="51" y="178"/>
                    <a:pt x="51" y="178"/>
                    <a:pt x="51" y="178"/>
                  </a:cubicBezTo>
                  <a:lnTo>
                    <a:pt x="248" y="178"/>
                  </a:lnTo>
                  <a:close/>
                </a:path>
              </a:pathLst>
            </a:custGeom>
            <a:solidFill>
              <a:srgbClr val="FFFFFF"/>
            </a:solidFill>
            <a:ln w="6350" cap="flat">
              <a:solidFill>
                <a:schemeClr val="tx2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31" name="Line 67"/>
            <p:cNvSpPr>
              <a:spLocks noChangeShapeType="1"/>
            </p:cNvSpPr>
            <p:nvPr/>
          </p:nvSpPr>
          <p:spPr bwMode="auto">
            <a:xfrm>
              <a:off x="1741488" y="2236788"/>
              <a:ext cx="223838" cy="0"/>
            </a:xfrm>
            <a:prstGeom prst="line">
              <a:avLst/>
            </a:prstGeom>
            <a:noFill/>
            <a:ln w="6350" cap="flat">
              <a:solidFill>
                <a:schemeClr val="tx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32" name="Freeform 68"/>
            <p:cNvSpPr>
              <a:spLocks/>
            </p:cNvSpPr>
            <p:nvPr/>
          </p:nvSpPr>
          <p:spPr bwMode="auto">
            <a:xfrm>
              <a:off x="1636713" y="2762250"/>
              <a:ext cx="111125" cy="122237"/>
            </a:xfrm>
            <a:custGeom>
              <a:avLst/>
              <a:gdLst>
                <a:gd name="T0" fmla="*/ 0 w 70"/>
                <a:gd name="T1" fmla="*/ 0 h 77"/>
                <a:gd name="T2" fmla="*/ 5 w 70"/>
                <a:gd name="T3" fmla="*/ 77 h 77"/>
                <a:gd name="T4" fmla="*/ 62 w 70"/>
                <a:gd name="T5" fmla="*/ 77 h 77"/>
                <a:gd name="T6" fmla="*/ 70 w 70"/>
                <a:gd name="T7" fmla="*/ 69 h 77"/>
                <a:gd name="T8" fmla="*/ 70 w 70"/>
                <a:gd name="T9" fmla="*/ 28 h 77"/>
                <a:gd name="T10" fmla="*/ 40 w 70"/>
                <a:gd name="T11" fmla="*/ 28 h 77"/>
                <a:gd name="T12" fmla="*/ 40 w 70"/>
                <a:gd name="T13" fmla="*/ 13 h 77"/>
                <a:gd name="T14" fmla="*/ 0 w 70"/>
                <a:gd name="T15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0" h="77">
                  <a:moveTo>
                    <a:pt x="0" y="0"/>
                  </a:moveTo>
                  <a:lnTo>
                    <a:pt x="5" y="77"/>
                  </a:lnTo>
                  <a:lnTo>
                    <a:pt x="62" y="77"/>
                  </a:lnTo>
                  <a:lnTo>
                    <a:pt x="70" y="69"/>
                  </a:lnTo>
                  <a:lnTo>
                    <a:pt x="70" y="28"/>
                  </a:lnTo>
                  <a:lnTo>
                    <a:pt x="40" y="28"/>
                  </a:lnTo>
                  <a:lnTo>
                    <a:pt x="40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33" name="Freeform 69"/>
            <p:cNvSpPr>
              <a:spLocks/>
            </p:cNvSpPr>
            <p:nvPr/>
          </p:nvSpPr>
          <p:spPr bwMode="auto">
            <a:xfrm>
              <a:off x="1636713" y="2762250"/>
              <a:ext cx="111125" cy="122237"/>
            </a:xfrm>
            <a:custGeom>
              <a:avLst/>
              <a:gdLst>
                <a:gd name="T0" fmla="*/ 0 w 70"/>
                <a:gd name="T1" fmla="*/ 0 h 77"/>
                <a:gd name="T2" fmla="*/ 5 w 70"/>
                <a:gd name="T3" fmla="*/ 77 h 77"/>
                <a:gd name="T4" fmla="*/ 62 w 70"/>
                <a:gd name="T5" fmla="*/ 77 h 77"/>
                <a:gd name="T6" fmla="*/ 70 w 70"/>
                <a:gd name="T7" fmla="*/ 69 h 77"/>
                <a:gd name="T8" fmla="*/ 70 w 70"/>
                <a:gd name="T9" fmla="*/ 28 h 77"/>
                <a:gd name="T10" fmla="*/ 40 w 70"/>
                <a:gd name="T11" fmla="*/ 28 h 77"/>
                <a:gd name="T12" fmla="*/ 40 w 70"/>
                <a:gd name="T13" fmla="*/ 13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" h="77">
                  <a:moveTo>
                    <a:pt x="0" y="0"/>
                  </a:moveTo>
                  <a:lnTo>
                    <a:pt x="5" y="77"/>
                  </a:lnTo>
                  <a:lnTo>
                    <a:pt x="62" y="77"/>
                  </a:lnTo>
                  <a:lnTo>
                    <a:pt x="70" y="69"/>
                  </a:lnTo>
                  <a:lnTo>
                    <a:pt x="70" y="28"/>
                  </a:lnTo>
                  <a:lnTo>
                    <a:pt x="40" y="28"/>
                  </a:lnTo>
                  <a:lnTo>
                    <a:pt x="40" y="13"/>
                  </a:lnTo>
                </a:path>
              </a:pathLst>
            </a:custGeom>
            <a:noFill/>
            <a:ln w="12700" cap="flat">
              <a:solidFill>
                <a:schemeClr val="tx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34" name="Freeform 70"/>
            <p:cNvSpPr>
              <a:spLocks/>
            </p:cNvSpPr>
            <p:nvPr/>
          </p:nvSpPr>
          <p:spPr bwMode="auto">
            <a:xfrm>
              <a:off x="1665288" y="2457450"/>
              <a:ext cx="415925" cy="142875"/>
            </a:xfrm>
            <a:custGeom>
              <a:avLst/>
              <a:gdLst>
                <a:gd name="T0" fmla="*/ 260 w 262"/>
                <a:gd name="T1" fmla="*/ 90 h 90"/>
                <a:gd name="T2" fmla="*/ 262 w 262"/>
                <a:gd name="T3" fmla="*/ 52 h 90"/>
                <a:gd name="T4" fmla="*/ 210 w 262"/>
                <a:gd name="T5" fmla="*/ 0 h 90"/>
                <a:gd name="T6" fmla="*/ 27 w 262"/>
                <a:gd name="T7" fmla="*/ 0 h 90"/>
                <a:gd name="T8" fmla="*/ 0 w 262"/>
                <a:gd name="T9" fmla="*/ 25 h 90"/>
                <a:gd name="T10" fmla="*/ 260 w 262"/>
                <a:gd name="T11" fmla="*/ 90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62" h="90">
                  <a:moveTo>
                    <a:pt x="260" y="90"/>
                  </a:moveTo>
                  <a:lnTo>
                    <a:pt x="262" y="52"/>
                  </a:lnTo>
                  <a:lnTo>
                    <a:pt x="210" y="0"/>
                  </a:lnTo>
                  <a:lnTo>
                    <a:pt x="27" y="0"/>
                  </a:lnTo>
                  <a:lnTo>
                    <a:pt x="0" y="25"/>
                  </a:lnTo>
                  <a:lnTo>
                    <a:pt x="260" y="9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35" name="Freeform 71"/>
            <p:cNvSpPr>
              <a:spLocks/>
            </p:cNvSpPr>
            <p:nvPr/>
          </p:nvSpPr>
          <p:spPr bwMode="auto">
            <a:xfrm>
              <a:off x="1665288" y="2457450"/>
              <a:ext cx="415925" cy="142875"/>
            </a:xfrm>
            <a:custGeom>
              <a:avLst/>
              <a:gdLst>
                <a:gd name="T0" fmla="*/ 260 w 262"/>
                <a:gd name="T1" fmla="*/ 90 h 90"/>
                <a:gd name="T2" fmla="*/ 262 w 262"/>
                <a:gd name="T3" fmla="*/ 52 h 90"/>
                <a:gd name="T4" fmla="*/ 210 w 262"/>
                <a:gd name="T5" fmla="*/ 0 h 90"/>
                <a:gd name="T6" fmla="*/ 27 w 262"/>
                <a:gd name="T7" fmla="*/ 0 h 90"/>
                <a:gd name="T8" fmla="*/ 0 w 262"/>
                <a:gd name="T9" fmla="*/ 25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2" h="90">
                  <a:moveTo>
                    <a:pt x="260" y="90"/>
                  </a:moveTo>
                  <a:lnTo>
                    <a:pt x="262" y="52"/>
                  </a:lnTo>
                  <a:lnTo>
                    <a:pt x="210" y="0"/>
                  </a:lnTo>
                  <a:lnTo>
                    <a:pt x="27" y="0"/>
                  </a:lnTo>
                  <a:lnTo>
                    <a:pt x="0" y="25"/>
                  </a:lnTo>
                </a:path>
              </a:pathLst>
            </a:custGeom>
            <a:noFill/>
            <a:ln w="12700" cap="flat">
              <a:solidFill>
                <a:schemeClr val="tx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36" name="Freeform 72"/>
            <p:cNvSpPr>
              <a:spLocks/>
            </p:cNvSpPr>
            <p:nvPr/>
          </p:nvSpPr>
          <p:spPr bwMode="auto">
            <a:xfrm>
              <a:off x="1957388" y="2600325"/>
              <a:ext cx="120650" cy="284162"/>
            </a:xfrm>
            <a:custGeom>
              <a:avLst/>
              <a:gdLst>
                <a:gd name="T0" fmla="*/ 30 w 76"/>
                <a:gd name="T1" fmla="*/ 115 h 179"/>
                <a:gd name="T2" fmla="*/ 30 w 76"/>
                <a:gd name="T3" fmla="*/ 130 h 179"/>
                <a:gd name="T4" fmla="*/ 0 w 76"/>
                <a:gd name="T5" fmla="*/ 130 h 179"/>
                <a:gd name="T6" fmla="*/ 0 w 76"/>
                <a:gd name="T7" fmla="*/ 171 h 179"/>
                <a:gd name="T8" fmla="*/ 8 w 76"/>
                <a:gd name="T9" fmla="*/ 179 h 179"/>
                <a:gd name="T10" fmla="*/ 66 w 76"/>
                <a:gd name="T11" fmla="*/ 179 h 179"/>
                <a:gd name="T12" fmla="*/ 76 w 76"/>
                <a:gd name="T13" fmla="*/ 0 h 179"/>
                <a:gd name="T14" fmla="*/ 30 w 76"/>
                <a:gd name="T15" fmla="*/ 115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6" h="179">
                  <a:moveTo>
                    <a:pt x="30" y="115"/>
                  </a:moveTo>
                  <a:lnTo>
                    <a:pt x="30" y="130"/>
                  </a:lnTo>
                  <a:lnTo>
                    <a:pt x="0" y="130"/>
                  </a:lnTo>
                  <a:lnTo>
                    <a:pt x="0" y="171"/>
                  </a:lnTo>
                  <a:lnTo>
                    <a:pt x="8" y="179"/>
                  </a:lnTo>
                  <a:lnTo>
                    <a:pt x="66" y="179"/>
                  </a:lnTo>
                  <a:lnTo>
                    <a:pt x="76" y="0"/>
                  </a:lnTo>
                  <a:lnTo>
                    <a:pt x="30" y="1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37" name="Freeform 73"/>
            <p:cNvSpPr>
              <a:spLocks/>
            </p:cNvSpPr>
            <p:nvPr/>
          </p:nvSpPr>
          <p:spPr bwMode="auto">
            <a:xfrm>
              <a:off x="1957388" y="2600325"/>
              <a:ext cx="120650" cy="284162"/>
            </a:xfrm>
            <a:custGeom>
              <a:avLst/>
              <a:gdLst>
                <a:gd name="T0" fmla="*/ 30 w 76"/>
                <a:gd name="T1" fmla="*/ 115 h 179"/>
                <a:gd name="T2" fmla="*/ 30 w 76"/>
                <a:gd name="T3" fmla="*/ 130 h 179"/>
                <a:gd name="T4" fmla="*/ 0 w 76"/>
                <a:gd name="T5" fmla="*/ 130 h 179"/>
                <a:gd name="T6" fmla="*/ 0 w 76"/>
                <a:gd name="T7" fmla="*/ 171 h 179"/>
                <a:gd name="T8" fmla="*/ 8 w 76"/>
                <a:gd name="T9" fmla="*/ 179 h 179"/>
                <a:gd name="T10" fmla="*/ 66 w 76"/>
                <a:gd name="T11" fmla="*/ 179 h 179"/>
                <a:gd name="T12" fmla="*/ 76 w 76"/>
                <a:gd name="T13" fmla="*/ 0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6" h="179">
                  <a:moveTo>
                    <a:pt x="30" y="115"/>
                  </a:moveTo>
                  <a:lnTo>
                    <a:pt x="30" y="130"/>
                  </a:lnTo>
                  <a:lnTo>
                    <a:pt x="0" y="130"/>
                  </a:lnTo>
                  <a:lnTo>
                    <a:pt x="0" y="171"/>
                  </a:lnTo>
                  <a:lnTo>
                    <a:pt x="8" y="179"/>
                  </a:lnTo>
                  <a:lnTo>
                    <a:pt x="66" y="179"/>
                  </a:lnTo>
                  <a:lnTo>
                    <a:pt x="76" y="0"/>
                  </a:lnTo>
                </a:path>
              </a:pathLst>
            </a:custGeom>
            <a:noFill/>
            <a:ln w="12700" cap="flat">
              <a:solidFill>
                <a:schemeClr val="tx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38" name="Freeform 74"/>
            <p:cNvSpPr>
              <a:spLocks/>
            </p:cNvSpPr>
            <p:nvPr/>
          </p:nvSpPr>
          <p:spPr bwMode="auto">
            <a:xfrm>
              <a:off x="1638300" y="2613025"/>
              <a:ext cx="79375" cy="128587"/>
            </a:xfrm>
            <a:custGeom>
              <a:avLst/>
              <a:gdLst>
                <a:gd name="T0" fmla="*/ 72 w 72"/>
                <a:gd name="T1" fmla="*/ 0 h 118"/>
                <a:gd name="T2" fmla="*/ 12 w 72"/>
                <a:gd name="T3" fmla="*/ 43 h 118"/>
                <a:gd name="T4" fmla="*/ 13 w 72"/>
                <a:gd name="T5" fmla="*/ 11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2" h="118">
                  <a:moveTo>
                    <a:pt x="72" y="0"/>
                  </a:moveTo>
                  <a:cubicBezTo>
                    <a:pt x="47" y="3"/>
                    <a:pt x="24" y="18"/>
                    <a:pt x="12" y="43"/>
                  </a:cubicBezTo>
                  <a:cubicBezTo>
                    <a:pt x="0" y="67"/>
                    <a:pt x="1" y="95"/>
                    <a:pt x="13" y="118"/>
                  </a:cubicBezTo>
                </a:path>
              </a:pathLst>
            </a:custGeom>
            <a:noFill/>
            <a:ln w="6350" cap="flat">
              <a:solidFill>
                <a:schemeClr val="accent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39" name="Freeform 75"/>
            <p:cNvSpPr>
              <a:spLocks/>
            </p:cNvSpPr>
            <p:nvPr/>
          </p:nvSpPr>
          <p:spPr bwMode="auto">
            <a:xfrm>
              <a:off x="1587500" y="2566988"/>
              <a:ext cx="100013" cy="177800"/>
            </a:xfrm>
            <a:custGeom>
              <a:avLst/>
              <a:gdLst>
                <a:gd name="T0" fmla="*/ 11 w 92"/>
                <a:gd name="T1" fmla="*/ 163 h 163"/>
                <a:gd name="T2" fmla="*/ 18 w 92"/>
                <a:gd name="T3" fmla="*/ 63 h 163"/>
                <a:gd name="T4" fmla="*/ 92 w 92"/>
                <a:gd name="T5" fmla="*/ 0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2" h="163">
                  <a:moveTo>
                    <a:pt x="11" y="163"/>
                  </a:moveTo>
                  <a:cubicBezTo>
                    <a:pt x="0" y="131"/>
                    <a:pt x="2" y="95"/>
                    <a:pt x="18" y="63"/>
                  </a:cubicBezTo>
                  <a:cubicBezTo>
                    <a:pt x="34" y="31"/>
                    <a:pt x="61" y="9"/>
                    <a:pt x="92" y="0"/>
                  </a:cubicBezTo>
                </a:path>
              </a:pathLst>
            </a:custGeom>
            <a:noFill/>
            <a:ln w="6350" cap="flat">
              <a:solidFill>
                <a:schemeClr val="accent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40" name="Freeform 76"/>
            <p:cNvSpPr>
              <a:spLocks/>
            </p:cNvSpPr>
            <p:nvPr/>
          </p:nvSpPr>
          <p:spPr bwMode="auto">
            <a:xfrm>
              <a:off x="1535113" y="2520950"/>
              <a:ext cx="123825" cy="225425"/>
            </a:xfrm>
            <a:custGeom>
              <a:avLst/>
              <a:gdLst>
                <a:gd name="T0" fmla="*/ 10 w 113"/>
                <a:gd name="T1" fmla="*/ 207 h 207"/>
                <a:gd name="T2" fmla="*/ 23 w 113"/>
                <a:gd name="T3" fmla="*/ 84 h 207"/>
                <a:gd name="T4" fmla="*/ 113 w 113"/>
                <a:gd name="T5" fmla="*/ 0 h 2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3" h="207">
                  <a:moveTo>
                    <a:pt x="10" y="207"/>
                  </a:moveTo>
                  <a:cubicBezTo>
                    <a:pt x="0" y="167"/>
                    <a:pt x="3" y="123"/>
                    <a:pt x="23" y="84"/>
                  </a:cubicBezTo>
                  <a:cubicBezTo>
                    <a:pt x="43" y="44"/>
                    <a:pt x="76" y="15"/>
                    <a:pt x="113" y="0"/>
                  </a:cubicBezTo>
                </a:path>
              </a:pathLst>
            </a:custGeom>
            <a:noFill/>
            <a:ln w="6350" cap="flat">
              <a:solidFill>
                <a:schemeClr val="accent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41" name="Freeform 77"/>
            <p:cNvSpPr>
              <a:spLocks/>
            </p:cNvSpPr>
            <p:nvPr/>
          </p:nvSpPr>
          <p:spPr bwMode="auto">
            <a:xfrm>
              <a:off x="1479550" y="2473325"/>
              <a:ext cx="152400" cy="276225"/>
            </a:xfrm>
            <a:custGeom>
              <a:avLst/>
              <a:gdLst>
                <a:gd name="T0" fmla="*/ 12 w 139"/>
                <a:gd name="T1" fmla="*/ 253 h 253"/>
                <a:gd name="T2" fmla="*/ 29 w 139"/>
                <a:gd name="T3" fmla="*/ 102 h 253"/>
                <a:gd name="T4" fmla="*/ 139 w 139"/>
                <a:gd name="T5" fmla="*/ 0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9" h="253">
                  <a:moveTo>
                    <a:pt x="12" y="253"/>
                  </a:moveTo>
                  <a:cubicBezTo>
                    <a:pt x="0" y="204"/>
                    <a:pt x="4" y="151"/>
                    <a:pt x="29" y="102"/>
                  </a:cubicBezTo>
                  <a:cubicBezTo>
                    <a:pt x="53" y="53"/>
                    <a:pt x="93" y="18"/>
                    <a:pt x="139" y="0"/>
                  </a:cubicBezTo>
                </a:path>
              </a:pathLst>
            </a:custGeom>
            <a:noFill/>
            <a:ln w="6350" cap="flat">
              <a:solidFill>
                <a:schemeClr val="accent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</p:grpSp>
      <p:grpSp>
        <p:nvGrpSpPr>
          <p:cNvPr id="42" name="Gruppieren 835"/>
          <p:cNvGrpSpPr/>
          <p:nvPr/>
        </p:nvGrpSpPr>
        <p:grpSpPr>
          <a:xfrm>
            <a:off x="2429072" y="1273720"/>
            <a:ext cx="486654" cy="1003152"/>
            <a:chOff x="1479550" y="2078038"/>
            <a:chExt cx="604838" cy="1350962"/>
          </a:xfrm>
        </p:grpSpPr>
        <p:sp>
          <p:nvSpPr>
            <p:cNvPr id="43" name="AutoShape 56"/>
            <p:cNvSpPr>
              <a:spLocks noChangeAspect="1" noChangeArrowheads="1" noTextEdit="1"/>
            </p:cNvSpPr>
            <p:nvPr/>
          </p:nvSpPr>
          <p:spPr bwMode="auto">
            <a:xfrm>
              <a:off x="1479550" y="2078038"/>
              <a:ext cx="604838" cy="1350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44" name="Freeform 58"/>
            <p:cNvSpPr>
              <a:spLocks/>
            </p:cNvSpPr>
            <p:nvPr/>
          </p:nvSpPr>
          <p:spPr bwMode="auto">
            <a:xfrm>
              <a:off x="1689100" y="2085975"/>
              <a:ext cx="328613" cy="325437"/>
            </a:xfrm>
            <a:custGeom>
              <a:avLst/>
              <a:gdLst>
                <a:gd name="T0" fmla="*/ 285 w 300"/>
                <a:gd name="T1" fmla="*/ 125 h 298"/>
                <a:gd name="T2" fmla="*/ 285 w 300"/>
                <a:gd name="T3" fmla="*/ 125 h 298"/>
                <a:gd name="T4" fmla="*/ 150 w 300"/>
                <a:gd name="T5" fmla="*/ 0 h 298"/>
                <a:gd name="T6" fmla="*/ 14 w 300"/>
                <a:gd name="T7" fmla="*/ 125 h 298"/>
                <a:gd name="T8" fmla="*/ 14 w 300"/>
                <a:gd name="T9" fmla="*/ 125 h 298"/>
                <a:gd name="T10" fmla="*/ 0 w 300"/>
                <a:gd name="T11" fmla="*/ 125 h 298"/>
                <a:gd name="T12" fmla="*/ 0 w 300"/>
                <a:gd name="T13" fmla="*/ 145 h 298"/>
                <a:gd name="T14" fmla="*/ 18 w 300"/>
                <a:gd name="T15" fmla="*/ 145 h 298"/>
                <a:gd name="T16" fmla="*/ 31 w 300"/>
                <a:gd name="T17" fmla="*/ 157 h 298"/>
                <a:gd name="T18" fmla="*/ 29 w 300"/>
                <a:gd name="T19" fmla="*/ 178 h 298"/>
                <a:gd name="T20" fmla="*/ 150 w 300"/>
                <a:gd name="T21" fmla="*/ 298 h 298"/>
                <a:gd name="T22" fmla="*/ 270 w 300"/>
                <a:gd name="T23" fmla="*/ 178 h 298"/>
                <a:gd name="T24" fmla="*/ 269 w 300"/>
                <a:gd name="T25" fmla="*/ 157 h 298"/>
                <a:gd name="T26" fmla="*/ 281 w 300"/>
                <a:gd name="T27" fmla="*/ 145 h 298"/>
                <a:gd name="T28" fmla="*/ 300 w 300"/>
                <a:gd name="T29" fmla="*/ 145 h 298"/>
                <a:gd name="T30" fmla="*/ 300 w 300"/>
                <a:gd name="T31" fmla="*/ 125 h 298"/>
                <a:gd name="T32" fmla="*/ 285 w 300"/>
                <a:gd name="T33" fmla="*/ 125 h 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00" h="298">
                  <a:moveTo>
                    <a:pt x="285" y="125"/>
                  </a:moveTo>
                  <a:cubicBezTo>
                    <a:pt x="285" y="125"/>
                    <a:pt x="285" y="125"/>
                    <a:pt x="285" y="125"/>
                  </a:cubicBezTo>
                  <a:cubicBezTo>
                    <a:pt x="260" y="76"/>
                    <a:pt x="261" y="0"/>
                    <a:pt x="150" y="0"/>
                  </a:cubicBezTo>
                  <a:cubicBezTo>
                    <a:pt x="39" y="0"/>
                    <a:pt x="39" y="76"/>
                    <a:pt x="14" y="125"/>
                  </a:cubicBezTo>
                  <a:cubicBezTo>
                    <a:pt x="14" y="125"/>
                    <a:pt x="14" y="125"/>
                    <a:pt x="14" y="125"/>
                  </a:cubicBezTo>
                  <a:cubicBezTo>
                    <a:pt x="0" y="125"/>
                    <a:pt x="0" y="125"/>
                    <a:pt x="0" y="125"/>
                  </a:cubicBezTo>
                  <a:cubicBezTo>
                    <a:pt x="0" y="145"/>
                    <a:pt x="0" y="145"/>
                    <a:pt x="0" y="145"/>
                  </a:cubicBezTo>
                  <a:cubicBezTo>
                    <a:pt x="18" y="145"/>
                    <a:pt x="18" y="145"/>
                    <a:pt x="18" y="145"/>
                  </a:cubicBezTo>
                  <a:cubicBezTo>
                    <a:pt x="31" y="157"/>
                    <a:pt x="31" y="157"/>
                    <a:pt x="31" y="157"/>
                  </a:cubicBezTo>
                  <a:cubicBezTo>
                    <a:pt x="30" y="164"/>
                    <a:pt x="29" y="171"/>
                    <a:pt x="29" y="178"/>
                  </a:cubicBezTo>
                  <a:cubicBezTo>
                    <a:pt x="29" y="244"/>
                    <a:pt x="83" y="298"/>
                    <a:pt x="150" y="298"/>
                  </a:cubicBezTo>
                  <a:cubicBezTo>
                    <a:pt x="216" y="298"/>
                    <a:pt x="270" y="244"/>
                    <a:pt x="270" y="178"/>
                  </a:cubicBezTo>
                  <a:cubicBezTo>
                    <a:pt x="270" y="171"/>
                    <a:pt x="270" y="164"/>
                    <a:pt x="269" y="157"/>
                  </a:cubicBezTo>
                  <a:cubicBezTo>
                    <a:pt x="281" y="145"/>
                    <a:pt x="281" y="145"/>
                    <a:pt x="281" y="145"/>
                  </a:cubicBezTo>
                  <a:cubicBezTo>
                    <a:pt x="300" y="145"/>
                    <a:pt x="300" y="145"/>
                    <a:pt x="300" y="145"/>
                  </a:cubicBezTo>
                  <a:cubicBezTo>
                    <a:pt x="300" y="125"/>
                    <a:pt x="300" y="125"/>
                    <a:pt x="300" y="125"/>
                  </a:cubicBezTo>
                  <a:lnTo>
                    <a:pt x="285" y="125"/>
                  </a:lnTo>
                  <a:close/>
                </a:path>
              </a:pathLst>
            </a:custGeom>
            <a:solidFill>
              <a:srgbClr val="FFFFFF"/>
            </a:solidFill>
            <a:ln w="14288" cap="flat">
              <a:solidFill>
                <a:schemeClr val="tx2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45" name="Freeform 59"/>
            <p:cNvSpPr>
              <a:spLocks/>
            </p:cNvSpPr>
            <p:nvPr/>
          </p:nvSpPr>
          <p:spPr bwMode="auto">
            <a:xfrm>
              <a:off x="1625600" y="2457450"/>
              <a:ext cx="455613" cy="427037"/>
            </a:xfrm>
            <a:custGeom>
              <a:avLst/>
              <a:gdLst>
                <a:gd name="T0" fmla="*/ 239 w 287"/>
                <a:gd name="T1" fmla="*/ 205 h 269"/>
                <a:gd name="T2" fmla="*/ 239 w 287"/>
                <a:gd name="T3" fmla="*/ 220 h 269"/>
                <a:gd name="T4" fmla="*/ 209 w 287"/>
                <a:gd name="T5" fmla="*/ 220 h 269"/>
                <a:gd name="T6" fmla="*/ 209 w 287"/>
                <a:gd name="T7" fmla="*/ 261 h 269"/>
                <a:gd name="T8" fmla="*/ 217 w 287"/>
                <a:gd name="T9" fmla="*/ 269 h 269"/>
                <a:gd name="T10" fmla="*/ 275 w 287"/>
                <a:gd name="T11" fmla="*/ 269 h 269"/>
                <a:gd name="T12" fmla="*/ 287 w 287"/>
                <a:gd name="T13" fmla="*/ 52 h 269"/>
                <a:gd name="T14" fmla="*/ 235 w 287"/>
                <a:gd name="T15" fmla="*/ 0 h 269"/>
                <a:gd name="T16" fmla="*/ 52 w 287"/>
                <a:gd name="T17" fmla="*/ 0 h 269"/>
                <a:gd name="T18" fmla="*/ 0 w 287"/>
                <a:gd name="T19" fmla="*/ 52 h 269"/>
                <a:gd name="T20" fmla="*/ 12 w 287"/>
                <a:gd name="T21" fmla="*/ 269 h 269"/>
                <a:gd name="T22" fmla="*/ 69 w 287"/>
                <a:gd name="T23" fmla="*/ 269 h 269"/>
                <a:gd name="T24" fmla="*/ 77 w 287"/>
                <a:gd name="T25" fmla="*/ 261 h 269"/>
                <a:gd name="T26" fmla="*/ 77 w 287"/>
                <a:gd name="T27" fmla="*/ 220 h 269"/>
                <a:gd name="T28" fmla="*/ 47 w 287"/>
                <a:gd name="T29" fmla="*/ 220 h 269"/>
                <a:gd name="T30" fmla="*/ 47 w 287"/>
                <a:gd name="T31" fmla="*/ 205 h 269"/>
                <a:gd name="T32" fmla="*/ 239 w 287"/>
                <a:gd name="T33" fmla="*/ 205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87" h="269">
                  <a:moveTo>
                    <a:pt x="239" y="205"/>
                  </a:moveTo>
                  <a:lnTo>
                    <a:pt x="239" y="220"/>
                  </a:lnTo>
                  <a:lnTo>
                    <a:pt x="209" y="220"/>
                  </a:lnTo>
                  <a:lnTo>
                    <a:pt x="209" y="261"/>
                  </a:lnTo>
                  <a:lnTo>
                    <a:pt x="217" y="269"/>
                  </a:lnTo>
                  <a:lnTo>
                    <a:pt x="275" y="269"/>
                  </a:lnTo>
                  <a:lnTo>
                    <a:pt x="287" y="52"/>
                  </a:lnTo>
                  <a:lnTo>
                    <a:pt x="235" y="0"/>
                  </a:lnTo>
                  <a:lnTo>
                    <a:pt x="52" y="0"/>
                  </a:lnTo>
                  <a:lnTo>
                    <a:pt x="0" y="52"/>
                  </a:lnTo>
                  <a:lnTo>
                    <a:pt x="12" y="269"/>
                  </a:lnTo>
                  <a:lnTo>
                    <a:pt x="69" y="269"/>
                  </a:lnTo>
                  <a:lnTo>
                    <a:pt x="77" y="261"/>
                  </a:lnTo>
                  <a:lnTo>
                    <a:pt x="77" y="220"/>
                  </a:lnTo>
                  <a:lnTo>
                    <a:pt x="47" y="220"/>
                  </a:lnTo>
                  <a:lnTo>
                    <a:pt x="47" y="205"/>
                  </a:lnTo>
                  <a:lnTo>
                    <a:pt x="239" y="20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46" name="Freeform 60"/>
            <p:cNvSpPr>
              <a:spLocks/>
            </p:cNvSpPr>
            <p:nvPr/>
          </p:nvSpPr>
          <p:spPr bwMode="auto">
            <a:xfrm>
              <a:off x="1625600" y="2457450"/>
              <a:ext cx="455613" cy="427037"/>
            </a:xfrm>
            <a:custGeom>
              <a:avLst/>
              <a:gdLst>
                <a:gd name="T0" fmla="*/ 239 w 287"/>
                <a:gd name="T1" fmla="*/ 205 h 269"/>
                <a:gd name="T2" fmla="*/ 239 w 287"/>
                <a:gd name="T3" fmla="*/ 220 h 269"/>
                <a:gd name="T4" fmla="*/ 209 w 287"/>
                <a:gd name="T5" fmla="*/ 220 h 269"/>
                <a:gd name="T6" fmla="*/ 209 w 287"/>
                <a:gd name="T7" fmla="*/ 261 h 269"/>
                <a:gd name="T8" fmla="*/ 217 w 287"/>
                <a:gd name="T9" fmla="*/ 269 h 269"/>
                <a:gd name="T10" fmla="*/ 275 w 287"/>
                <a:gd name="T11" fmla="*/ 269 h 269"/>
                <a:gd name="T12" fmla="*/ 287 w 287"/>
                <a:gd name="T13" fmla="*/ 52 h 269"/>
                <a:gd name="T14" fmla="*/ 235 w 287"/>
                <a:gd name="T15" fmla="*/ 0 h 269"/>
                <a:gd name="T16" fmla="*/ 52 w 287"/>
                <a:gd name="T17" fmla="*/ 0 h 269"/>
                <a:gd name="T18" fmla="*/ 0 w 287"/>
                <a:gd name="T19" fmla="*/ 52 h 269"/>
                <a:gd name="T20" fmla="*/ 12 w 287"/>
                <a:gd name="T21" fmla="*/ 269 h 269"/>
                <a:gd name="T22" fmla="*/ 69 w 287"/>
                <a:gd name="T23" fmla="*/ 269 h 269"/>
                <a:gd name="T24" fmla="*/ 77 w 287"/>
                <a:gd name="T25" fmla="*/ 261 h 269"/>
                <a:gd name="T26" fmla="*/ 77 w 287"/>
                <a:gd name="T27" fmla="*/ 220 h 269"/>
                <a:gd name="T28" fmla="*/ 47 w 287"/>
                <a:gd name="T29" fmla="*/ 220 h 269"/>
                <a:gd name="T30" fmla="*/ 47 w 287"/>
                <a:gd name="T31" fmla="*/ 205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87" h="269">
                  <a:moveTo>
                    <a:pt x="239" y="205"/>
                  </a:moveTo>
                  <a:lnTo>
                    <a:pt x="239" y="220"/>
                  </a:lnTo>
                  <a:lnTo>
                    <a:pt x="209" y="220"/>
                  </a:lnTo>
                  <a:lnTo>
                    <a:pt x="209" y="261"/>
                  </a:lnTo>
                  <a:lnTo>
                    <a:pt x="217" y="269"/>
                  </a:lnTo>
                  <a:lnTo>
                    <a:pt x="275" y="269"/>
                  </a:lnTo>
                  <a:lnTo>
                    <a:pt x="287" y="52"/>
                  </a:lnTo>
                  <a:lnTo>
                    <a:pt x="235" y="0"/>
                  </a:lnTo>
                  <a:lnTo>
                    <a:pt x="52" y="0"/>
                  </a:lnTo>
                  <a:lnTo>
                    <a:pt x="0" y="52"/>
                  </a:lnTo>
                  <a:lnTo>
                    <a:pt x="12" y="269"/>
                  </a:lnTo>
                  <a:lnTo>
                    <a:pt x="69" y="269"/>
                  </a:lnTo>
                  <a:lnTo>
                    <a:pt x="77" y="261"/>
                  </a:lnTo>
                  <a:lnTo>
                    <a:pt x="77" y="220"/>
                  </a:lnTo>
                  <a:lnTo>
                    <a:pt x="47" y="220"/>
                  </a:lnTo>
                  <a:lnTo>
                    <a:pt x="47" y="205"/>
                  </a:lnTo>
                </a:path>
              </a:pathLst>
            </a:custGeom>
            <a:noFill/>
            <a:ln w="9525" cap="flat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47" name="Freeform 61"/>
            <p:cNvSpPr>
              <a:spLocks/>
            </p:cNvSpPr>
            <p:nvPr/>
          </p:nvSpPr>
          <p:spPr bwMode="auto">
            <a:xfrm>
              <a:off x="1717675" y="2884488"/>
              <a:ext cx="269875" cy="539750"/>
            </a:xfrm>
            <a:custGeom>
              <a:avLst/>
              <a:gdLst>
                <a:gd name="T0" fmla="*/ 170 w 170"/>
                <a:gd name="T1" fmla="*/ 0 h 340"/>
                <a:gd name="T2" fmla="*/ 170 w 170"/>
                <a:gd name="T3" fmla="*/ 324 h 340"/>
                <a:gd name="T4" fmla="*/ 155 w 170"/>
                <a:gd name="T5" fmla="*/ 340 h 340"/>
                <a:gd name="T6" fmla="*/ 110 w 170"/>
                <a:gd name="T7" fmla="*/ 340 h 340"/>
                <a:gd name="T8" fmla="*/ 94 w 170"/>
                <a:gd name="T9" fmla="*/ 324 h 340"/>
                <a:gd name="T10" fmla="*/ 94 w 170"/>
                <a:gd name="T11" fmla="*/ 55 h 340"/>
                <a:gd name="T12" fmla="*/ 76 w 170"/>
                <a:gd name="T13" fmla="*/ 55 h 340"/>
                <a:gd name="T14" fmla="*/ 76 w 170"/>
                <a:gd name="T15" fmla="*/ 324 h 340"/>
                <a:gd name="T16" fmla="*/ 61 w 170"/>
                <a:gd name="T17" fmla="*/ 340 h 340"/>
                <a:gd name="T18" fmla="*/ 16 w 170"/>
                <a:gd name="T19" fmla="*/ 340 h 340"/>
                <a:gd name="T20" fmla="*/ 0 w 170"/>
                <a:gd name="T21" fmla="*/ 324 h 340"/>
                <a:gd name="T22" fmla="*/ 0 w 170"/>
                <a:gd name="T23" fmla="*/ 0 h 340"/>
                <a:gd name="T24" fmla="*/ 170 w 170"/>
                <a:gd name="T25" fmla="*/ 0 h 3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70" h="340">
                  <a:moveTo>
                    <a:pt x="170" y="0"/>
                  </a:moveTo>
                  <a:lnTo>
                    <a:pt x="170" y="324"/>
                  </a:lnTo>
                  <a:lnTo>
                    <a:pt x="155" y="340"/>
                  </a:lnTo>
                  <a:lnTo>
                    <a:pt x="110" y="340"/>
                  </a:lnTo>
                  <a:lnTo>
                    <a:pt x="94" y="324"/>
                  </a:lnTo>
                  <a:lnTo>
                    <a:pt x="94" y="55"/>
                  </a:lnTo>
                  <a:lnTo>
                    <a:pt x="76" y="55"/>
                  </a:lnTo>
                  <a:lnTo>
                    <a:pt x="76" y="324"/>
                  </a:lnTo>
                  <a:lnTo>
                    <a:pt x="61" y="340"/>
                  </a:lnTo>
                  <a:lnTo>
                    <a:pt x="16" y="340"/>
                  </a:lnTo>
                  <a:lnTo>
                    <a:pt x="0" y="324"/>
                  </a:lnTo>
                  <a:lnTo>
                    <a:pt x="0" y="0"/>
                  </a:lnTo>
                  <a:lnTo>
                    <a:pt x="17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48" name="Freeform 62"/>
            <p:cNvSpPr>
              <a:spLocks/>
            </p:cNvSpPr>
            <p:nvPr/>
          </p:nvSpPr>
          <p:spPr bwMode="auto">
            <a:xfrm>
              <a:off x="1717675" y="2884488"/>
              <a:ext cx="269875" cy="539750"/>
            </a:xfrm>
            <a:custGeom>
              <a:avLst/>
              <a:gdLst>
                <a:gd name="T0" fmla="*/ 170 w 170"/>
                <a:gd name="T1" fmla="*/ 0 h 340"/>
                <a:gd name="T2" fmla="*/ 170 w 170"/>
                <a:gd name="T3" fmla="*/ 324 h 340"/>
                <a:gd name="T4" fmla="*/ 155 w 170"/>
                <a:gd name="T5" fmla="*/ 340 h 340"/>
                <a:gd name="T6" fmla="*/ 110 w 170"/>
                <a:gd name="T7" fmla="*/ 340 h 340"/>
                <a:gd name="T8" fmla="*/ 94 w 170"/>
                <a:gd name="T9" fmla="*/ 324 h 340"/>
                <a:gd name="T10" fmla="*/ 94 w 170"/>
                <a:gd name="T11" fmla="*/ 55 h 340"/>
                <a:gd name="T12" fmla="*/ 76 w 170"/>
                <a:gd name="T13" fmla="*/ 55 h 340"/>
                <a:gd name="T14" fmla="*/ 76 w 170"/>
                <a:gd name="T15" fmla="*/ 324 h 340"/>
                <a:gd name="T16" fmla="*/ 61 w 170"/>
                <a:gd name="T17" fmla="*/ 340 h 340"/>
                <a:gd name="T18" fmla="*/ 16 w 170"/>
                <a:gd name="T19" fmla="*/ 340 h 340"/>
                <a:gd name="T20" fmla="*/ 0 w 170"/>
                <a:gd name="T21" fmla="*/ 324 h 340"/>
                <a:gd name="T22" fmla="*/ 0 w 170"/>
                <a:gd name="T23" fmla="*/ 0 h 3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70" h="340">
                  <a:moveTo>
                    <a:pt x="170" y="0"/>
                  </a:moveTo>
                  <a:lnTo>
                    <a:pt x="170" y="324"/>
                  </a:lnTo>
                  <a:lnTo>
                    <a:pt x="155" y="340"/>
                  </a:lnTo>
                  <a:lnTo>
                    <a:pt x="110" y="340"/>
                  </a:lnTo>
                  <a:lnTo>
                    <a:pt x="94" y="324"/>
                  </a:lnTo>
                  <a:lnTo>
                    <a:pt x="94" y="55"/>
                  </a:lnTo>
                  <a:lnTo>
                    <a:pt x="76" y="55"/>
                  </a:lnTo>
                  <a:lnTo>
                    <a:pt x="76" y="324"/>
                  </a:lnTo>
                  <a:lnTo>
                    <a:pt x="61" y="340"/>
                  </a:lnTo>
                  <a:lnTo>
                    <a:pt x="16" y="340"/>
                  </a:lnTo>
                  <a:lnTo>
                    <a:pt x="0" y="324"/>
                  </a:lnTo>
                  <a:lnTo>
                    <a:pt x="0" y="0"/>
                  </a:lnTo>
                </a:path>
              </a:pathLst>
            </a:custGeom>
            <a:noFill/>
            <a:ln w="12700" cap="flat">
              <a:solidFill>
                <a:schemeClr val="tx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49" name="Oval 63"/>
            <p:cNvSpPr>
              <a:spLocks noChangeArrowheads="1"/>
            </p:cNvSpPr>
            <p:nvPr/>
          </p:nvSpPr>
          <p:spPr bwMode="auto">
            <a:xfrm>
              <a:off x="1720850" y="2147888"/>
              <a:ext cx="263525" cy="263525"/>
            </a:xfrm>
            <a:prstGeom prst="ellipse">
              <a:avLst/>
            </a:prstGeom>
            <a:solidFill>
              <a:srgbClr val="FFFFFF"/>
            </a:solidFill>
            <a:ln w="12700" cap="flat">
              <a:solidFill>
                <a:schemeClr val="tx2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50" name="Freeform 64"/>
            <p:cNvSpPr>
              <a:spLocks/>
            </p:cNvSpPr>
            <p:nvPr/>
          </p:nvSpPr>
          <p:spPr bwMode="auto">
            <a:xfrm>
              <a:off x="1711325" y="2695575"/>
              <a:ext cx="284163" cy="215900"/>
            </a:xfrm>
            <a:custGeom>
              <a:avLst/>
              <a:gdLst>
                <a:gd name="T0" fmla="*/ 0 w 260"/>
                <a:gd name="T1" fmla="*/ 185 h 198"/>
                <a:gd name="T2" fmla="*/ 13 w 260"/>
                <a:gd name="T3" fmla="*/ 198 h 198"/>
                <a:gd name="T4" fmla="*/ 246 w 260"/>
                <a:gd name="T5" fmla="*/ 198 h 198"/>
                <a:gd name="T6" fmla="*/ 260 w 260"/>
                <a:gd name="T7" fmla="*/ 185 h 198"/>
                <a:gd name="T8" fmla="*/ 260 w 260"/>
                <a:gd name="T9" fmla="*/ 13 h 198"/>
                <a:gd name="T10" fmla="*/ 246 w 260"/>
                <a:gd name="T11" fmla="*/ 0 h 198"/>
                <a:gd name="T12" fmla="*/ 13 w 260"/>
                <a:gd name="T13" fmla="*/ 0 h 198"/>
                <a:gd name="T14" fmla="*/ 0 w 260"/>
                <a:gd name="T15" fmla="*/ 13 h 198"/>
                <a:gd name="T16" fmla="*/ 0 w 260"/>
                <a:gd name="T17" fmla="*/ 185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60" h="198">
                  <a:moveTo>
                    <a:pt x="0" y="185"/>
                  </a:moveTo>
                  <a:cubicBezTo>
                    <a:pt x="0" y="192"/>
                    <a:pt x="6" y="198"/>
                    <a:pt x="13" y="198"/>
                  </a:cubicBezTo>
                  <a:cubicBezTo>
                    <a:pt x="246" y="198"/>
                    <a:pt x="246" y="198"/>
                    <a:pt x="246" y="198"/>
                  </a:cubicBezTo>
                  <a:cubicBezTo>
                    <a:pt x="254" y="198"/>
                    <a:pt x="260" y="192"/>
                    <a:pt x="260" y="185"/>
                  </a:cubicBezTo>
                  <a:cubicBezTo>
                    <a:pt x="260" y="13"/>
                    <a:pt x="260" y="13"/>
                    <a:pt x="260" y="13"/>
                  </a:cubicBezTo>
                  <a:cubicBezTo>
                    <a:pt x="260" y="6"/>
                    <a:pt x="254" y="0"/>
                    <a:pt x="246" y="0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6" y="0"/>
                    <a:pt x="0" y="6"/>
                    <a:pt x="0" y="13"/>
                  </a:cubicBezTo>
                  <a:cubicBezTo>
                    <a:pt x="0" y="185"/>
                    <a:pt x="0" y="185"/>
                    <a:pt x="0" y="185"/>
                  </a:cubicBezTo>
                  <a:close/>
                </a:path>
              </a:pathLst>
            </a:custGeom>
            <a:solidFill>
              <a:srgbClr val="FFFFFF"/>
            </a:solidFill>
            <a:ln w="6350" cap="flat">
              <a:solidFill>
                <a:schemeClr val="accent2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51" name="Oval 65"/>
            <p:cNvSpPr>
              <a:spLocks noChangeArrowheads="1"/>
            </p:cNvSpPr>
            <p:nvPr/>
          </p:nvSpPr>
          <p:spPr bwMode="auto">
            <a:xfrm>
              <a:off x="1724025" y="2713038"/>
              <a:ext cx="22225" cy="23812"/>
            </a:xfrm>
            <a:prstGeom prst="ellipse">
              <a:avLst/>
            </a:prstGeom>
            <a:solidFill>
              <a:srgbClr val="FFFFFF"/>
            </a:solidFill>
            <a:ln w="6350" cap="flat">
              <a:solidFill>
                <a:schemeClr val="accent2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52" name="Freeform 66"/>
            <p:cNvSpPr>
              <a:spLocks/>
            </p:cNvSpPr>
            <p:nvPr/>
          </p:nvSpPr>
          <p:spPr bwMode="auto">
            <a:xfrm>
              <a:off x="1689100" y="2085975"/>
              <a:ext cx="328613" cy="193675"/>
            </a:xfrm>
            <a:custGeom>
              <a:avLst/>
              <a:gdLst>
                <a:gd name="T0" fmla="*/ 248 w 300"/>
                <a:gd name="T1" fmla="*/ 178 h 178"/>
                <a:gd name="T2" fmla="*/ 281 w 300"/>
                <a:gd name="T3" fmla="*/ 145 h 178"/>
                <a:gd name="T4" fmla="*/ 300 w 300"/>
                <a:gd name="T5" fmla="*/ 145 h 178"/>
                <a:gd name="T6" fmla="*/ 300 w 300"/>
                <a:gd name="T7" fmla="*/ 125 h 178"/>
                <a:gd name="T8" fmla="*/ 285 w 300"/>
                <a:gd name="T9" fmla="*/ 125 h 178"/>
                <a:gd name="T10" fmla="*/ 285 w 300"/>
                <a:gd name="T11" fmla="*/ 125 h 178"/>
                <a:gd name="T12" fmla="*/ 150 w 300"/>
                <a:gd name="T13" fmla="*/ 0 h 178"/>
                <a:gd name="T14" fmla="*/ 14 w 300"/>
                <a:gd name="T15" fmla="*/ 125 h 178"/>
                <a:gd name="T16" fmla="*/ 14 w 300"/>
                <a:gd name="T17" fmla="*/ 125 h 178"/>
                <a:gd name="T18" fmla="*/ 0 w 300"/>
                <a:gd name="T19" fmla="*/ 125 h 178"/>
                <a:gd name="T20" fmla="*/ 0 w 300"/>
                <a:gd name="T21" fmla="*/ 145 h 178"/>
                <a:gd name="T22" fmla="*/ 18 w 300"/>
                <a:gd name="T23" fmla="*/ 145 h 178"/>
                <a:gd name="T24" fmla="*/ 51 w 300"/>
                <a:gd name="T25" fmla="*/ 178 h 178"/>
                <a:gd name="T26" fmla="*/ 248 w 300"/>
                <a:gd name="T27" fmla="*/ 178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00" h="178">
                  <a:moveTo>
                    <a:pt x="248" y="178"/>
                  </a:moveTo>
                  <a:cubicBezTo>
                    <a:pt x="281" y="145"/>
                    <a:pt x="281" y="145"/>
                    <a:pt x="281" y="145"/>
                  </a:cubicBezTo>
                  <a:cubicBezTo>
                    <a:pt x="300" y="145"/>
                    <a:pt x="300" y="145"/>
                    <a:pt x="300" y="145"/>
                  </a:cubicBezTo>
                  <a:cubicBezTo>
                    <a:pt x="300" y="125"/>
                    <a:pt x="300" y="125"/>
                    <a:pt x="300" y="125"/>
                  </a:cubicBezTo>
                  <a:cubicBezTo>
                    <a:pt x="285" y="125"/>
                    <a:pt x="285" y="125"/>
                    <a:pt x="285" y="125"/>
                  </a:cubicBezTo>
                  <a:cubicBezTo>
                    <a:pt x="285" y="125"/>
                    <a:pt x="285" y="125"/>
                    <a:pt x="285" y="125"/>
                  </a:cubicBezTo>
                  <a:cubicBezTo>
                    <a:pt x="260" y="76"/>
                    <a:pt x="261" y="0"/>
                    <a:pt x="150" y="0"/>
                  </a:cubicBezTo>
                  <a:cubicBezTo>
                    <a:pt x="39" y="0"/>
                    <a:pt x="39" y="76"/>
                    <a:pt x="14" y="125"/>
                  </a:cubicBezTo>
                  <a:cubicBezTo>
                    <a:pt x="14" y="125"/>
                    <a:pt x="14" y="125"/>
                    <a:pt x="14" y="125"/>
                  </a:cubicBezTo>
                  <a:cubicBezTo>
                    <a:pt x="0" y="125"/>
                    <a:pt x="0" y="125"/>
                    <a:pt x="0" y="125"/>
                  </a:cubicBezTo>
                  <a:cubicBezTo>
                    <a:pt x="0" y="145"/>
                    <a:pt x="0" y="145"/>
                    <a:pt x="0" y="145"/>
                  </a:cubicBezTo>
                  <a:cubicBezTo>
                    <a:pt x="18" y="145"/>
                    <a:pt x="18" y="145"/>
                    <a:pt x="18" y="145"/>
                  </a:cubicBezTo>
                  <a:cubicBezTo>
                    <a:pt x="51" y="178"/>
                    <a:pt x="51" y="178"/>
                    <a:pt x="51" y="178"/>
                  </a:cubicBezTo>
                  <a:lnTo>
                    <a:pt x="248" y="178"/>
                  </a:lnTo>
                  <a:close/>
                </a:path>
              </a:pathLst>
            </a:custGeom>
            <a:solidFill>
              <a:srgbClr val="FFFFFF"/>
            </a:solidFill>
            <a:ln w="6350" cap="flat">
              <a:solidFill>
                <a:schemeClr val="tx2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53" name="Line 67"/>
            <p:cNvSpPr>
              <a:spLocks noChangeShapeType="1"/>
            </p:cNvSpPr>
            <p:nvPr/>
          </p:nvSpPr>
          <p:spPr bwMode="auto">
            <a:xfrm>
              <a:off x="1741488" y="2236788"/>
              <a:ext cx="223838" cy="0"/>
            </a:xfrm>
            <a:prstGeom prst="line">
              <a:avLst/>
            </a:prstGeom>
            <a:noFill/>
            <a:ln w="6350" cap="flat">
              <a:solidFill>
                <a:schemeClr val="tx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54" name="Freeform 68"/>
            <p:cNvSpPr>
              <a:spLocks/>
            </p:cNvSpPr>
            <p:nvPr/>
          </p:nvSpPr>
          <p:spPr bwMode="auto">
            <a:xfrm>
              <a:off x="1636713" y="2762250"/>
              <a:ext cx="111125" cy="122237"/>
            </a:xfrm>
            <a:custGeom>
              <a:avLst/>
              <a:gdLst>
                <a:gd name="T0" fmla="*/ 0 w 70"/>
                <a:gd name="T1" fmla="*/ 0 h 77"/>
                <a:gd name="T2" fmla="*/ 5 w 70"/>
                <a:gd name="T3" fmla="*/ 77 h 77"/>
                <a:gd name="T4" fmla="*/ 62 w 70"/>
                <a:gd name="T5" fmla="*/ 77 h 77"/>
                <a:gd name="T6" fmla="*/ 70 w 70"/>
                <a:gd name="T7" fmla="*/ 69 h 77"/>
                <a:gd name="T8" fmla="*/ 70 w 70"/>
                <a:gd name="T9" fmla="*/ 28 h 77"/>
                <a:gd name="T10" fmla="*/ 40 w 70"/>
                <a:gd name="T11" fmla="*/ 28 h 77"/>
                <a:gd name="T12" fmla="*/ 40 w 70"/>
                <a:gd name="T13" fmla="*/ 13 h 77"/>
                <a:gd name="T14" fmla="*/ 0 w 70"/>
                <a:gd name="T15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0" h="77">
                  <a:moveTo>
                    <a:pt x="0" y="0"/>
                  </a:moveTo>
                  <a:lnTo>
                    <a:pt x="5" y="77"/>
                  </a:lnTo>
                  <a:lnTo>
                    <a:pt x="62" y="77"/>
                  </a:lnTo>
                  <a:lnTo>
                    <a:pt x="70" y="69"/>
                  </a:lnTo>
                  <a:lnTo>
                    <a:pt x="70" y="28"/>
                  </a:lnTo>
                  <a:lnTo>
                    <a:pt x="40" y="28"/>
                  </a:lnTo>
                  <a:lnTo>
                    <a:pt x="40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55" name="Freeform 69"/>
            <p:cNvSpPr>
              <a:spLocks/>
            </p:cNvSpPr>
            <p:nvPr/>
          </p:nvSpPr>
          <p:spPr bwMode="auto">
            <a:xfrm>
              <a:off x="1636713" y="2762250"/>
              <a:ext cx="111125" cy="122237"/>
            </a:xfrm>
            <a:custGeom>
              <a:avLst/>
              <a:gdLst>
                <a:gd name="T0" fmla="*/ 0 w 70"/>
                <a:gd name="T1" fmla="*/ 0 h 77"/>
                <a:gd name="T2" fmla="*/ 5 w 70"/>
                <a:gd name="T3" fmla="*/ 77 h 77"/>
                <a:gd name="T4" fmla="*/ 62 w 70"/>
                <a:gd name="T5" fmla="*/ 77 h 77"/>
                <a:gd name="T6" fmla="*/ 70 w 70"/>
                <a:gd name="T7" fmla="*/ 69 h 77"/>
                <a:gd name="T8" fmla="*/ 70 w 70"/>
                <a:gd name="T9" fmla="*/ 28 h 77"/>
                <a:gd name="T10" fmla="*/ 40 w 70"/>
                <a:gd name="T11" fmla="*/ 28 h 77"/>
                <a:gd name="T12" fmla="*/ 40 w 70"/>
                <a:gd name="T13" fmla="*/ 13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" h="77">
                  <a:moveTo>
                    <a:pt x="0" y="0"/>
                  </a:moveTo>
                  <a:lnTo>
                    <a:pt x="5" y="77"/>
                  </a:lnTo>
                  <a:lnTo>
                    <a:pt x="62" y="77"/>
                  </a:lnTo>
                  <a:lnTo>
                    <a:pt x="70" y="69"/>
                  </a:lnTo>
                  <a:lnTo>
                    <a:pt x="70" y="28"/>
                  </a:lnTo>
                  <a:lnTo>
                    <a:pt x="40" y="28"/>
                  </a:lnTo>
                  <a:lnTo>
                    <a:pt x="40" y="13"/>
                  </a:lnTo>
                </a:path>
              </a:pathLst>
            </a:custGeom>
            <a:noFill/>
            <a:ln w="12700" cap="flat">
              <a:solidFill>
                <a:schemeClr val="tx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56" name="Freeform 70"/>
            <p:cNvSpPr>
              <a:spLocks/>
            </p:cNvSpPr>
            <p:nvPr/>
          </p:nvSpPr>
          <p:spPr bwMode="auto">
            <a:xfrm>
              <a:off x="1665288" y="2457450"/>
              <a:ext cx="415925" cy="142875"/>
            </a:xfrm>
            <a:custGeom>
              <a:avLst/>
              <a:gdLst>
                <a:gd name="T0" fmla="*/ 260 w 262"/>
                <a:gd name="T1" fmla="*/ 90 h 90"/>
                <a:gd name="T2" fmla="*/ 262 w 262"/>
                <a:gd name="T3" fmla="*/ 52 h 90"/>
                <a:gd name="T4" fmla="*/ 210 w 262"/>
                <a:gd name="T5" fmla="*/ 0 h 90"/>
                <a:gd name="T6" fmla="*/ 27 w 262"/>
                <a:gd name="T7" fmla="*/ 0 h 90"/>
                <a:gd name="T8" fmla="*/ 0 w 262"/>
                <a:gd name="T9" fmla="*/ 25 h 90"/>
                <a:gd name="T10" fmla="*/ 260 w 262"/>
                <a:gd name="T11" fmla="*/ 90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62" h="90">
                  <a:moveTo>
                    <a:pt x="260" y="90"/>
                  </a:moveTo>
                  <a:lnTo>
                    <a:pt x="262" y="52"/>
                  </a:lnTo>
                  <a:lnTo>
                    <a:pt x="210" y="0"/>
                  </a:lnTo>
                  <a:lnTo>
                    <a:pt x="27" y="0"/>
                  </a:lnTo>
                  <a:lnTo>
                    <a:pt x="0" y="25"/>
                  </a:lnTo>
                  <a:lnTo>
                    <a:pt x="260" y="9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57" name="Freeform 71"/>
            <p:cNvSpPr>
              <a:spLocks/>
            </p:cNvSpPr>
            <p:nvPr/>
          </p:nvSpPr>
          <p:spPr bwMode="auto">
            <a:xfrm>
              <a:off x="1665288" y="2457450"/>
              <a:ext cx="415925" cy="142875"/>
            </a:xfrm>
            <a:custGeom>
              <a:avLst/>
              <a:gdLst>
                <a:gd name="T0" fmla="*/ 260 w 262"/>
                <a:gd name="T1" fmla="*/ 90 h 90"/>
                <a:gd name="T2" fmla="*/ 262 w 262"/>
                <a:gd name="T3" fmla="*/ 52 h 90"/>
                <a:gd name="T4" fmla="*/ 210 w 262"/>
                <a:gd name="T5" fmla="*/ 0 h 90"/>
                <a:gd name="T6" fmla="*/ 27 w 262"/>
                <a:gd name="T7" fmla="*/ 0 h 90"/>
                <a:gd name="T8" fmla="*/ 0 w 262"/>
                <a:gd name="T9" fmla="*/ 25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2" h="90">
                  <a:moveTo>
                    <a:pt x="260" y="90"/>
                  </a:moveTo>
                  <a:lnTo>
                    <a:pt x="262" y="52"/>
                  </a:lnTo>
                  <a:lnTo>
                    <a:pt x="210" y="0"/>
                  </a:lnTo>
                  <a:lnTo>
                    <a:pt x="27" y="0"/>
                  </a:lnTo>
                  <a:lnTo>
                    <a:pt x="0" y="25"/>
                  </a:lnTo>
                </a:path>
              </a:pathLst>
            </a:custGeom>
            <a:noFill/>
            <a:ln w="12700" cap="flat">
              <a:solidFill>
                <a:schemeClr val="tx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58" name="Freeform 72"/>
            <p:cNvSpPr>
              <a:spLocks/>
            </p:cNvSpPr>
            <p:nvPr/>
          </p:nvSpPr>
          <p:spPr bwMode="auto">
            <a:xfrm>
              <a:off x="1957388" y="2600325"/>
              <a:ext cx="120650" cy="284162"/>
            </a:xfrm>
            <a:custGeom>
              <a:avLst/>
              <a:gdLst>
                <a:gd name="T0" fmla="*/ 30 w 76"/>
                <a:gd name="T1" fmla="*/ 115 h 179"/>
                <a:gd name="T2" fmla="*/ 30 w 76"/>
                <a:gd name="T3" fmla="*/ 130 h 179"/>
                <a:gd name="T4" fmla="*/ 0 w 76"/>
                <a:gd name="T5" fmla="*/ 130 h 179"/>
                <a:gd name="T6" fmla="*/ 0 w 76"/>
                <a:gd name="T7" fmla="*/ 171 h 179"/>
                <a:gd name="T8" fmla="*/ 8 w 76"/>
                <a:gd name="T9" fmla="*/ 179 h 179"/>
                <a:gd name="T10" fmla="*/ 66 w 76"/>
                <a:gd name="T11" fmla="*/ 179 h 179"/>
                <a:gd name="T12" fmla="*/ 76 w 76"/>
                <a:gd name="T13" fmla="*/ 0 h 179"/>
                <a:gd name="T14" fmla="*/ 30 w 76"/>
                <a:gd name="T15" fmla="*/ 115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6" h="179">
                  <a:moveTo>
                    <a:pt x="30" y="115"/>
                  </a:moveTo>
                  <a:lnTo>
                    <a:pt x="30" y="130"/>
                  </a:lnTo>
                  <a:lnTo>
                    <a:pt x="0" y="130"/>
                  </a:lnTo>
                  <a:lnTo>
                    <a:pt x="0" y="171"/>
                  </a:lnTo>
                  <a:lnTo>
                    <a:pt x="8" y="179"/>
                  </a:lnTo>
                  <a:lnTo>
                    <a:pt x="66" y="179"/>
                  </a:lnTo>
                  <a:lnTo>
                    <a:pt x="76" y="0"/>
                  </a:lnTo>
                  <a:lnTo>
                    <a:pt x="30" y="1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59" name="Freeform 73"/>
            <p:cNvSpPr>
              <a:spLocks/>
            </p:cNvSpPr>
            <p:nvPr/>
          </p:nvSpPr>
          <p:spPr bwMode="auto">
            <a:xfrm>
              <a:off x="1957388" y="2600325"/>
              <a:ext cx="120650" cy="284162"/>
            </a:xfrm>
            <a:custGeom>
              <a:avLst/>
              <a:gdLst>
                <a:gd name="T0" fmla="*/ 30 w 76"/>
                <a:gd name="T1" fmla="*/ 115 h 179"/>
                <a:gd name="T2" fmla="*/ 30 w 76"/>
                <a:gd name="T3" fmla="*/ 130 h 179"/>
                <a:gd name="T4" fmla="*/ 0 w 76"/>
                <a:gd name="T5" fmla="*/ 130 h 179"/>
                <a:gd name="T6" fmla="*/ 0 w 76"/>
                <a:gd name="T7" fmla="*/ 171 h 179"/>
                <a:gd name="T8" fmla="*/ 8 w 76"/>
                <a:gd name="T9" fmla="*/ 179 h 179"/>
                <a:gd name="T10" fmla="*/ 66 w 76"/>
                <a:gd name="T11" fmla="*/ 179 h 179"/>
                <a:gd name="T12" fmla="*/ 76 w 76"/>
                <a:gd name="T13" fmla="*/ 0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6" h="179">
                  <a:moveTo>
                    <a:pt x="30" y="115"/>
                  </a:moveTo>
                  <a:lnTo>
                    <a:pt x="30" y="130"/>
                  </a:lnTo>
                  <a:lnTo>
                    <a:pt x="0" y="130"/>
                  </a:lnTo>
                  <a:lnTo>
                    <a:pt x="0" y="171"/>
                  </a:lnTo>
                  <a:lnTo>
                    <a:pt x="8" y="179"/>
                  </a:lnTo>
                  <a:lnTo>
                    <a:pt x="66" y="179"/>
                  </a:lnTo>
                  <a:lnTo>
                    <a:pt x="76" y="0"/>
                  </a:lnTo>
                </a:path>
              </a:pathLst>
            </a:custGeom>
            <a:noFill/>
            <a:ln w="12700" cap="flat">
              <a:solidFill>
                <a:schemeClr val="tx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60" name="Freeform 74"/>
            <p:cNvSpPr>
              <a:spLocks/>
            </p:cNvSpPr>
            <p:nvPr/>
          </p:nvSpPr>
          <p:spPr bwMode="auto">
            <a:xfrm>
              <a:off x="1638300" y="2613025"/>
              <a:ext cx="79375" cy="128587"/>
            </a:xfrm>
            <a:custGeom>
              <a:avLst/>
              <a:gdLst>
                <a:gd name="T0" fmla="*/ 72 w 72"/>
                <a:gd name="T1" fmla="*/ 0 h 118"/>
                <a:gd name="T2" fmla="*/ 12 w 72"/>
                <a:gd name="T3" fmla="*/ 43 h 118"/>
                <a:gd name="T4" fmla="*/ 13 w 72"/>
                <a:gd name="T5" fmla="*/ 118 h 1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2" h="118">
                  <a:moveTo>
                    <a:pt x="72" y="0"/>
                  </a:moveTo>
                  <a:cubicBezTo>
                    <a:pt x="47" y="3"/>
                    <a:pt x="24" y="18"/>
                    <a:pt x="12" y="43"/>
                  </a:cubicBezTo>
                  <a:cubicBezTo>
                    <a:pt x="0" y="67"/>
                    <a:pt x="1" y="95"/>
                    <a:pt x="13" y="118"/>
                  </a:cubicBezTo>
                </a:path>
              </a:pathLst>
            </a:custGeom>
            <a:noFill/>
            <a:ln w="6350" cap="flat">
              <a:solidFill>
                <a:schemeClr val="accent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61" name="Freeform 75"/>
            <p:cNvSpPr>
              <a:spLocks/>
            </p:cNvSpPr>
            <p:nvPr/>
          </p:nvSpPr>
          <p:spPr bwMode="auto">
            <a:xfrm>
              <a:off x="1587500" y="2566988"/>
              <a:ext cx="100013" cy="177800"/>
            </a:xfrm>
            <a:custGeom>
              <a:avLst/>
              <a:gdLst>
                <a:gd name="T0" fmla="*/ 11 w 92"/>
                <a:gd name="T1" fmla="*/ 163 h 163"/>
                <a:gd name="T2" fmla="*/ 18 w 92"/>
                <a:gd name="T3" fmla="*/ 63 h 163"/>
                <a:gd name="T4" fmla="*/ 92 w 92"/>
                <a:gd name="T5" fmla="*/ 0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2" h="163">
                  <a:moveTo>
                    <a:pt x="11" y="163"/>
                  </a:moveTo>
                  <a:cubicBezTo>
                    <a:pt x="0" y="131"/>
                    <a:pt x="2" y="95"/>
                    <a:pt x="18" y="63"/>
                  </a:cubicBezTo>
                  <a:cubicBezTo>
                    <a:pt x="34" y="31"/>
                    <a:pt x="61" y="9"/>
                    <a:pt x="92" y="0"/>
                  </a:cubicBezTo>
                </a:path>
              </a:pathLst>
            </a:custGeom>
            <a:noFill/>
            <a:ln w="6350" cap="flat">
              <a:solidFill>
                <a:schemeClr val="accent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62" name="Freeform 76"/>
            <p:cNvSpPr>
              <a:spLocks/>
            </p:cNvSpPr>
            <p:nvPr/>
          </p:nvSpPr>
          <p:spPr bwMode="auto">
            <a:xfrm>
              <a:off x="1535113" y="2520950"/>
              <a:ext cx="123825" cy="225425"/>
            </a:xfrm>
            <a:custGeom>
              <a:avLst/>
              <a:gdLst>
                <a:gd name="T0" fmla="*/ 10 w 113"/>
                <a:gd name="T1" fmla="*/ 207 h 207"/>
                <a:gd name="T2" fmla="*/ 23 w 113"/>
                <a:gd name="T3" fmla="*/ 84 h 207"/>
                <a:gd name="T4" fmla="*/ 113 w 113"/>
                <a:gd name="T5" fmla="*/ 0 h 2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3" h="207">
                  <a:moveTo>
                    <a:pt x="10" y="207"/>
                  </a:moveTo>
                  <a:cubicBezTo>
                    <a:pt x="0" y="167"/>
                    <a:pt x="3" y="123"/>
                    <a:pt x="23" y="84"/>
                  </a:cubicBezTo>
                  <a:cubicBezTo>
                    <a:pt x="43" y="44"/>
                    <a:pt x="76" y="15"/>
                    <a:pt x="113" y="0"/>
                  </a:cubicBezTo>
                </a:path>
              </a:pathLst>
            </a:custGeom>
            <a:noFill/>
            <a:ln w="6350" cap="flat">
              <a:solidFill>
                <a:schemeClr val="accent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63" name="Freeform 77"/>
            <p:cNvSpPr>
              <a:spLocks/>
            </p:cNvSpPr>
            <p:nvPr/>
          </p:nvSpPr>
          <p:spPr bwMode="auto">
            <a:xfrm>
              <a:off x="1479550" y="2473325"/>
              <a:ext cx="152400" cy="276225"/>
            </a:xfrm>
            <a:custGeom>
              <a:avLst/>
              <a:gdLst>
                <a:gd name="T0" fmla="*/ 12 w 139"/>
                <a:gd name="T1" fmla="*/ 253 h 253"/>
                <a:gd name="T2" fmla="*/ 29 w 139"/>
                <a:gd name="T3" fmla="*/ 102 h 253"/>
                <a:gd name="T4" fmla="*/ 139 w 139"/>
                <a:gd name="T5" fmla="*/ 0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9" h="253">
                  <a:moveTo>
                    <a:pt x="12" y="253"/>
                  </a:moveTo>
                  <a:cubicBezTo>
                    <a:pt x="0" y="204"/>
                    <a:pt x="4" y="151"/>
                    <a:pt x="29" y="102"/>
                  </a:cubicBezTo>
                  <a:cubicBezTo>
                    <a:pt x="53" y="53"/>
                    <a:pt x="93" y="18"/>
                    <a:pt x="139" y="0"/>
                  </a:cubicBezTo>
                </a:path>
              </a:pathLst>
            </a:custGeom>
            <a:noFill/>
            <a:ln w="6350" cap="flat">
              <a:solidFill>
                <a:schemeClr val="accent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754200" y="2364572"/>
            <a:ext cx="1676710" cy="992419"/>
          </a:xfrm>
          <a:prstGeom prst="rect">
            <a:avLst/>
          </a:prstGeom>
        </p:spPr>
        <p:txBody>
          <a:bodyPr vert="horz" wrap="none" lIns="0" tIns="0" rIns="0" bIns="0" rtlCol="0">
            <a:normAutofit/>
          </a:bodyPr>
          <a:lstStyle/>
          <a:p>
            <a:pPr algn="ctr">
              <a:lnSpc>
                <a:spcPts val="800"/>
              </a:lnSpc>
              <a:spcBef>
                <a:spcPts val="1100"/>
              </a:spcBef>
              <a:buClr>
                <a:schemeClr val="tx2"/>
              </a:buClr>
              <a:buSzPct val="70000"/>
            </a:pPr>
            <a:r>
              <a:rPr lang="da-DK" sz="1200" dirty="0" smtClean="0">
                <a:latin typeface="Arial" pitchFamily="34" charset="0"/>
                <a:cs typeface="Arial" pitchFamily="34" charset="0"/>
              </a:rPr>
              <a:t>Kompetencer </a:t>
            </a:r>
          </a:p>
          <a:p>
            <a:pPr algn="ctr">
              <a:lnSpc>
                <a:spcPts val="800"/>
              </a:lnSpc>
              <a:spcBef>
                <a:spcPts val="1100"/>
              </a:spcBef>
              <a:buClr>
                <a:schemeClr val="tx2"/>
              </a:buClr>
              <a:buSzPct val="70000"/>
            </a:pPr>
            <a:r>
              <a:rPr lang="da-DK" sz="1200" dirty="0" smtClean="0">
                <a:latin typeface="Arial" pitchFamily="34" charset="0"/>
                <a:cs typeface="Arial" pitchFamily="34" charset="0"/>
              </a:rPr>
              <a:t>træning og instruktion</a:t>
            </a:r>
            <a:endParaRPr lang="da-DK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0" name="TextBox 149"/>
          <p:cNvSpPr txBox="1"/>
          <p:nvPr/>
        </p:nvSpPr>
        <p:spPr>
          <a:xfrm>
            <a:off x="9428178" y="5797038"/>
            <a:ext cx="939010" cy="436640"/>
          </a:xfrm>
          <a:prstGeom prst="rect">
            <a:avLst/>
          </a:prstGeom>
        </p:spPr>
        <p:txBody>
          <a:bodyPr vert="horz" wrap="none" lIns="0" tIns="0" rIns="0" bIns="0" rtlCol="0">
            <a:noAutofit/>
          </a:bodyPr>
          <a:lstStyle/>
          <a:p>
            <a:pPr algn="ctr">
              <a:lnSpc>
                <a:spcPts val="800"/>
              </a:lnSpc>
              <a:spcBef>
                <a:spcPts val="1100"/>
              </a:spcBef>
              <a:buClr>
                <a:schemeClr val="tx2"/>
              </a:buClr>
              <a:buSzPct val="70000"/>
            </a:pPr>
            <a:r>
              <a:rPr lang="da-DK" sz="1200" dirty="0" smtClean="0">
                <a:latin typeface="Arial" pitchFamily="34" charset="0"/>
                <a:cs typeface="Arial" pitchFamily="34" charset="0"/>
              </a:rPr>
              <a:t>Organisatorisk </a:t>
            </a:r>
          </a:p>
          <a:p>
            <a:pPr algn="ctr">
              <a:lnSpc>
                <a:spcPts val="800"/>
              </a:lnSpc>
              <a:spcBef>
                <a:spcPts val="1100"/>
              </a:spcBef>
              <a:buClr>
                <a:schemeClr val="tx2"/>
              </a:buClr>
              <a:buSzPct val="70000"/>
            </a:pPr>
            <a:r>
              <a:rPr lang="da-DK" sz="1200" dirty="0" smtClean="0">
                <a:latin typeface="Arial" pitchFamily="34" charset="0"/>
                <a:cs typeface="Arial" pitchFamily="34" charset="0"/>
              </a:rPr>
              <a:t>Know </a:t>
            </a:r>
            <a:r>
              <a:rPr lang="da-DK" sz="1200" dirty="0">
                <a:latin typeface="Arial" pitchFamily="34" charset="0"/>
                <a:cs typeface="Arial" pitchFamily="34" charset="0"/>
              </a:rPr>
              <a:t>How</a:t>
            </a:r>
          </a:p>
        </p:txBody>
      </p:sp>
      <p:sp>
        <p:nvSpPr>
          <p:cNvPr id="151" name="TextBox 150"/>
          <p:cNvSpPr txBox="1"/>
          <p:nvPr/>
        </p:nvSpPr>
        <p:spPr>
          <a:xfrm>
            <a:off x="1856997" y="5876823"/>
            <a:ext cx="1399695" cy="258839"/>
          </a:xfrm>
          <a:prstGeom prst="rect">
            <a:avLst/>
          </a:prstGeom>
        </p:spPr>
        <p:txBody>
          <a:bodyPr vert="horz" wrap="none" lIns="0" tIns="0" rIns="0" bIns="0" rtlCol="0">
            <a:normAutofit/>
          </a:bodyPr>
          <a:lstStyle/>
          <a:p>
            <a:pPr>
              <a:spcBef>
                <a:spcPts val="1100"/>
              </a:spcBef>
              <a:buClr>
                <a:schemeClr val="tx2"/>
              </a:buClr>
              <a:buSzPct val="70000"/>
            </a:pPr>
            <a:r>
              <a:rPr lang="da-DK" sz="1200" dirty="0">
                <a:latin typeface="Arial" pitchFamily="34" charset="0"/>
                <a:cs typeface="Arial" pitchFamily="34" charset="0"/>
              </a:rPr>
              <a:t>Design og løsninger</a:t>
            </a:r>
          </a:p>
        </p:txBody>
      </p:sp>
      <p:sp>
        <p:nvSpPr>
          <p:cNvPr id="152" name="TextBox 151"/>
          <p:cNvSpPr txBox="1"/>
          <p:nvPr/>
        </p:nvSpPr>
        <p:spPr>
          <a:xfrm>
            <a:off x="9192079" y="2329642"/>
            <a:ext cx="949637" cy="258839"/>
          </a:xfrm>
          <a:prstGeom prst="rect">
            <a:avLst/>
          </a:prstGeom>
        </p:spPr>
        <p:txBody>
          <a:bodyPr vert="horz" wrap="none" lIns="0" tIns="0" rIns="0" bIns="0" rtlCol="0">
            <a:normAutofit/>
          </a:bodyPr>
          <a:lstStyle/>
          <a:p>
            <a:pPr>
              <a:spcBef>
                <a:spcPts val="1100"/>
              </a:spcBef>
              <a:buClr>
                <a:schemeClr val="tx2"/>
              </a:buClr>
              <a:buSzPct val="70000"/>
            </a:pPr>
            <a:r>
              <a:rPr lang="da-DK" sz="1200" dirty="0">
                <a:latin typeface="Arial" pitchFamily="34" charset="0"/>
                <a:cs typeface="Arial" pitchFamily="34" charset="0"/>
              </a:rPr>
              <a:t>Kultur og adfærd</a:t>
            </a:r>
          </a:p>
        </p:txBody>
      </p:sp>
      <p:grpSp>
        <p:nvGrpSpPr>
          <p:cNvPr id="153" name="Gruppieren 349"/>
          <p:cNvGrpSpPr>
            <a:grpSpLocks/>
          </p:cNvGrpSpPr>
          <p:nvPr/>
        </p:nvGrpSpPr>
        <p:grpSpPr>
          <a:xfrm>
            <a:off x="9050981" y="1248156"/>
            <a:ext cx="1338427" cy="1033752"/>
            <a:chOff x="2879725" y="2111375"/>
            <a:chExt cx="3384550" cy="2635250"/>
          </a:xfrm>
        </p:grpSpPr>
        <p:grpSp>
          <p:nvGrpSpPr>
            <p:cNvPr id="154" name="Gruppieren 350"/>
            <p:cNvGrpSpPr/>
            <p:nvPr/>
          </p:nvGrpSpPr>
          <p:grpSpPr>
            <a:xfrm>
              <a:off x="5197475" y="2111375"/>
              <a:ext cx="1066800" cy="2635250"/>
              <a:chOff x="5197475" y="2111375"/>
              <a:chExt cx="1066800" cy="2635250"/>
            </a:xfrm>
          </p:grpSpPr>
          <p:sp>
            <p:nvSpPr>
              <p:cNvPr id="181" name="Freeform 39"/>
              <p:cNvSpPr>
                <a:spLocks/>
              </p:cNvSpPr>
              <p:nvPr/>
            </p:nvSpPr>
            <p:spPr bwMode="auto">
              <a:xfrm>
                <a:off x="5492750" y="2111375"/>
                <a:ext cx="644525" cy="641350"/>
              </a:xfrm>
              <a:custGeom>
                <a:avLst/>
                <a:gdLst>
                  <a:gd name="T0" fmla="*/ 388 w 406"/>
                  <a:gd name="T1" fmla="*/ 168 h 404"/>
                  <a:gd name="T2" fmla="*/ 376 w 406"/>
                  <a:gd name="T3" fmla="*/ 142 h 404"/>
                  <a:gd name="T4" fmla="*/ 354 w 406"/>
                  <a:gd name="T5" fmla="*/ 86 h 404"/>
                  <a:gd name="T6" fmla="*/ 340 w 406"/>
                  <a:gd name="T7" fmla="*/ 60 h 404"/>
                  <a:gd name="T8" fmla="*/ 318 w 406"/>
                  <a:gd name="T9" fmla="*/ 36 h 404"/>
                  <a:gd name="T10" fmla="*/ 290 w 406"/>
                  <a:gd name="T11" fmla="*/ 16 h 404"/>
                  <a:gd name="T12" fmla="*/ 254 w 406"/>
                  <a:gd name="T13" fmla="*/ 4 h 404"/>
                  <a:gd name="T14" fmla="*/ 204 w 406"/>
                  <a:gd name="T15" fmla="*/ 0 h 404"/>
                  <a:gd name="T16" fmla="*/ 178 w 406"/>
                  <a:gd name="T17" fmla="*/ 2 h 404"/>
                  <a:gd name="T18" fmla="*/ 134 w 406"/>
                  <a:gd name="T19" fmla="*/ 10 h 404"/>
                  <a:gd name="T20" fmla="*/ 102 w 406"/>
                  <a:gd name="T21" fmla="*/ 26 h 404"/>
                  <a:gd name="T22" fmla="*/ 78 w 406"/>
                  <a:gd name="T23" fmla="*/ 46 h 404"/>
                  <a:gd name="T24" fmla="*/ 60 w 406"/>
                  <a:gd name="T25" fmla="*/ 72 h 404"/>
                  <a:gd name="T26" fmla="*/ 42 w 406"/>
                  <a:gd name="T27" fmla="*/ 114 h 404"/>
                  <a:gd name="T28" fmla="*/ 20 w 406"/>
                  <a:gd name="T29" fmla="*/ 168 h 404"/>
                  <a:gd name="T30" fmla="*/ 0 w 406"/>
                  <a:gd name="T31" fmla="*/ 168 h 404"/>
                  <a:gd name="T32" fmla="*/ 26 w 406"/>
                  <a:gd name="T33" fmla="*/ 196 h 404"/>
                  <a:gd name="T34" fmla="*/ 42 w 406"/>
                  <a:gd name="T35" fmla="*/ 212 h 404"/>
                  <a:gd name="T36" fmla="*/ 40 w 406"/>
                  <a:gd name="T37" fmla="*/ 240 h 404"/>
                  <a:gd name="T38" fmla="*/ 40 w 406"/>
                  <a:gd name="T39" fmla="*/ 256 h 404"/>
                  <a:gd name="T40" fmla="*/ 48 w 406"/>
                  <a:gd name="T41" fmla="*/ 288 h 404"/>
                  <a:gd name="T42" fmla="*/ 60 w 406"/>
                  <a:gd name="T43" fmla="*/ 318 h 404"/>
                  <a:gd name="T44" fmla="*/ 78 w 406"/>
                  <a:gd name="T45" fmla="*/ 344 h 404"/>
                  <a:gd name="T46" fmla="*/ 100 w 406"/>
                  <a:gd name="T47" fmla="*/ 366 h 404"/>
                  <a:gd name="T48" fmla="*/ 126 w 406"/>
                  <a:gd name="T49" fmla="*/ 384 h 404"/>
                  <a:gd name="T50" fmla="*/ 154 w 406"/>
                  <a:gd name="T51" fmla="*/ 396 h 404"/>
                  <a:gd name="T52" fmla="*/ 186 w 406"/>
                  <a:gd name="T53" fmla="*/ 402 h 404"/>
                  <a:gd name="T54" fmla="*/ 204 w 406"/>
                  <a:gd name="T55" fmla="*/ 404 h 404"/>
                  <a:gd name="T56" fmla="*/ 236 w 406"/>
                  <a:gd name="T57" fmla="*/ 400 h 404"/>
                  <a:gd name="T58" fmla="*/ 268 w 406"/>
                  <a:gd name="T59" fmla="*/ 390 h 404"/>
                  <a:gd name="T60" fmla="*/ 296 w 406"/>
                  <a:gd name="T61" fmla="*/ 376 h 404"/>
                  <a:gd name="T62" fmla="*/ 320 w 406"/>
                  <a:gd name="T63" fmla="*/ 356 h 404"/>
                  <a:gd name="T64" fmla="*/ 340 w 406"/>
                  <a:gd name="T65" fmla="*/ 332 h 404"/>
                  <a:gd name="T66" fmla="*/ 354 w 406"/>
                  <a:gd name="T67" fmla="*/ 304 h 404"/>
                  <a:gd name="T68" fmla="*/ 364 w 406"/>
                  <a:gd name="T69" fmla="*/ 272 h 404"/>
                  <a:gd name="T70" fmla="*/ 368 w 406"/>
                  <a:gd name="T71" fmla="*/ 240 h 404"/>
                  <a:gd name="T72" fmla="*/ 366 w 406"/>
                  <a:gd name="T73" fmla="*/ 226 h 404"/>
                  <a:gd name="T74" fmla="*/ 382 w 406"/>
                  <a:gd name="T75" fmla="*/ 196 h 404"/>
                  <a:gd name="T76" fmla="*/ 406 w 406"/>
                  <a:gd name="T77" fmla="*/ 168 h 4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406" h="404">
                    <a:moveTo>
                      <a:pt x="388" y="168"/>
                    </a:moveTo>
                    <a:lnTo>
                      <a:pt x="388" y="168"/>
                    </a:lnTo>
                    <a:lnTo>
                      <a:pt x="388" y="168"/>
                    </a:lnTo>
                    <a:lnTo>
                      <a:pt x="376" y="142"/>
                    </a:lnTo>
                    <a:lnTo>
                      <a:pt x="366" y="114"/>
                    </a:lnTo>
                    <a:lnTo>
                      <a:pt x="354" y="86"/>
                    </a:lnTo>
                    <a:lnTo>
                      <a:pt x="346" y="72"/>
                    </a:lnTo>
                    <a:lnTo>
                      <a:pt x="340" y="60"/>
                    </a:lnTo>
                    <a:lnTo>
                      <a:pt x="330" y="46"/>
                    </a:lnTo>
                    <a:lnTo>
                      <a:pt x="318" y="36"/>
                    </a:lnTo>
                    <a:lnTo>
                      <a:pt x="306" y="26"/>
                    </a:lnTo>
                    <a:lnTo>
                      <a:pt x="290" y="16"/>
                    </a:lnTo>
                    <a:lnTo>
                      <a:pt x="274" y="10"/>
                    </a:lnTo>
                    <a:lnTo>
                      <a:pt x="254" y="4"/>
                    </a:lnTo>
                    <a:lnTo>
                      <a:pt x="230" y="2"/>
                    </a:lnTo>
                    <a:lnTo>
                      <a:pt x="204" y="0"/>
                    </a:lnTo>
                    <a:lnTo>
                      <a:pt x="204" y="0"/>
                    </a:lnTo>
                    <a:lnTo>
                      <a:pt x="178" y="2"/>
                    </a:lnTo>
                    <a:lnTo>
                      <a:pt x="154" y="4"/>
                    </a:lnTo>
                    <a:lnTo>
                      <a:pt x="134" y="10"/>
                    </a:lnTo>
                    <a:lnTo>
                      <a:pt x="116" y="16"/>
                    </a:lnTo>
                    <a:lnTo>
                      <a:pt x="102" y="26"/>
                    </a:lnTo>
                    <a:lnTo>
                      <a:pt x="88" y="36"/>
                    </a:lnTo>
                    <a:lnTo>
                      <a:pt x="78" y="46"/>
                    </a:lnTo>
                    <a:lnTo>
                      <a:pt x="68" y="60"/>
                    </a:lnTo>
                    <a:lnTo>
                      <a:pt x="60" y="72"/>
                    </a:lnTo>
                    <a:lnTo>
                      <a:pt x="54" y="86"/>
                    </a:lnTo>
                    <a:lnTo>
                      <a:pt x="42" y="114"/>
                    </a:lnTo>
                    <a:lnTo>
                      <a:pt x="32" y="142"/>
                    </a:lnTo>
                    <a:lnTo>
                      <a:pt x="20" y="168"/>
                    </a:lnTo>
                    <a:lnTo>
                      <a:pt x="20" y="168"/>
                    </a:lnTo>
                    <a:lnTo>
                      <a:pt x="0" y="168"/>
                    </a:lnTo>
                    <a:lnTo>
                      <a:pt x="0" y="196"/>
                    </a:lnTo>
                    <a:lnTo>
                      <a:pt x="26" y="196"/>
                    </a:lnTo>
                    <a:lnTo>
                      <a:pt x="42" y="212"/>
                    </a:lnTo>
                    <a:lnTo>
                      <a:pt x="42" y="212"/>
                    </a:lnTo>
                    <a:lnTo>
                      <a:pt x="40" y="226"/>
                    </a:lnTo>
                    <a:lnTo>
                      <a:pt x="40" y="240"/>
                    </a:lnTo>
                    <a:lnTo>
                      <a:pt x="40" y="240"/>
                    </a:lnTo>
                    <a:lnTo>
                      <a:pt x="40" y="256"/>
                    </a:lnTo>
                    <a:lnTo>
                      <a:pt x="44" y="272"/>
                    </a:lnTo>
                    <a:lnTo>
                      <a:pt x="48" y="288"/>
                    </a:lnTo>
                    <a:lnTo>
                      <a:pt x="52" y="304"/>
                    </a:lnTo>
                    <a:lnTo>
                      <a:pt x="60" y="318"/>
                    </a:lnTo>
                    <a:lnTo>
                      <a:pt x="68" y="332"/>
                    </a:lnTo>
                    <a:lnTo>
                      <a:pt x="78" y="344"/>
                    </a:lnTo>
                    <a:lnTo>
                      <a:pt x="88" y="356"/>
                    </a:lnTo>
                    <a:lnTo>
                      <a:pt x="100" y="366"/>
                    </a:lnTo>
                    <a:lnTo>
                      <a:pt x="112" y="376"/>
                    </a:lnTo>
                    <a:lnTo>
                      <a:pt x="126" y="384"/>
                    </a:lnTo>
                    <a:lnTo>
                      <a:pt x="140" y="390"/>
                    </a:lnTo>
                    <a:lnTo>
                      <a:pt x="154" y="396"/>
                    </a:lnTo>
                    <a:lnTo>
                      <a:pt x="170" y="400"/>
                    </a:lnTo>
                    <a:lnTo>
                      <a:pt x="186" y="402"/>
                    </a:lnTo>
                    <a:lnTo>
                      <a:pt x="204" y="404"/>
                    </a:lnTo>
                    <a:lnTo>
                      <a:pt x="204" y="404"/>
                    </a:lnTo>
                    <a:lnTo>
                      <a:pt x="220" y="402"/>
                    </a:lnTo>
                    <a:lnTo>
                      <a:pt x="236" y="400"/>
                    </a:lnTo>
                    <a:lnTo>
                      <a:pt x="252" y="396"/>
                    </a:lnTo>
                    <a:lnTo>
                      <a:pt x="268" y="390"/>
                    </a:lnTo>
                    <a:lnTo>
                      <a:pt x="282" y="384"/>
                    </a:lnTo>
                    <a:lnTo>
                      <a:pt x="296" y="376"/>
                    </a:lnTo>
                    <a:lnTo>
                      <a:pt x="308" y="366"/>
                    </a:lnTo>
                    <a:lnTo>
                      <a:pt x="320" y="356"/>
                    </a:lnTo>
                    <a:lnTo>
                      <a:pt x="330" y="344"/>
                    </a:lnTo>
                    <a:lnTo>
                      <a:pt x="340" y="332"/>
                    </a:lnTo>
                    <a:lnTo>
                      <a:pt x="348" y="318"/>
                    </a:lnTo>
                    <a:lnTo>
                      <a:pt x="354" y="304"/>
                    </a:lnTo>
                    <a:lnTo>
                      <a:pt x="360" y="288"/>
                    </a:lnTo>
                    <a:lnTo>
                      <a:pt x="364" y="272"/>
                    </a:lnTo>
                    <a:lnTo>
                      <a:pt x="366" y="256"/>
                    </a:lnTo>
                    <a:lnTo>
                      <a:pt x="368" y="240"/>
                    </a:lnTo>
                    <a:lnTo>
                      <a:pt x="368" y="240"/>
                    </a:lnTo>
                    <a:lnTo>
                      <a:pt x="366" y="226"/>
                    </a:lnTo>
                    <a:lnTo>
                      <a:pt x="364" y="212"/>
                    </a:lnTo>
                    <a:lnTo>
                      <a:pt x="382" y="196"/>
                    </a:lnTo>
                    <a:lnTo>
                      <a:pt x="406" y="196"/>
                    </a:lnTo>
                    <a:lnTo>
                      <a:pt x="406" y="168"/>
                    </a:lnTo>
                    <a:lnTo>
                      <a:pt x="388" y="168"/>
                    </a:lnTo>
                    <a:close/>
                  </a:path>
                </a:pathLst>
              </a:custGeom>
              <a:solidFill>
                <a:srgbClr val="FFFFFF"/>
              </a:solidFill>
              <a:ln w="25400">
                <a:solidFill>
                  <a:schemeClr val="tx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a-DK" dirty="0"/>
              </a:p>
            </p:txBody>
          </p:sp>
          <p:sp>
            <p:nvSpPr>
              <p:cNvPr id="182" name="Freeform 40"/>
              <p:cNvSpPr>
                <a:spLocks/>
              </p:cNvSpPr>
              <p:nvPr/>
            </p:nvSpPr>
            <p:spPr bwMode="auto">
              <a:xfrm>
                <a:off x="5568950" y="2451100"/>
                <a:ext cx="498475" cy="22225"/>
              </a:xfrm>
              <a:custGeom>
                <a:avLst/>
                <a:gdLst>
                  <a:gd name="T0" fmla="*/ 0 w 314"/>
                  <a:gd name="T1" fmla="*/ 0 h 14"/>
                  <a:gd name="T2" fmla="*/ 22 w 314"/>
                  <a:gd name="T3" fmla="*/ 14 h 14"/>
                  <a:gd name="T4" fmla="*/ 288 w 314"/>
                  <a:gd name="T5" fmla="*/ 14 h 14"/>
                  <a:gd name="T6" fmla="*/ 314 w 314"/>
                  <a:gd name="T7" fmla="*/ 0 h 14"/>
                  <a:gd name="T8" fmla="*/ 0 w 314"/>
                  <a:gd name="T9" fmla="*/ 0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14" h="14">
                    <a:moveTo>
                      <a:pt x="0" y="0"/>
                    </a:moveTo>
                    <a:lnTo>
                      <a:pt x="22" y="14"/>
                    </a:lnTo>
                    <a:lnTo>
                      <a:pt x="288" y="14"/>
                    </a:lnTo>
                    <a:lnTo>
                      <a:pt x="31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a-DK" dirty="0"/>
              </a:p>
            </p:txBody>
          </p:sp>
          <p:sp>
            <p:nvSpPr>
              <p:cNvPr id="183" name="Freeform 41"/>
              <p:cNvSpPr>
                <a:spLocks/>
              </p:cNvSpPr>
              <p:nvPr/>
            </p:nvSpPr>
            <p:spPr bwMode="auto">
              <a:xfrm>
                <a:off x="5568950" y="2451100"/>
                <a:ext cx="498475" cy="22225"/>
              </a:xfrm>
              <a:custGeom>
                <a:avLst/>
                <a:gdLst>
                  <a:gd name="T0" fmla="*/ 0 w 314"/>
                  <a:gd name="T1" fmla="*/ 0 h 14"/>
                  <a:gd name="T2" fmla="*/ 22 w 314"/>
                  <a:gd name="T3" fmla="*/ 14 h 14"/>
                  <a:gd name="T4" fmla="*/ 288 w 314"/>
                  <a:gd name="T5" fmla="*/ 14 h 14"/>
                  <a:gd name="T6" fmla="*/ 314 w 314"/>
                  <a:gd name="T7" fmla="*/ 0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14" h="14">
                    <a:moveTo>
                      <a:pt x="0" y="0"/>
                    </a:moveTo>
                    <a:lnTo>
                      <a:pt x="22" y="14"/>
                    </a:lnTo>
                    <a:lnTo>
                      <a:pt x="288" y="14"/>
                    </a:lnTo>
                    <a:lnTo>
                      <a:pt x="314" y="0"/>
                    </a:lnTo>
                  </a:path>
                </a:pathLst>
              </a:custGeom>
              <a:noFill/>
              <a:ln w="12700">
                <a:solidFill>
                  <a:schemeClr val="accent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a-DK" dirty="0"/>
              </a:p>
            </p:txBody>
          </p:sp>
          <p:sp>
            <p:nvSpPr>
              <p:cNvPr id="184" name="Line 42"/>
              <p:cNvSpPr>
                <a:spLocks noChangeShapeType="1"/>
              </p:cNvSpPr>
              <p:nvPr/>
            </p:nvSpPr>
            <p:spPr bwMode="auto">
              <a:xfrm>
                <a:off x="5597525" y="2403475"/>
                <a:ext cx="438150" cy="0"/>
              </a:xfrm>
              <a:prstGeom prst="line">
                <a:avLst/>
              </a:prstGeom>
              <a:noFill/>
              <a:ln w="12700">
                <a:solidFill>
                  <a:schemeClr val="accent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a-DK" dirty="0"/>
              </a:p>
            </p:txBody>
          </p:sp>
          <p:sp>
            <p:nvSpPr>
              <p:cNvPr id="185" name="Freeform 43"/>
              <p:cNvSpPr>
                <a:spLocks/>
              </p:cNvSpPr>
              <p:nvPr/>
            </p:nvSpPr>
            <p:spPr bwMode="auto">
              <a:xfrm>
                <a:off x="5264150" y="2838450"/>
                <a:ext cx="1000125" cy="1908175"/>
              </a:xfrm>
              <a:custGeom>
                <a:avLst/>
                <a:gdLst>
                  <a:gd name="T0" fmla="*/ 514 w 630"/>
                  <a:gd name="T1" fmla="*/ 550 h 1202"/>
                  <a:gd name="T2" fmla="*/ 514 w 630"/>
                  <a:gd name="T3" fmla="*/ 1172 h 1202"/>
                  <a:gd name="T4" fmla="*/ 484 w 630"/>
                  <a:gd name="T5" fmla="*/ 1202 h 1202"/>
                  <a:gd name="T6" fmla="*/ 396 w 630"/>
                  <a:gd name="T7" fmla="*/ 1202 h 1202"/>
                  <a:gd name="T8" fmla="*/ 366 w 630"/>
                  <a:gd name="T9" fmla="*/ 1172 h 1202"/>
                  <a:gd name="T10" fmla="*/ 366 w 630"/>
                  <a:gd name="T11" fmla="*/ 638 h 1202"/>
                  <a:gd name="T12" fmla="*/ 330 w 630"/>
                  <a:gd name="T13" fmla="*/ 638 h 1202"/>
                  <a:gd name="T14" fmla="*/ 330 w 630"/>
                  <a:gd name="T15" fmla="*/ 1172 h 1202"/>
                  <a:gd name="T16" fmla="*/ 300 w 630"/>
                  <a:gd name="T17" fmla="*/ 1202 h 1202"/>
                  <a:gd name="T18" fmla="*/ 210 w 630"/>
                  <a:gd name="T19" fmla="*/ 1202 h 1202"/>
                  <a:gd name="T20" fmla="*/ 182 w 630"/>
                  <a:gd name="T21" fmla="*/ 1172 h 1202"/>
                  <a:gd name="T22" fmla="*/ 182 w 630"/>
                  <a:gd name="T23" fmla="*/ 306 h 1202"/>
                  <a:gd name="T24" fmla="*/ 156 w 630"/>
                  <a:gd name="T25" fmla="*/ 214 h 1202"/>
                  <a:gd name="T26" fmla="*/ 50 w 630"/>
                  <a:gd name="T27" fmla="*/ 360 h 1202"/>
                  <a:gd name="T28" fmla="*/ 0 w 630"/>
                  <a:gd name="T29" fmla="*/ 246 h 1202"/>
                  <a:gd name="T30" fmla="*/ 62 w 630"/>
                  <a:gd name="T31" fmla="*/ 98 h 1202"/>
                  <a:gd name="T32" fmla="*/ 168 w 630"/>
                  <a:gd name="T33" fmla="*/ 0 h 1202"/>
                  <a:gd name="T34" fmla="*/ 528 w 630"/>
                  <a:gd name="T35" fmla="*/ 0 h 1202"/>
                  <a:gd name="T36" fmla="*/ 630 w 630"/>
                  <a:gd name="T37" fmla="*/ 102 h 1202"/>
                  <a:gd name="T38" fmla="*/ 630 w 630"/>
                  <a:gd name="T39" fmla="*/ 634 h 1202"/>
                  <a:gd name="T40" fmla="*/ 598 w 630"/>
                  <a:gd name="T41" fmla="*/ 668 h 1202"/>
                  <a:gd name="T42" fmla="*/ 552 w 630"/>
                  <a:gd name="T43" fmla="*/ 668 h 1202"/>
                  <a:gd name="T44" fmla="*/ 514 w 630"/>
                  <a:gd name="T45" fmla="*/ 634 h 1202"/>
                  <a:gd name="T46" fmla="*/ 514 w 630"/>
                  <a:gd name="T47" fmla="*/ 252 h 1202"/>
                  <a:gd name="T48" fmla="*/ 514 w 630"/>
                  <a:gd name="T49" fmla="*/ 550 h 1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630" h="1202">
                    <a:moveTo>
                      <a:pt x="514" y="550"/>
                    </a:moveTo>
                    <a:lnTo>
                      <a:pt x="514" y="1172"/>
                    </a:lnTo>
                    <a:lnTo>
                      <a:pt x="484" y="1202"/>
                    </a:lnTo>
                    <a:lnTo>
                      <a:pt x="396" y="1202"/>
                    </a:lnTo>
                    <a:lnTo>
                      <a:pt x="366" y="1172"/>
                    </a:lnTo>
                    <a:lnTo>
                      <a:pt x="366" y="638"/>
                    </a:lnTo>
                    <a:lnTo>
                      <a:pt x="330" y="638"/>
                    </a:lnTo>
                    <a:lnTo>
                      <a:pt x="330" y="1172"/>
                    </a:lnTo>
                    <a:lnTo>
                      <a:pt x="300" y="1202"/>
                    </a:lnTo>
                    <a:lnTo>
                      <a:pt x="210" y="1202"/>
                    </a:lnTo>
                    <a:lnTo>
                      <a:pt x="182" y="1172"/>
                    </a:lnTo>
                    <a:lnTo>
                      <a:pt x="182" y="306"/>
                    </a:lnTo>
                    <a:lnTo>
                      <a:pt x="156" y="214"/>
                    </a:lnTo>
                    <a:lnTo>
                      <a:pt x="50" y="360"/>
                    </a:lnTo>
                    <a:lnTo>
                      <a:pt x="0" y="246"/>
                    </a:lnTo>
                    <a:lnTo>
                      <a:pt x="62" y="98"/>
                    </a:lnTo>
                    <a:lnTo>
                      <a:pt x="168" y="0"/>
                    </a:lnTo>
                    <a:lnTo>
                      <a:pt x="528" y="0"/>
                    </a:lnTo>
                    <a:lnTo>
                      <a:pt x="630" y="102"/>
                    </a:lnTo>
                    <a:lnTo>
                      <a:pt x="630" y="634"/>
                    </a:lnTo>
                    <a:lnTo>
                      <a:pt x="598" y="668"/>
                    </a:lnTo>
                    <a:lnTo>
                      <a:pt x="552" y="668"/>
                    </a:lnTo>
                    <a:lnTo>
                      <a:pt x="514" y="634"/>
                    </a:lnTo>
                    <a:lnTo>
                      <a:pt x="514" y="252"/>
                    </a:lnTo>
                    <a:lnTo>
                      <a:pt x="514" y="55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a-DK" dirty="0"/>
              </a:p>
            </p:txBody>
          </p:sp>
          <p:sp>
            <p:nvSpPr>
              <p:cNvPr id="186" name="Freeform 44"/>
              <p:cNvSpPr>
                <a:spLocks/>
              </p:cNvSpPr>
              <p:nvPr/>
            </p:nvSpPr>
            <p:spPr bwMode="auto">
              <a:xfrm>
                <a:off x="5264150" y="2838450"/>
                <a:ext cx="1000125" cy="1908175"/>
              </a:xfrm>
              <a:custGeom>
                <a:avLst/>
                <a:gdLst>
                  <a:gd name="T0" fmla="*/ 514 w 630"/>
                  <a:gd name="T1" fmla="*/ 550 h 1202"/>
                  <a:gd name="T2" fmla="*/ 514 w 630"/>
                  <a:gd name="T3" fmla="*/ 1172 h 1202"/>
                  <a:gd name="T4" fmla="*/ 484 w 630"/>
                  <a:gd name="T5" fmla="*/ 1202 h 1202"/>
                  <a:gd name="T6" fmla="*/ 396 w 630"/>
                  <a:gd name="T7" fmla="*/ 1202 h 1202"/>
                  <a:gd name="T8" fmla="*/ 366 w 630"/>
                  <a:gd name="T9" fmla="*/ 1172 h 1202"/>
                  <a:gd name="T10" fmla="*/ 366 w 630"/>
                  <a:gd name="T11" fmla="*/ 638 h 1202"/>
                  <a:gd name="T12" fmla="*/ 330 w 630"/>
                  <a:gd name="T13" fmla="*/ 638 h 1202"/>
                  <a:gd name="T14" fmla="*/ 330 w 630"/>
                  <a:gd name="T15" fmla="*/ 1172 h 1202"/>
                  <a:gd name="T16" fmla="*/ 300 w 630"/>
                  <a:gd name="T17" fmla="*/ 1202 h 1202"/>
                  <a:gd name="T18" fmla="*/ 210 w 630"/>
                  <a:gd name="T19" fmla="*/ 1202 h 1202"/>
                  <a:gd name="T20" fmla="*/ 182 w 630"/>
                  <a:gd name="T21" fmla="*/ 1172 h 1202"/>
                  <a:gd name="T22" fmla="*/ 182 w 630"/>
                  <a:gd name="T23" fmla="*/ 306 h 1202"/>
                  <a:gd name="T24" fmla="*/ 156 w 630"/>
                  <a:gd name="T25" fmla="*/ 214 h 1202"/>
                  <a:gd name="T26" fmla="*/ 50 w 630"/>
                  <a:gd name="T27" fmla="*/ 360 h 1202"/>
                  <a:gd name="T28" fmla="*/ 0 w 630"/>
                  <a:gd name="T29" fmla="*/ 246 h 1202"/>
                  <a:gd name="T30" fmla="*/ 62 w 630"/>
                  <a:gd name="T31" fmla="*/ 98 h 1202"/>
                  <a:gd name="T32" fmla="*/ 168 w 630"/>
                  <a:gd name="T33" fmla="*/ 0 h 1202"/>
                  <a:gd name="T34" fmla="*/ 528 w 630"/>
                  <a:gd name="T35" fmla="*/ 0 h 1202"/>
                  <a:gd name="T36" fmla="*/ 630 w 630"/>
                  <a:gd name="T37" fmla="*/ 102 h 1202"/>
                  <a:gd name="T38" fmla="*/ 630 w 630"/>
                  <a:gd name="T39" fmla="*/ 634 h 1202"/>
                  <a:gd name="T40" fmla="*/ 598 w 630"/>
                  <a:gd name="T41" fmla="*/ 668 h 1202"/>
                  <a:gd name="T42" fmla="*/ 552 w 630"/>
                  <a:gd name="T43" fmla="*/ 668 h 1202"/>
                  <a:gd name="T44" fmla="*/ 514 w 630"/>
                  <a:gd name="T45" fmla="*/ 634 h 1202"/>
                  <a:gd name="T46" fmla="*/ 514 w 630"/>
                  <a:gd name="T47" fmla="*/ 252 h 1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630" h="1202">
                    <a:moveTo>
                      <a:pt x="514" y="550"/>
                    </a:moveTo>
                    <a:lnTo>
                      <a:pt x="514" y="1172"/>
                    </a:lnTo>
                    <a:lnTo>
                      <a:pt x="484" y="1202"/>
                    </a:lnTo>
                    <a:lnTo>
                      <a:pt x="396" y="1202"/>
                    </a:lnTo>
                    <a:lnTo>
                      <a:pt x="366" y="1172"/>
                    </a:lnTo>
                    <a:lnTo>
                      <a:pt x="366" y="638"/>
                    </a:lnTo>
                    <a:lnTo>
                      <a:pt x="330" y="638"/>
                    </a:lnTo>
                    <a:lnTo>
                      <a:pt x="330" y="1172"/>
                    </a:lnTo>
                    <a:lnTo>
                      <a:pt x="300" y="1202"/>
                    </a:lnTo>
                    <a:lnTo>
                      <a:pt x="210" y="1202"/>
                    </a:lnTo>
                    <a:lnTo>
                      <a:pt x="182" y="1172"/>
                    </a:lnTo>
                    <a:lnTo>
                      <a:pt x="182" y="306"/>
                    </a:lnTo>
                    <a:lnTo>
                      <a:pt x="156" y="214"/>
                    </a:lnTo>
                    <a:lnTo>
                      <a:pt x="50" y="360"/>
                    </a:lnTo>
                    <a:lnTo>
                      <a:pt x="0" y="246"/>
                    </a:lnTo>
                    <a:lnTo>
                      <a:pt x="62" y="98"/>
                    </a:lnTo>
                    <a:lnTo>
                      <a:pt x="168" y="0"/>
                    </a:lnTo>
                    <a:lnTo>
                      <a:pt x="528" y="0"/>
                    </a:lnTo>
                    <a:lnTo>
                      <a:pt x="630" y="102"/>
                    </a:lnTo>
                    <a:lnTo>
                      <a:pt x="630" y="634"/>
                    </a:lnTo>
                    <a:lnTo>
                      <a:pt x="598" y="668"/>
                    </a:lnTo>
                    <a:lnTo>
                      <a:pt x="552" y="668"/>
                    </a:lnTo>
                    <a:lnTo>
                      <a:pt x="514" y="634"/>
                    </a:lnTo>
                    <a:lnTo>
                      <a:pt x="514" y="252"/>
                    </a:lnTo>
                  </a:path>
                </a:pathLst>
              </a:custGeom>
              <a:noFill/>
              <a:ln w="28575">
                <a:solidFill>
                  <a:schemeClr val="tx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a-DK" dirty="0"/>
              </a:p>
            </p:txBody>
          </p:sp>
          <p:sp>
            <p:nvSpPr>
              <p:cNvPr id="187" name="Line 45"/>
              <p:cNvSpPr>
                <a:spLocks noChangeShapeType="1"/>
              </p:cNvSpPr>
              <p:nvPr/>
            </p:nvSpPr>
            <p:spPr bwMode="auto">
              <a:xfrm>
                <a:off x="6067425" y="3937000"/>
                <a:ext cx="0" cy="0"/>
              </a:xfrm>
              <a:prstGeom prst="lin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a-DK" dirty="0"/>
              </a:p>
            </p:txBody>
          </p:sp>
          <p:sp>
            <p:nvSpPr>
              <p:cNvPr id="188" name="Line 46"/>
              <p:cNvSpPr>
                <a:spLocks noChangeShapeType="1"/>
              </p:cNvSpPr>
              <p:nvPr/>
            </p:nvSpPr>
            <p:spPr bwMode="auto">
              <a:xfrm>
                <a:off x="6067425" y="3937000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127FC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a-DK" dirty="0"/>
              </a:p>
            </p:txBody>
          </p:sp>
          <p:sp>
            <p:nvSpPr>
              <p:cNvPr id="189" name="Line 47"/>
              <p:cNvSpPr>
                <a:spLocks noChangeShapeType="1"/>
              </p:cNvSpPr>
              <p:nvPr/>
            </p:nvSpPr>
            <p:spPr bwMode="auto">
              <a:xfrm>
                <a:off x="5867400" y="2838450"/>
                <a:ext cx="0" cy="0"/>
              </a:xfrm>
              <a:prstGeom prst="lin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a-DK" dirty="0"/>
              </a:p>
            </p:txBody>
          </p:sp>
          <p:sp>
            <p:nvSpPr>
              <p:cNvPr id="190" name="Line 48"/>
              <p:cNvSpPr>
                <a:spLocks noChangeShapeType="1"/>
              </p:cNvSpPr>
              <p:nvPr/>
            </p:nvSpPr>
            <p:spPr bwMode="auto">
              <a:xfrm>
                <a:off x="5867400" y="2838450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127FC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a-DK" dirty="0"/>
              </a:p>
            </p:txBody>
          </p:sp>
          <p:sp>
            <p:nvSpPr>
              <p:cNvPr id="191" name="Freeform 49"/>
              <p:cNvSpPr>
                <a:spLocks/>
              </p:cNvSpPr>
              <p:nvPr/>
            </p:nvSpPr>
            <p:spPr bwMode="auto">
              <a:xfrm>
                <a:off x="5197475" y="2984500"/>
                <a:ext cx="273050" cy="428625"/>
              </a:xfrm>
              <a:custGeom>
                <a:avLst/>
                <a:gdLst>
                  <a:gd name="T0" fmla="*/ 172 w 172"/>
                  <a:gd name="T1" fmla="*/ 236 h 270"/>
                  <a:gd name="T2" fmla="*/ 158 w 172"/>
                  <a:gd name="T3" fmla="*/ 222 h 270"/>
                  <a:gd name="T4" fmla="*/ 172 w 172"/>
                  <a:gd name="T5" fmla="*/ 210 h 270"/>
                  <a:gd name="T6" fmla="*/ 172 w 172"/>
                  <a:gd name="T7" fmla="*/ 196 h 270"/>
                  <a:gd name="T8" fmla="*/ 158 w 172"/>
                  <a:gd name="T9" fmla="*/ 182 h 270"/>
                  <a:gd name="T10" fmla="*/ 172 w 172"/>
                  <a:gd name="T11" fmla="*/ 168 h 270"/>
                  <a:gd name="T12" fmla="*/ 172 w 172"/>
                  <a:gd name="T13" fmla="*/ 154 h 270"/>
                  <a:gd name="T14" fmla="*/ 158 w 172"/>
                  <a:gd name="T15" fmla="*/ 140 h 270"/>
                  <a:gd name="T16" fmla="*/ 172 w 172"/>
                  <a:gd name="T17" fmla="*/ 128 h 270"/>
                  <a:gd name="T18" fmla="*/ 172 w 172"/>
                  <a:gd name="T19" fmla="*/ 110 h 270"/>
                  <a:gd name="T20" fmla="*/ 148 w 172"/>
                  <a:gd name="T21" fmla="*/ 94 h 270"/>
                  <a:gd name="T22" fmla="*/ 98 w 172"/>
                  <a:gd name="T23" fmla="*/ 94 h 270"/>
                  <a:gd name="T24" fmla="*/ 98 w 172"/>
                  <a:gd name="T25" fmla="*/ 18 h 270"/>
                  <a:gd name="T26" fmla="*/ 84 w 172"/>
                  <a:gd name="T27" fmla="*/ 0 h 270"/>
                  <a:gd name="T28" fmla="*/ 52 w 172"/>
                  <a:gd name="T29" fmla="*/ 0 h 270"/>
                  <a:gd name="T30" fmla="*/ 36 w 172"/>
                  <a:gd name="T31" fmla="*/ 18 h 270"/>
                  <a:gd name="T32" fmla="*/ 36 w 172"/>
                  <a:gd name="T33" fmla="*/ 94 h 270"/>
                  <a:gd name="T34" fmla="*/ 22 w 172"/>
                  <a:gd name="T35" fmla="*/ 94 h 270"/>
                  <a:gd name="T36" fmla="*/ 0 w 172"/>
                  <a:gd name="T37" fmla="*/ 116 h 270"/>
                  <a:gd name="T38" fmla="*/ 0 w 172"/>
                  <a:gd name="T39" fmla="*/ 238 h 270"/>
                  <a:gd name="T40" fmla="*/ 24 w 172"/>
                  <a:gd name="T41" fmla="*/ 270 h 270"/>
                  <a:gd name="T42" fmla="*/ 148 w 172"/>
                  <a:gd name="T43" fmla="*/ 270 h 270"/>
                  <a:gd name="T44" fmla="*/ 172 w 172"/>
                  <a:gd name="T45" fmla="*/ 254 h 270"/>
                  <a:gd name="T46" fmla="*/ 172 w 172"/>
                  <a:gd name="T47" fmla="*/ 236 h 2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172" h="270">
                    <a:moveTo>
                      <a:pt x="172" y="236"/>
                    </a:moveTo>
                    <a:lnTo>
                      <a:pt x="158" y="222"/>
                    </a:lnTo>
                    <a:lnTo>
                      <a:pt x="172" y="210"/>
                    </a:lnTo>
                    <a:lnTo>
                      <a:pt x="172" y="196"/>
                    </a:lnTo>
                    <a:lnTo>
                      <a:pt x="158" y="182"/>
                    </a:lnTo>
                    <a:lnTo>
                      <a:pt x="172" y="168"/>
                    </a:lnTo>
                    <a:lnTo>
                      <a:pt x="172" y="154"/>
                    </a:lnTo>
                    <a:lnTo>
                      <a:pt x="158" y="140"/>
                    </a:lnTo>
                    <a:lnTo>
                      <a:pt x="172" y="128"/>
                    </a:lnTo>
                    <a:lnTo>
                      <a:pt x="172" y="110"/>
                    </a:lnTo>
                    <a:lnTo>
                      <a:pt x="148" y="94"/>
                    </a:lnTo>
                    <a:lnTo>
                      <a:pt x="98" y="94"/>
                    </a:lnTo>
                    <a:lnTo>
                      <a:pt x="98" y="18"/>
                    </a:lnTo>
                    <a:lnTo>
                      <a:pt x="84" y="0"/>
                    </a:lnTo>
                    <a:lnTo>
                      <a:pt x="52" y="0"/>
                    </a:lnTo>
                    <a:lnTo>
                      <a:pt x="36" y="18"/>
                    </a:lnTo>
                    <a:lnTo>
                      <a:pt x="36" y="94"/>
                    </a:lnTo>
                    <a:lnTo>
                      <a:pt x="22" y="94"/>
                    </a:lnTo>
                    <a:lnTo>
                      <a:pt x="0" y="116"/>
                    </a:lnTo>
                    <a:lnTo>
                      <a:pt x="0" y="238"/>
                    </a:lnTo>
                    <a:lnTo>
                      <a:pt x="24" y="270"/>
                    </a:lnTo>
                    <a:lnTo>
                      <a:pt x="148" y="270"/>
                    </a:lnTo>
                    <a:lnTo>
                      <a:pt x="172" y="254"/>
                    </a:lnTo>
                    <a:lnTo>
                      <a:pt x="172" y="236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a-DK" dirty="0"/>
              </a:p>
            </p:txBody>
          </p:sp>
          <p:sp>
            <p:nvSpPr>
              <p:cNvPr id="192" name="Line 50"/>
              <p:cNvSpPr>
                <a:spLocks noChangeShapeType="1"/>
              </p:cNvSpPr>
              <p:nvPr/>
            </p:nvSpPr>
            <p:spPr bwMode="auto">
              <a:xfrm flipH="1">
                <a:off x="5346700" y="3206750"/>
                <a:ext cx="101600" cy="0"/>
              </a:xfrm>
              <a:prstGeom prst="line">
                <a:avLst/>
              </a:prstGeom>
              <a:noFill/>
              <a:ln w="12700">
                <a:solidFill>
                  <a:schemeClr val="accent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a-DK" dirty="0"/>
              </a:p>
            </p:txBody>
          </p:sp>
          <p:sp>
            <p:nvSpPr>
              <p:cNvPr id="193" name="Line 51"/>
              <p:cNvSpPr>
                <a:spLocks noChangeShapeType="1"/>
              </p:cNvSpPr>
              <p:nvPr/>
            </p:nvSpPr>
            <p:spPr bwMode="auto">
              <a:xfrm flipH="1">
                <a:off x="5251450" y="3138805"/>
                <a:ext cx="104775" cy="0"/>
              </a:xfrm>
              <a:prstGeom prst="line">
                <a:avLst/>
              </a:prstGeom>
              <a:noFill/>
              <a:ln w="12700">
                <a:solidFill>
                  <a:schemeClr val="accent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a-DK" dirty="0"/>
              </a:p>
            </p:txBody>
          </p:sp>
          <p:sp>
            <p:nvSpPr>
              <p:cNvPr id="194" name="Line 52"/>
              <p:cNvSpPr>
                <a:spLocks noChangeShapeType="1"/>
              </p:cNvSpPr>
              <p:nvPr/>
            </p:nvSpPr>
            <p:spPr bwMode="auto">
              <a:xfrm flipH="1">
                <a:off x="5346700" y="3273425"/>
                <a:ext cx="101600" cy="0"/>
              </a:xfrm>
              <a:prstGeom prst="line">
                <a:avLst/>
              </a:prstGeom>
              <a:noFill/>
              <a:ln w="12700">
                <a:solidFill>
                  <a:schemeClr val="accent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a-DK" dirty="0"/>
              </a:p>
            </p:txBody>
          </p:sp>
          <p:sp>
            <p:nvSpPr>
              <p:cNvPr id="195" name="Line 53"/>
              <p:cNvSpPr>
                <a:spLocks noChangeShapeType="1"/>
              </p:cNvSpPr>
              <p:nvPr/>
            </p:nvSpPr>
            <p:spPr bwMode="auto">
              <a:xfrm flipH="1">
                <a:off x="5346700" y="3336925"/>
                <a:ext cx="101600" cy="0"/>
              </a:xfrm>
              <a:prstGeom prst="line">
                <a:avLst/>
              </a:prstGeom>
              <a:noFill/>
              <a:ln w="12700">
                <a:solidFill>
                  <a:schemeClr val="accent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a-DK" dirty="0"/>
              </a:p>
            </p:txBody>
          </p:sp>
          <p:sp>
            <p:nvSpPr>
              <p:cNvPr id="196" name="Freeform 54"/>
              <p:cNvSpPr>
                <a:spLocks/>
              </p:cNvSpPr>
              <p:nvPr/>
            </p:nvSpPr>
            <p:spPr bwMode="auto">
              <a:xfrm>
                <a:off x="5197475" y="2984500"/>
                <a:ext cx="273050" cy="428625"/>
              </a:xfrm>
              <a:custGeom>
                <a:avLst/>
                <a:gdLst>
                  <a:gd name="T0" fmla="*/ 172 w 172"/>
                  <a:gd name="T1" fmla="*/ 236 h 270"/>
                  <a:gd name="T2" fmla="*/ 158 w 172"/>
                  <a:gd name="T3" fmla="*/ 222 h 270"/>
                  <a:gd name="T4" fmla="*/ 172 w 172"/>
                  <a:gd name="T5" fmla="*/ 210 h 270"/>
                  <a:gd name="T6" fmla="*/ 172 w 172"/>
                  <a:gd name="T7" fmla="*/ 196 h 270"/>
                  <a:gd name="T8" fmla="*/ 158 w 172"/>
                  <a:gd name="T9" fmla="*/ 182 h 270"/>
                  <a:gd name="T10" fmla="*/ 172 w 172"/>
                  <a:gd name="T11" fmla="*/ 168 h 270"/>
                  <a:gd name="T12" fmla="*/ 172 w 172"/>
                  <a:gd name="T13" fmla="*/ 154 h 270"/>
                  <a:gd name="T14" fmla="*/ 158 w 172"/>
                  <a:gd name="T15" fmla="*/ 140 h 270"/>
                  <a:gd name="T16" fmla="*/ 172 w 172"/>
                  <a:gd name="T17" fmla="*/ 128 h 270"/>
                  <a:gd name="T18" fmla="*/ 172 w 172"/>
                  <a:gd name="T19" fmla="*/ 110 h 270"/>
                  <a:gd name="T20" fmla="*/ 148 w 172"/>
                  <a:gd name="T21" fmla="*/ 94 h 270"/>
                  <a:gd name="T22" fmla="*/ 98 w 172"/>
                  <a:gd name="T23" fmla="*/ 94 h 270"/>
                  <a:gd name="T24" fmla="*/ 98 w 172"/>
                  <a:gd name="T25" fmla="*/ 18 h 270"/>
                  <a:gd name="T26" fmla="*/ 84 w 172"/>
                  <a:gd name="T27" fmla="*/ 0 h 270"/>
                  <a:gd name="T28" fmla="*/ 52 w 172"/>
                  <a:gd name="T29" fmla="*/ 0 h 270"/>
                  <a:gd name="T30" fmla="*/ 36 w 172"/>
                  <a:gd name="T31" fmla="*/ 18 h 270"/>
                  <a:gd name="T32" fmla="*/ 36 w 172"/>
                  <a:gd name="T33" fmla="*/ 94 h 270"/>
                  <a:gd name="T34" fmla="*/ 22 w 172"/>
                  <a:gd name="T35" fmla="*/ 94 h 270"/>
                  <a:gd name="T36" fmla="*/ 0 w 172"/>
                  <a:gd name="T37" fmla="*/ 116 h 270"/>
                  <a:gd name="T38" fmla="*/ 0 w 172"/>
                  <a:gd name="T39" fmla="*/ 238 h 270"/>
                  <a:gd name="T40" fmla="*/ 24 w 172"/>
                  <a:gd name="T41" fmla="*/ 270 h 270"/>
                  <a:gd name="T42" fmla="*/ 148 w 172"/>
                  <a:gd name="T43" fmla="*/ 270 h 270"/>
                  <a:gd name="T44" fmla="*/ 172 w 172"/>
                  <a:gd name="T45" fmla="*/ 254 h 270"/>
                  <a:gd name="T46" fmla="*/ 172 w 172"/>
                  <a:gd name="T47" fmla="*/ 236 h 2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172" h="270">
                    <a:moveTo>
                      <a:pt x="172" y="236"/>
                    </a:moveTo>
                    <a:lnTo>
                      <a:pt x="158" y="222"/>
                    </a:lnTo>
                    <a:lnTo>
                      <a:pt x="172" y="210"/>
                    </a:lnTo>
                    <a:lnTo>
                      <a:pt x="172" y="196"/>
                    </a:lnTo>
                    <a:lnTo>
                      <a:pt x="158" y="182"/>
                    </a:lnTo>
                    <a:lnTo>
                      <a:pt x="172" y="168"/>
                    </a:lnTo>
                    <a:lnTo>
                      <a:pt x="172" y="154"/>
                    </a:lnTo>
                    <a:lnTo>
                      <a:pt x="158" y="140"/>
                    </a:lnTo>
                    <a:lnTo>
                      <a:pt x="172" y="128"/>
                    </a:lnTo>
                    <a:lnTo>
                      <a:pt x="172" y="110"/>
                    </a:lnTo>
                    <a:lnTo>
                      <a:pt x="148" y="94"/>
                    </a:lnTo>
                    <a:lnTo>
                      <a:pt x="98" y="94"/>
                    </a:lnTo>
                    <a:lnTo>
                      <a:pt x="98" y="18"/>
                    </a:lnTo>
                    <a:lnTo>
                      <a:pt x="84" y="0"/>
                    </a:lnTo>
                    <a:lnTo>
                      <a:pt x="52" y="0"/>
                    </a:lnTo>
                    <a:lnTo>
                      <a:pt x="36" y="18"/>
                    </a:lnTo>
                    <a:lnTo>
                      <a:pt x="36" y="94"/>
                    </a:lnTo>
                    <a:lnTo>
                      <a:pt x="22" y="94"/>
                    </a:lnTo>
                    <a:lnTo>
                      <a:pt x="0" y="116"/>
                    </a:lnTo>
                    <a:lnTo>
                      <a:pt x="0" y="238"/>
                    </a:lnTo>
                    <a:lnTo>
                      <a:pt x="24" y="270"/>
                    </a:lnTo>
                    <a:lnTo>
                      <a:pt x="148" y="270"/>
                    </a:lnTo>
                    <a:lnTo>
                      <a:pt x="172" y="254"/>
                    </a:lnTo>
                    <a:lnTo>
                      <a:pt x="172" y="236"/>
                    </a:lnTo>
                    <a:close/>
                  </a:path>
                </a:pathLst>
              </a:custGeom>
              <a:noFill/>
              <a:ln w="25400">
                <a:solidFill>
                  <a:schemeClr val="tx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a-DK" dirty="0"/>
              </a:p>
            </p:txBody>
          </p:sp>
        </p:grpSp>
        <p:grpSp>
          <p:nvGrpSpPr>
            <p:cNvPr id="155" name="Gruppieren 351"/>
            <p:cNvGrpSpPr/>
            <p:nvPr/>
          </p:nvGrpSpPr>
          <p:grpSpPr>
            <a:xfrm>
              <a:off x="2879725" y="2178050"/>
              <a:ext cx="1063625" cy="2568575"/>
              <a:chOff x="2879725" y="2178050"/>
              <a:chExt cx="1063625" cy="2568575"/>
            </a:xfrm>
          </p:grpSpPr>
          <p:sp>
            <p:nvSpPr>
              <p:cNvPr id="167" name="Freeform 55"/>
              <p:cNvSpPr>
                <a:spLocks/>
              </p:cNvSpPr>
              <p:nvPr/>
            </p:nvSpPr>
            <p:spPr bwMode="auto">
              <a:xfrm>
                <a:off x="2943225" y="2838450"/>
                <a:ext cx="1000125" cy="1908175"/>
              </a:xfrm>
              <a:custGeom>
                <a:avLst/>
                <a:gdLst>
                  <a:gd name="T0" fmla="*/ 516 w 630"/>
                  <a:gd name="T1" fmla="*/ 550 h 1202"/>
                  <a:gd name="T2" fmla="*/ 516 w 630"/>
                  <a:gd name="T3" fmla="*/ 1172 h 1202"/>
                  <a:gd name="T4" fmla="*/ 486 w 630"/>
                  <a:gd name="T5" fmla="*/ 1202 h 1202"/>
                  <a:gd name="T6" fmla="*/ 396 w 630"/>
                  <a:gd name="T7" fmla="*/ 1202 h 1202"/>
                  <a:gd name="T8" fmla="*/ 366 w 630"/>
                  <a:gd name="T9" fmla="*/ 1172 h 1202"/>
                  <a:gd name="T10" fmla="*/ 366 w 630"/>
                  <a:gd name="T11" fmla="*/ 638 h 1202"/>
                  <a:gd name="T12" fmla="*/ 330 w 630"/>
                  <a:gd name="T13" fmla="*/ 638 h 1202"/>
                  <a:gd name="T14" fmla="*/ 330 w 630"/>
                  <a:gd name="T15" fmla="*/ 1172 h 1202"/>
                  <a:gd name="T16" fmla="*/ 302 w 630"/>
                  <a:gd name="T17" fmla="*/ 1202 h 1202"/>
                  <a:gd name="T18" fmla="*/ 212 w 630"/>
                  <a:gd name="T19" fmla="*/ 1202 h 1202"/>
                  <a:gd name="T20" fmla="*/ 182 w 630"/>
                  <a:gd name="T21" fmla="*/ 1172 h 1202"/>
                  <a:gd name="T22" fmla="*/ 182 w 630"/>
                  <a:gd name="T23" fmla="*/ 306 h 1202"/>
                  <a:gd name="T24" fmla="*/ 156 w 630"/>
                  <a:gd name="T25" fmla="*/ 214 h 1202"/>
                  <a:gd name="T26" fmla="*/ 52 w 630"/>
                  <a:gd name="T27" fmla="*/ 360 h 1202"/>
                  <a:gd name="T28" fmla="*/ 0 w 630"/>
                  <a:gd name="T29" fmla="*/ 246 h 1202"/>
                  <a:gd name="T30" fmla="*/ 62 w 630"/>
                  <a:gd name="T31" fmla="*/ 98 h 1202"/>
                  <a:gd name="T32" fmla="*/ 168 w 630"/>
                  <a:gd name="T33" fmla="*/ 0 h 1202"/>
                  <a:gd name="T34" fmla="*/ 528 w 630"/>
                  <a:gd name="T35" fmla="*/ 0 h 1202"/>
                  <a:gd name="T36" fmla="*/ 630 w 630"/>
                  <a:gd name="T37" fmla="*/ 102 h 1202"/>
                  <a:gd name="T38" fmla="*/ 630 w 630"/>
                  <a:gd name="T39" fmla="*/ 634 h 1202"/>
                  <a:gd name="T40" fmla="*/ 598 w 630"/>
                  <a:gd name="T41" fmla="*/ 668 h 1202"/>
                  <a:gd name="T42" fmla="*/ 554 w 630"/>
                  <a:gd name="T43" fmla="*/ 668 h 1202"/>
                  <a:gd name="T44" fmla="*/ 516 w 630"/>
                  <a:gd name="T45" fmla="*/ 634 h 1202"/>
                  <a:gd name="T46" fmla="*/ 514 w 630"/>
                  <a:gd name="T47" fmla="*/ 252 h 1202"/>
                  <a:gd name="T48" fmla="*/ 516 w 630"/>
                  <a:gd name="T49" fmla="*/ 550 h 1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630" h="1202">
                    <a:moveTo>
                      <a:pt x="516" y="550"/>
                    </a:moveTo>
                    <a:lnTo>
                      <a:pt x="516" y="1172"/>
                    </a:lnTo>
                    <a:lnTo>
                      <a:pt x="486" y="1202"/>
                    </a:lnTo>
                    <a:lnTo>
                      <a:pt x="396" y="1202"/>
                    </a:lnTo>
                    <a:lnTo>
                      <a:pt x="366" y="1172"/>
                    </a:lnTo>
                    <a:lnTo>
                      <a:pt x="366" y="638"/>
                    </a:lnTo>
                    <a:lnTo>
                      <a:pt x="330" y="638"/>
                    </a:lnTo>
                    <a:lnTo>
                      <a:pt x="330" y="1172"/>
                    </a:lnTo>
                    <a:lnTo>
                      <a:pt x="302" y="1202"/>
                    </a:lnTo>
                    <a:lnTo>
                      <a:pt x="212" y="1202"/>
                    </a:lnTo>
                    <a:lnTo>
                      <a:pt x="182" y="1172"/>
                    </a:lnTo>
                    <a:lnTo>
                      <a:pt x="182" y="306"/>
                    </a:lnTo>
                    <a:lnTo>
                      <a:pt x="156" y="214"/>
                    </a:lnTo>
                    <a:lnTo>
                      <a:pt x="52" y="360"/>
                    </a:lnTo>
                    <a:lnTo>
                      <a:pt x="0" y="246"/>
                    </a:lnTo>
                    <a:lnTo>
                      <a:pt x="62" y="98"/>
                    </a:lnTo>
                    <a:lnTo>
                      <a:pt x="168" y="0"/>
                    </a:lnTo>
                    <a:lnTo>
                      <a:pt x="528" y="0"/>
                    </a:lnTo>
                    <a:lnTo>
                      <a:pt x="630" y="102"/>
                    </a:lnTo>
                    <a:lnTo>
                      <a:pt x="630" y="634"/>
                    </a:lnTo>
                    <a:lnTo>
                      <a:pt x="598" y="668"/>
                    </a:lnTo>
                    <a:lnTo>
                      <a:pt x="554" y="668"/>
                    </a:lnTo>
                    <a:lnTo>
                      <a:pt x="516" y="634"/>
                    </a:lnTo>
                    <a:lnTo>
                      <a:pt x="514" y="252"/>
                    </a:lnTo>
                    <a:lnTo>
                      <a:pt x="516" y="55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a-DK" dirty="0"/>
              </a:p>
            </p:txBody>
          </p:sp>
          <p:sp>
            <p:nvSpPr>
              <p:cNvPr id="168" name="Freeform 56"/>
              <p:cNvSpPr>
                <a:spLocks/>
              </p:cNvSpPr>
              <p:nvPr/>
            </p:nvSpPr>
            <p:spPr bwMode="auto">
              <a:xfrm>
                <a:off x="2943225" y="2838450"/>
                <a:ext cx="1000125" cy="1908175"/>
              </a:xfrm>
              <a:custGeom>
                <a:avLst/>
                <a:gdLst>
                  <a:gd name="T0" fmla="*/ 516 w 630"/>
                  <a:gd name="T1" fmla="*/ 550 h 1202"/>
                  <a:gd name="T2" fmla="*/ 516 w 630"/>
                  <a:gd name="T3" fmla="*/ 1172 h 1202"/>
                  <a:gd name="T4" fmla="*/ 486 w 630"/>
                  <a:gd name="T5" fmla="*/ 1202 h 1202"/>
                  <a:gd name="T6" fmla="*/ 396 w 630"/>
                  <a:gd name="T7" fmla="*/ 1202 h 1202"/>
                  <a:gd name="T8" fmla="*/ 366 w 630"/>
                  <a:gd name="T9" fmla="*/ 1172 h 1202"/>
                  <a:gd name="T10" fmla="*/ 366 w 630"/>
                  <a:gd name="T11" fmla="*/ 638 h 1202"/>
                  <a:gd name="T12" fmla="*/ 330 w 630"/>
                  <a:gd name="T13" fmla="*/ 638 h 1202"/>
                  <a:gd name="T14" fmla="*/ 330 w 630"/>
                  <a:gd name="T15" fmla="*/ 1172 h 1202"/>
                  <a:gd name="T16" fmla="*/ 302 w 630"/>
                  <a:gd name="T17" fmla="*/ 1202 h 1202"/>
                  <a:gd name="T18" fmla="*/ 212 w 630"/>
                  <a:gd name="T19" fmla="*/ 1202 h 1202"/>
                  <a:gd name="T20" fmla="*/ 182 w 630"/>
                  <a:gd name="T21" fmla="*/ 1172 h 1202"/>
                  <a:gd name="T22" fmla="*/ 182 w 630"/>
                  <a:gd name="T23" fmla="*/ 306 h 1202"/>
                  <a:gd name="T24" fmla="*/ 156 w 630"/>
                  <a:gd name="T25" fmla="*/ 214 h 1202"/>
                  <a:gd name="T26" fmla="*/ 52 w 630"/>
                  <a:gd name="T27" fmla="*/ 360 h 1202"/>
                  <a:gd name="T28" fmla="*/ 0 w 630"/>
                  <a:gd name="T29" fmla="*/ 246 h 1202"/>
                  <a:gd name="T30" fmla="*/ 62 w 630"/>
                  <a:gd name="T31" fmla="*/ 98 h 1202"/>
                  <a:gd name="T32" fmla="*/ 168 w 630"/>
                  <a:gd name="T33" fmla="*/ 0 h 1202"/>
                  <a:gd name="T34" fmla="*/ 528 w 630"/>
                  <a:gd name="T35" fmla="*/ 0 h 1202"/>
                  <a:gd name="T36" fmla="*/ 630 w 630"/>
                  <a:gd name="T37" fmla="*/ 102 h 1202"/>
                  <a:gd name="T38" fmla="*/ 630 w 630"/>
                  <a:gd name="T39" fmla="*/ 634 h 1202"/>
                  <a:gd name="T40" fmla="*/ 598 w 630"/>
                  <a:gd name="T41" fmla="*/ 668 h 1202"/>
                  <a:gd name="T42" fmla="*/ 554 w 630"/>
                  <a:gd name="T43" fmla="*/ 668 h 1202"/>
                  <a:gd name="T44" fmla="*/ 516 w 630"/>
                  <a:gd name="T45" fmla="*/ 634 h 1202"/>
                  <a:gd name="T46" fmla="*/ 514 w 630"/>
                  <a:gd name="T47" fmla="*/ 252 h 1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630" h="1202">
                    <a:moveTo>
                      <a:pt x="516" y="550"/>
                    </a:moveTo>
                    <a:lnTo>
                      <a:pt x="516" y="1172"/>
                    </a:lnTo>
                    <a:lnTo>
                      <a:pt x="486" y="1202"/>
                    </a:lnTo>
                    <a:lnTo>
                      <a:pt x="396" y="1202"/>
                    </a:lnTo>
                    <a:lnTo>
                      <a:pt x="366" y="1172"/>
                    </a:lnTo>
                    <a:lnTo>
                      <a:pt x="366" y="638"/>
                    </a:lnTo>
                    <a:lnTo>
                      <a:pt x="330" y="638"/>
                    </a:lnTo>
                    <a:lnTo>
                      <a:pt x="330" y="1172"/>
                    </a:lnTo>
                    <a:lnTo>
                      <a:pt x="302" y="1202"/>
                    </a:lnTo>
                    <a:lnTo>
                      <a:pt x="212" y="1202"/>
                    </a:lnTo>
                    <a:lnTo>
                      <a:pt x="182" y="1172"/>
                    </a:lnTo>
                    <a:lnTo>
                      <a:pt x="182" y="306"/>
                    </a:lnTo>
                    <a:lnTo>
                      <a:pt x="156" y="214"/>
                    </a:lnTo>
                    <a:lnTo>
                      <a:pt x="52" y="360"/>
                    </a:lnTo>
                    <a:lnTo>
                      <a:pt x="0" y="246"/>
                    </a:lnTo>
                    <a:lnTo>
                      <a:pt x="62" y="98"/>
                    </a:lnTo>
                    <a:lnTo>
                      <a:pt x="168" y="0"/>
                    </a:lnTo>
                    <a:lnTo>
                      <a:pt x="528" y="0"/>
                    </a:lnTo>
                    <a:lnTo>
                      <a:pt x="630" y="102"/>
                    </a:lnTo>
                    <a:lnTo>
                      <a:pt x="630" y="634"/>
                    </a:lnTo>
                    <a:lnTo>
                      <a:pt x="598" y="668"/>
                    </a:lnTo>
                    <a:lnTo>
                      <a:pt x="554" y="668"/>
                    </a:lnTo>
                    <a:lnTo>
                      <a:pt x="516" y="634"/>
                    </a:lnTo>
                    <a:lnTo>
                      <a:pt x="514" y="252"/>
                    </a:lnTo>
                  </a:path>
                </a:pathLst>
              </a:custGeom>
              <a:noFill/>
              <a:ln w="25400">
                <a:solidFill>
                  <a:schemeClr val="tx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a-DK" dirty="0"/>
              </a:p>
            </p:txBody>
          </p:sp>
          <p:sp>
            <p:nvSpPr>
              <p:cNvPr id="169" name="Line 57"/>
              <p:cNvSpPr>
                <a:spLocks noChangeShapeType="1"/>
              </p:cNvSpPr>
              <p:nvPr/>
            </p:nvSpPr>
            <p:spPr bwMode="auto">
              <a:xfrm>
                <a:off x="3749675" y="3937000"/>
                <a:ext cx="0" cy="0"/>
              </a:xfrm>
              <a:prstGeom prst="lin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a-DK" dirty="0"/>
              </a:p>
            </p:txBody>
          </p:sp>
          <p:sp>
            <p:nvSpPr>
              <p:cNvPr id="170" name="Line 58"/>
              <p:cNvSpPr>
                <a:spLocks noChangeShapeType="1"/>
              </p:cNvSpPr>
              <p:nvPr/>
            </p:nvSpPr>
            <p:spPr bwMode="auto">
              <a:xfrm>
                <a:off x="3749675" y="3937000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127FC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a-DK" dirty="0"/>
              </a:p>
            </p:txBody>
          </p:sp>
          <p:sp>
            <p:nvSpPr>
              <p:cNvPr id="171" name="Line 59"/>
              <p:cNvSpPr>
                <a:spLocks noChangeShapeType="1"/>
              </p:cNvSpPr>
              <p:nvPr/>
            </p:nvSpPr>
            <p:spPr bwMode="auto">
              <a:xfrm>
                <a:off x="3546475" y="2838450"/>
                <a:ext cx="0" cy="0"/>
              </a:xfrm>
              <a:prstGeom prst="lin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a-DK" dirty="0"/>
              </a:p>
            </p:txBody>
          </p:sp>
          <p:sp>
            <p:nvSpPr>
              <p:cNvPr id="172" name="Line 60"/>
              <p:cNvSpPr>
                <a:spLocks noChangeShapeType="1"/>
              </p:cNvSpPr>
              <p:nvPr/>
            </p:nvSpPr>
            <p:spPr bwMode="auto">
              <a:xfrm>
                <a:off x="3546475" y="2838450"/>
                <a:ext cx="0" cy="0"/>
              </a:xfrm>
              <a:prstGeom prst="line">
                <a:avLst/>
              </a:prstGeom>
              <a:noFill/>
              <a:ln w="28575">
                <a:solidFill>
                  <a:srgbClr val="127FC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a-DK" dirty="0"/>
              </a:p>
            </p:txBody>
          </p:sp>
          <p:sp>
            <p:nvSpPr>
              <p:cNvPr id="173" name="Freeform 61"/>
              <p:cNvSpPr>
                <a:spLocks/>
              </p:cNvSpPr>
              <p:nvPr/>
            </p:nvSpPr>
            <p:spPr bwMode="auto">
              <a:xfrm>
                <a:off x="2879725" y="2984500"/>
                <a:ext cx="273050" cy="428625"/>
              </a:xfrm>
              <a:custGeom>
                <a:avLst/>
                <a:gdLst>
                  <a:gd name="T0" fmla="*/ 172 w 172"/>
                  <a:gd name="T1" fmla="*/ 236 h 270"/>
                  <a:gd name="T2" fmla="*/ 158 w 172"/>
                  <a:gd name="T3" fmla="*/ 222 h 270"/>
                  <a:gd name="T4" fmla="*/ 172 w 172"/>
                  <a:gd name="T5" fmla="*/ 210 h 270"/>
                  <a:gd name="T6" fmla="*/ 172 w 172"/>
                  <a:gd name="T7" fmla="*/ 196 h 270"/>
                  <a:gd name="T8" fmla="*/ 158 w 172"/>
                  <a:gd name="T9" fmla="*/ 182 h 270"/>
                  <a:gd name="T10" fmla="*/ 172 w 172"/>
                  <a:gd name="T11" fmla="*/ 168 h 270"/>
                  <a:gd name="T12" fmla="*/ 172 w 172"/>
                  <a:gd name="T13" fmla="*/ 154 h 270"/>
                  <a:gd name="T14" fmla="*/ 158 w 172"/>
                  <a:gd name="T15" fmla="*/ 140 h 270"/>
                  <a:gd name="T16" fmla="*/ 172 w 172"/>
                  <a:gd name="T17" fmla="*/ 128 h 270"/>
                  <a:gd name="T18" fmla="*/ 172 w 172"/>
                  <a:gd name="T19" fmla="*/ 110 h 270"/>
                  <a:gd name="T20" fmla="*/ 148 w 172"/>
                  <a:gd name="T21" fmla="*/ 94 h 270"/>
                  <a:gd name="T22" fmla="*/ 98 w 172"/>
                  <a:gd name="T23" fmla="*/ 94 h 270"/>
                  <a:gd name="T24" fmla="*/ 98 w 172"/>
                  <a:gd name="T25" fmla="*/ 18 h 270"/>
                  <a:gd name="T26" fmla="*/ 84 w 172"/>
                  <a:gd name="T27" fmla="*/ 0 h 270"/>
                  <a:gd name="T28" fmla="*/ 50 w 172"/>
                  <a:gd name="T29" fmla="*/ 0 h 270"/>
                  <a:gd name="T30" fmla="*/ 36 w 172"/>
                  <a:gd name="T31" fmla="*/ 18 h 270"/>
                  <a:gd name="T32" fmla="*/ 36 w 172"/>
                  <a:gd name="T33" fmla="*/ 94 h 270"/>
                  <a:gd name="T34" fmla="*/ 20 w 172"/>
                  <a:gd name="T35" fmla="*/ 94 h 270"/>
                  <a:gd name="T36" fmla="*/ 0 w 172"/>
                  <a:gd name="T37" fmla="*/ 116 h 270"/>
                  <a:gd name="T38" fmla="*/ 0 w 172"/>
                  <a:gd name="T39" fmla="*/ 238 h 270"/>
                  <a:gd name="T40" fmla="*/ 24 w 172"/>
                  <a:gd name="T41" fmla="*/ 270 h 270"/>
                  <a:gd name="T42" fmla="*/ 148 w 172"/>
                  <a:gd name="T43" fmla="*/ 270 h 270"/>
                  <a:gd name="T44" fmla="*/ 172 w 172"/>
                  <a:gd name="T45" fmla="*/ 254 h 270"/>
                  <a:gd name="T46" fmla="*/ 172 w 172"/>
                  <a:gd name="T47" fmla="*/ 236 h 2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172" h="270">
                    <a:moveTo>
                      <a:pt x="172" y="236"/>
                    </a:moveTo>
                    <a:lnTo>
                      <a:pt x="158" y="222"/>
                    </a:lnTo>
                    <a:lnTo>
                      <a:pt x="172" y="210"/>
                    </a:lnTo>
                    <a:lnTo>
                      <a:pt x="172" y="196"/>
                    </a:lnTo>
                    <a:lnTo>
                      <a:pt x="158" y="182"/>
                    </a:lnTo>
                    <a:lnTo>
                      <a:pt x="172" y="168"/>
                    </a:lnTo>
                    <a:lnTo>
                      <a:pt x="172" y="154"/>
                    </a:lnTo>
                    <a:lnTo>
                      <a:pt x="158" y="140"/>
                    </a:lnTo>
                    <a:lnTo>
                      <a:pt x="172" y="128"/>
                    </a:lnTo>
                    <a:lnTo>
                      <a:pt x="172" y="110"/>
                    </a:lnTo>
                    <a:lnTo>
                      <a:pt x="148" y="94"/>
                    </a:lnTo>
                    <a:lnTo>
                      <a:pt x="98" y="94"/>
                    </a:lnTo>
                    <a:lnTo>
                      <a:pt x="98" y="18"/>
                    </a:lnTo>
                    <a:lnTo>
                      <a:pt x="84" y="0"/>
                    </a:lnTo>
                    <a:lnTo>
                      <a:pt x="50" y="0"/>
                    </a:lnTo>
                    <a:lnTo>
                      <a:pt x="36" y="18"/>
                    </a:lnTo>
                    <a:lnTo>
                      <a:pt x="36" y="94"/>
                    </a:lnTo>
                    <a:lnTo>
                      <a:pt x="20" y="94"/>
                    </a:lnTo>
                    <a:lnTo>
                      <a:pt x="0" y="116"/>
                    </a:lnTo>
                    <a:lnTo>
                      <a:pt x="0" y="238"/>
                    </a:lnTo>
                    <a:lnTo>
                      <a:pt x="24" y="270"/>
                    </a:lnTo>
                    <a:lnTo>
                      <a:pt x="148" y="270"/>
                    </a:lnTo>
                    <a:lnTo>
                      <a:pt x="172" y="254"/>
                    </a:lnTo>
                    <a:lnTo>
                      <a:pt x="172" y="236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a-DK" dirty="0"/>
              </a:p>
            </p:txBody>
          </p:sp>
          <p:sp>
            <p:nvSpPr>
              <p:cNvPr id="174" name="Line 62"/>
              <p:cNvSpPr>
                <a:spLocks noChangeShapeType="1"/>
              </p:cNvSpPr>
              <p:nvPr/>
            </p:nvSpPr>
            <p:spPr bwMode="auto">
              <a:xfrm flipH="1">
                <a:off x="3025775" y="3206750"/>
                <a:ext cx="104775" cy="0"/>
              </a:xfrm>
              <a:prstGeom prst="line">
                <a:avLst/>
              </a:prstGeom>
              <a:noFill/>
              <a:ln w="12700">
                <a:solidFill>
                  <a:schemeClr val="accent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a-DK" dirty="0"/>
              </a:p>
            </p:txBody>
          </p:sp>
          <p:sp>
            <p:nvSpPr>
              <p:cNvPr id="175" name="Line 63"/>
              <p:cNvSpPr>
                <a:spLocks noChangeShapeType="1"/>
              </p:cNvSpPr>
              <p:nvPr/>
            </p:nvSpPr>
            <p:spPr bwMode="auto">
              <a:xfrm flipH="1">
                <a:off x="2930525" y="3138805"/>
                <a:ext cx="104775" cy="0"/>
              </a:xfrm>
              <a:prstGeom prst="line">
                <a:avLst/>
              </a:prstGeom>
              <a:noFill/>
              <a:ln w="12700">
                <a:solidFill>
                  <a:schemeClr val="accent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a-DK" dirty="0"/>
              </a:p>
            </p:txBody>
          </p:sp>
          <p:sp>
            <p:nvSpPr>
              <p:cNvPr id="176" name="Line 64"/>
              <p:cNvSpPr>
                <a:spLocks noChangeShapeType="1"/>
              </p:cNvSpPr>
              <p:nvPr/>
            </p:nvSpPr>
            <p:spPr bwMode="auto">
              <a:xfrm flipH="1">
                <a:off x="3025775" y="3273425"/>
                <a:ext cx="104775" cy="0"/>
              </a:xfrm>
              <a:prstGeom prst="line">
                <a:avLst/>
              </a:prstGeom>
              <a:noFill/>
              <a:ln w="12700">
                <a:solidFill>
                  <a:schemeClr val="accent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a-DK" dirty="0"/>
              </a:p>
            </p:txBody>
          </p:sp>
          <p:sp>
            <p:nvSpPr>
              <p:cNvPr id="177" name="Line 65"/>
              <p:cNvSpPr>
                <a:spLocks noChangeShapeType="1"/>
              </p:cNvSpPr>
              <p:nvPr/>
            </p:nvSpPr>
            <p:spPr bwMode="auto">
              <a:xfrm flipH="1">
                <a:off x="3025775" y="3336925"/>
                <a:ext cx="104775" cy="0"/>
              </a:xfrm>
              <a:prstGeom prst="line">
                <a:avLst/>
              </a:prstGeom>
              <a:noFill/>
              <a:ln w="12700">
                <a:solidFill>
                  <a:schemeClr val="accent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a-DK" dirty="0"/>
              </a:p>
            </p:txBody>
          </p:sp>
          <p:sp>
            <p:nvSpPr>
              <p:cNvPr id="178" name="Freeform 66"/>
              <p:cNvSpPr>
                <a:spLocks/>
              </p:cNvSpPr>
              <p:nvPr/>
            </p:nvSpPr>
            <p:spPr bwMode="auto">
              <a:xfrm>
                <a:off x="2879725" y="2984500"/>
                <a:ext cx="273050" cy="428625"/>
              </a:xfrm>
              <a:custGeom>
                <a:avLst/>
                <a:gdLst>
                  <a:gd name="T0" fmla="*/ 172 w 172"/>
                  <a:gd name="T1" fmla="*/ 236 h 270"/>
                  <a:gd name="T2" fmla="*/ 158 w 172"/>
                  <a:gd name="T3" fmla="*/ 222 h 270"/>
                  <a:gd name="T4" fmla="*/ 172 w 172"/>
                  <a:gd name="T5" fmla="*/ 210 h 270"/>
                  <a:gd name="T6" fmla="*/ 172 w 172"/>
                  <a:gd name="T7" fmla="*/ 196 h 270"/>
                  <a:gd name="T8" fmla="*/ 158 w 172"/>
                  <a:gd name="T9" fmla="*/ 182 h 270"/>
                  <a:gd name="T10" fmla="*/ 172 w 172"/>
                  <a:gd name="T11" fmla="*/ 168 h 270"/>
                  <a:gd name="T12" fmla="*/ 172 w 172"/>
                  <a:gd name="T13" fmla="*/ 154 h 270"/>
                  <a:gd name="T14" fmla="*/ 158 w 172"/>
                  <a:gd name="T15" fmla="*/ 140 h 270"/>
                  <a:gd name="T16" fmla="*/ 172 w 172"/>
                  <a:gd name="T17" fmla="*/ 128 h 270"/>
                  <a:gd name="T18" fmla="*/ 172 w 172"/>
                  <a:gd name="T19" fmla="*/ 110 h 270"/>
                  <a:gd name="T20" fmla="*/ 148 w 172"/>
                  <a:gd name="T21" fmla="*/ 94 h 270"/>
                  <a:gd name="T22" fmla="*/ 98 w 172"/>
                  <a:gd name="T23" fmla="*/ 94 h 270"/>
                  <a:gd name="T24" fmla="*/ 98 w 172"/>
                  <a:gd name="T25" fmla="*/ 18 h 270"/>
                  <a:gd name="T26" fmla="*/ 84 w 172"/>
                  <a:gd name="T27" fmla="*/ 0 h 270"/>
                  <a:gd name="T28" fmla="*/ 50 w 172"/>
                  <a:gd name="T29" fmla="*/ 0 h 270"/>
                  <a:gd name="T30" fmla="*/ 36 w 172"/>
                  <a:gd name="T31" fmla="*/ 18 h 270"/>
                  <a:gd name="T32" fmla="*/ 36 w 172"/>
                  <a:gd name="T33" fmla="*/ 94 h 270"/>
                  <a:gd name="T34" fmla="*/ 20 w 172"/>
                  <a:gd name="T35" fmla="*/ 94 h 270"/>
                  <a:gd name="T36" fmla="*/ 0 w 172"/>
                  <a:gd name="T37" fmla="*/ 116 h 270"/>
                  <a:gd name="T38" fmla="*/ 0 w 172"/>
                  <a:gd name="T39" fmla="*/ 238 h 270"/>
                  <a:gd name="T40" fmla="*/ 24 w 172"/>
                  <a:gd name="T41" fmla="*/ 270 h 270"/>
                  <a:gd name="T42" fmla="*/ 148 w 172"/>
                  <a:gd name="T43" fmla="*/ 270 h 270"/>
                  <a:gd name="T44" fmla="*/ 172 w 172"/>
                  <a:gd name="T45" fmla="*/ 254 h 270"/>
                  <a:gd name="T46" fmla="*/ 172 w 172"/>
                  <a:gd name="T47" fmla="*/ 236 h 2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172" h="270">
                    <a:moveTo>
                      <a:pt x="172" y="236"/>
                    </a:moveTo>
                    <a:lnTo>
                      <a:pt x="158" y="222"/>
                    </a:lnTo>
                    <a:lnTo>
                      <a:pt x="172" y="210"/>
                    </a:lnTo>
                    <a:lnTo>
                      <a:pt x="172" y="196"/>
                    </a:lnTo>
                    <a:lnTo>
                      <a:pt x="158" y="182"/>
                    </a:lnTo>
                    <a:lnTo>
                      <a:pt x="172" y="168"/>
                    </a:lnTo>
                    <a:lnTo>
                      <a:pt x="172" y="154"/>
                    </a:lnTo>
                    <a:lnTo>
                      <a:pt x="158" y="140"/>
                    </a:lnTo>
                    <a:lnTo>
                      <a:pt x="172" y="128"/>
                    </a:lnTo>
                    <a:lnTo>
                      <a:pt x="172" y="110"/>
                    </a:lnTo>
                    <a:lnTo>
                      <a:pt x="148" y="94"/>
                    </a:lnTo>
                    <a:lnTo>
                      <a:pt x="98" y="94"/>
                    </a:lnTo>
                    <a:lnTo>
                      <a:pt x="98" y="18"/>
                    </a:lnTo>
                    <a:lnTo>
                      <a:pt x="84" y="0"/>
                    </a:lnTo>
                    <a:lnTo>
                      <a:pt x="50" y="0"/>
                    </a:lnTo>
                    <a:lnTo>
                      <a:pt x="36" y="18"/>
                    </a:lnTo>
                    <a:lnTo>
                      <a:pt x="36" y="94"/>
                    </a:lnTo>
                    <a:lnTo>
                      <a:pt x="20" y="94"/>
                    </a:lnTo>
                    <a:lnTo>
                      <a:pt x="0" y="116"/>
                    </a:lnTo>
                    <a:lnTo>
                      <a:pt x="0" y="238"/>
                    </a:lnTo>
                    <a:lnTo>
                      <a:pt x="24" y="270"/>
                    </a:lnTo>
                    <a:lnTo>
                      <a:pt x="148" y="270"/>
                    </a:lnTo>
                    <a:lnTo>
                      <a:pt x="172" y="254"/>
                    </a:lnTo>
                    <a:lnTo>
                      <a:pt x="172" y="236"/>
                    </a:lnTo>
                    <a:close/>
                  </a:path>
                </a:pathLst>
              </a:custGeom>
              <a:noFill/>
              <a:ln w="25400">
                <a:solidFill>
                  <a:schemeClr val="tx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a-DK" dirty="0"/>
              </a:p>
            </p:txBody>
          </p:sp>
          <p:sp>
            <p:nvSpPr>
              <p:cNvPr id="179" name="Freeform 67"/>
              <p:cNvSpPr>
                <a:spLocks/>
              </p:cNvSpPr>
              <p:nvPr/>
            </p:nvSpPr>
            <p:spPr bwMode="auto">
              <a:xfrm>
                <a:off x="3209925" y="2178050"/>
                <a:ext cx="574675" cy="568325"/>
              </a:xfrm>
              <a:custGeom>
                <a:avLst/>
                <a:gdLst>
                  <a:gd name="T0" fmla="*/ 0 w 362"/>
                  <a:gd name="T1" fmla="*/ 178 h 358"/>
                  <a:gd name="T2" fmla="*/ 4 w 362"/>
                  <a:gd name="T3" fmla="*/ 142 h 358"/>
                  <a:gd name="T4" fmla="*/ 14 w 362"/>
                  <a:gd name="T5" fmla="*/ 110 h 358"/>
                  <a:gd name="T6" fmla="*/ 32 w 362"/>
                  <a:gd name="T7" fmla="*/ 78 h 358"/>
                  <a:gd name="T8" fmla="*/ 54 w 362"/>
                  <a:gd name="T9" fmla="*/ 52 h 358"/>
                  <a:gd name="T10" fmla="*/ 80 w 362"/>
                  <a:gd name="T11" fmla="*/ 30 h 358"/>
                  <a:gd name="T12" fmla="*/ 110 w 362"/>
                  <a:gd name="T13" fmla="*/ 14 h 358"/>
                  <a:gd name="T14" fmla="*/ 144 w 362"/>
                  <a:gd name="T15" fmla="*/ 4 h 358"/>
                  <a:gd name="T16" fmla="*/ 182 w 362"/>
                  <a:gd name="T17" fmla="*/ 0 h 358"/>
                  <a:gd name="T18" fmla="*/ 200 w 362"/>
                  <a:gd name="T19" fmla="*/ 2 h 358"/>
                  <a:gd name="T20" fmla="*/ 236 w 362"/>
                  <a:gd name="T21" fmla="*/ 8 h 358"/>
                  <a:gd name="T22" fmla="*/ 268 w 362"/>
                  <a:gd name="T23" fmla="*/ 22 h 358"/>
                  <a:gd name="T24" fmla="*/ 296 w 362"/>
                  <a:gd name="T25" fmla="*/ 40 h 358"/>
                  <a:gd name="T26" fmla="*/ 322 w 362"/>
                  <a:gd name="T27" fmla="*/ 66 h 358"/>
                  <a:gd name="T28" fmla="*/ 340 w 362"/>
                  <a:gd name="T29" fmla="*/ 94 h 358"/>
                  <a:gd name="T30" fmla="*/ 354 w 362"/>
                  <a:gd name="T31" fmla="*/ 126 h 358"/>
                  <a:gd name="T32" fmla="*/ 362 w 362"/>
                  <a:gd name="T33" fmla="*/ 160 h 358"/>
                  <a:gd name="T34" fmla="*/ 362 w 362"/>
                  <a:gd name="T35" fmla="*/ 178 h 358"/>
                  <a:gd name="T36" fmla="*/ 360 w 362"/>
                  <a:gd name="T37" fmla="*/ 214 h 358"/>
                  <a:gd name="T38" fmla="*/ 348 w 362"/>
                  <a:gd name="T39" fmla="*/ 248 h 358"/>
                  <a:gd name="T40" fmla="*/ 332 w 362"/>
                  <a:gd name="T41" fmla="*/ 278 h 358"/>
                  <a:gd name="T42" fmla="*/ 310 w 362"/>
                  <a:gd name="T43" fmla="*/ 306 h 358"/>
                  <a:gd name="T44" fmla="*/ 282 w 362"/>
                  <a:gd name="T45" fmla="*/ 328 h 358"/>
                  <a:gd name="T46" fmla="*/ 252 w 362"/>
                  <a:gd name="T47" fmla="*/ 344 h 358"/>
                  <a:gd name="T48" fmla="*/ 218 w 362"/>
                  <a:gd name="T49" fmla="*/ 354 h 358"/>
                  <a:gd name="T50" fmla="*/ 182 w 362"/>
                  <a:gd name="T51" fmla="*/ 358 h 358"/>
                  <a:gd name="T52" fmla="*/ 162 w 362"/>
                  <a:gd name="T53" fmla="*/ 356 h 358"/>
                  <a:gd name="T54" fmla="*/ 128 w 362"/>
                  <a:gd name="T55" fmla="*/ 350 h 358"/>
                  <a:gd name="T56" fmla="*/ 96 w 362"/>
                  <a:gd name="T57" fmla="*/ 336 h 358"/>
                  <a:gd name="T58" fmla="*/ 66 w 362"/>
                  <a:gd name="T59" fmla="*/ 316 h 358"/>
                  <a:gd name="T60" fmla="*/ 42 w 362"/>
                  <a:gd name="T61" fmla="*/ 292 h 358"/>
                  <a:gd name="T62" fmla="*/ 22 w 362"/>
                  <a:gd name="T63" fmla="*/ 264 h 358"/>
                  <a:gd name="T64" fmla="*/ 8 w 362"/>
                  <a:gd name="T65" fmla="*/ 232 h 358"/>
                  <a:gd name="T66" fmla="*/ 2 w 362"/>
                  <a:gd name="T67" fmla="*/ 198 h 358"/>
                  <a:gd name="T68" fmla="*/ 0 w 362"/>
                  <a:gd name="T69" fmla="*/ 178 h 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362" h="358">
                    <a:moveTo>
                      <a:pt x="0" y="178"/>
                    </a:moveTo>
                    <a:lnTo>
                      <a:pt x="0" y="178"/>
                    </a:lnTo>
                    <a:lnTo>
                      <a:pt x="2" y="160"/>
                    </a:lnTo>
                    <a:lnTo>
                      <a:pt x="4" y="142"/>
                    </a:lnTo>
                    <a:lnTo>
                      <a:pt x="8" y="126"/>
                    </a:lnTo>
                    <a:lnTo>
                      <a:pt x="14" y="110"/>
                    </a:lnTo>
                    <a:lnTo>
                      <a:pt x="22" y="94"/>
                    </a:lnTo>
                    <a:lnTo>
                      <a:pt x="32" y="78"/>
                    </a:lnTo>
                    <a:lnTo>
                      <a:pt x="42" y="66"/>
                    </a:lnTo>
                    <a:lnTo>
                      <a:pt x="54" y="52"/>
                    </a:lnTo>
                    <a:lnTo>
                      <a:pt x="66" y="40"/>
                    </a:lnTo>
                    <a:lnTo>
                      <a:pt x="80" y="30"/>
                    </a:lnTo>
                    <a:lnTo>
                      <a:pt x="96" y="22"/>
                    </a:lnTo>
                    <a:lnTo>
                      <a:pt x="110" y="14"/>
                    </a:lnTo>
                    <a:lnTo>
                      <a:pt x="128" y="8"/>
                    </a:lnTo>
                    <a:lnTo>
                      <a:pt x="144" y="4"/>
                    </a:lnTo>
                    <a:lnTo>
                      <a:pt x="162" y="2"/>
                    </a:lnTo>
                    <a:lnTo>
                      <a:pt x="182" y="0"/>
                    </a:lnTo>
                    <a:lnTo>
                      <a:pt x="182" y="0"/>
                    </a:lnTo>
                    <a:lnTo>
                      <a:pt x="200" y="2"/>
                    </a:lnTo>
                    <a:lnTo>
                      <a:pt x="218" y="4"/>
                    </a:lnTo>
                    <a:lnTo>
                      <a:pt x="236" y="8"/>
                    </a:lnTo>
                    <a:lnTo>
                      <a:pt x="252" y="14"/>
                    </a:lnTo>
                    <a:lnTo>
                      <a:pt x="268" y="22"/>
                    </a:lnTo>
                    <a:lnTo>
                      <a:pt x="282" y="30"/>
                    </a:lnTo>
                    <a:lnTo>
                      <a:pt x="296" y="40"/>
                    </a:lnTo>
                    <a:lnTo>
                      <a:pt x="310" y="52"/>
                    </a:lnTo>
                    <a:lnTo>
                      <a:pt x="322" y="66"/>
                    </a:lnTo>
                    <a:lnTo>
                      <a:pt x="332" y="78"/>
                    </a:lnTo>
                    <a:lnTo>
                      <a:pt x="340" y="94"/>
                    </a:lnTo>
                    <a:lnTo>
                      <a:pt x="348" y="110"/>
                    </a:lnTo>
                    <a:lnTo>
                      <a:pt x="354" y="126"/>
                    </a:lnTo>
                    <a:lnTo>
                      <a:pt x="360" y="142"/>
                    </a:lnTo>
                    <a:lnTo>
                      <a:pt x="362" y="160"/>
                    </a:lnTo>
                    <a:lnTo>
                      <a:pt x="362" y="178"/>
                    </a:lnTo>
                    <a:lnTo>
                      <a:pt x="362" y="178"/>
                    </a:lnTo>
                    <a:lnTo>
                      <a:pt x="362" y="198"/>
                    </a:lnTo>
                    <a:lnTo>
                      <a:pt x="360" y="214"/>
                    </a:lnTo>
                    <a:lnTo>
                      <a:pt x="354" y="232"/>
                    </a:lnTo>
                    <a:lnTo>
                      <a:pt x="348" y="248"/>
                    </a:lnTo>
                    <a:lnTo>
                      <a:pt x="340" y="264"/>
                    </a:lnTo>
                    <a:lnTo>
                      <a:pt x="332" y="278"/>
                    </a:lnTo>
                    <a:lnTo>
                      <a:pt x="322" y="292"/>
                    </a:lnTo>
                    <a:lnTo>
                      <a:pt x="310" y="306"/>
                    </a:lnTo>
                    <a:lnTo>
                      <a:pt x="296" y="316"/>
                    </a:lnTo>
                    <a:lnTo>
                      <a:pt x="282" y="328"/>
                    </a:lnTo>
                    <a:lnTo>
                      <a:pt x="268" y="336"/>
                    </a:lnTo>
                    <a:lnTo>
                      <a:pt x="252" y="344"/>
                    </a:lnTo>
                    <a:lnTo>
                      <a:pt x="236" y="350"/>
                    </a:lnTo>
                    <a:lnTo>
                      <a:pt x="218" y="354"/>
                    </a:lnTo>
                    <a:lnTo>
                      <a:pt x="200" y="356"/>
                    </a:lnTo>
                    <a:lnTo>
                      <a:pt x="182" y="358"/>
                    </a:lnTo>
                    <a:lnTo>
                      <a:pt x="182" y="358"/>
                    </a:lnTo>
                    <a:lnTo>
                      <a:pt x="162" y="356"/>
                    </a:lnTo>
                    <a:lnTo>
                      <a:pt x="144" y="354"/>
                    </a:lnTo>
                    <a:lnTo>
                      <a:pt x="128" y="350"/>
                    </a:lnTo>
                    <a:lnTo>
                      <a:pt x="110" y="344"/>
                    </a:lnTo>
                    <a:lnTo>
                      <a:pt x="96" y="336"/>
                    </a:lnTo>
                    <a:lnTo>
                      <a:pt x="80" y="328"/>
                    </a:lnTo>
                    <a:lnTo>
                      <a:pt x="66" y="316"/>
                    </a:lnTo>
                    <a:lnTo>
                      <a:pt x="54" y="306"/>
                    </a:lnTo>
                    <a:lnTo>
                      <a:pt x="42" y="292"/>
                    </a:lnTo>
                    <a:lnTo>
                      <a:pt x="32" y="278"/>
                    </a:lnTo>
                    <a:lnTo>
                      <a:pt x="22" y="264"/>
                    </a:lnTo>
                    <a:lnTo>
                      <a:pt x="14" y="248"/>
                    </a:lnTo>
                    <a:lnTo>
                      <a:pt x="8" y="232"/>
                    </a:lnTo>
                    <a:lnTo>
                      <a:pt x="4" y="214"/>
                    </a:lnTo>
                    <a:lnTo>
                      <a:pt x="2" y="198"/>
                    </a:lnTo>
                    <a:lnTo>
                      <a:pt x="0" y="178"/>
                    </a:lnTo>
                    <a:lnTo>
                      <a:pt x="0" y="178"/>
                    </a:lnTo>
                    <a:close/>
                  </a:path>
                </a:pathLst>
              </a:custGeom>
              <a:solidFill>
                <a:srgbClr val="FFFFFF"/>
              </a:solidFill>
              <a:ln w="25400">
                <a:solidFill>
                  <a:schemeClr val="tx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a-DK" dirty="0"/>
              </a:p>
            </p:txBody>
          </p:sp>
          <p:sp>
            <p:nvSpPr>
              <p:cNvPr id="180" name="Freeform 68"/>
              <p:cNvSpPr>
                <a:spLocks/>
              </p:cNvSpPr>
              <p:nvPr/>
            </p:nvSpPr>
            <p:spPr bwMode="auto">
              <a:xfrm>
                <a:off x="3400425" y="2882900"/>
                <a:ext cx="193675" cy="615950"/>
              </a:xfrm>
              <a:custGeom>
                <a:avLst/>
                <a:gdLst>
                  <a:gd name="T0" fmla="*/ 122 w 122"/>
                  <a:gd name="T1" fmla="*/ 0 h 388"/>
                  <a:gd name="T2" fmla="*/ 88 w 122"/>
                  <a:gd name="T3" fmla="*/ 62 h 388"/>
                  <a:gd name="T4" fmla="*/ 120 w 122"/>
                  <a:gd name="T5" fmla="*/ 326 h 388"/>
                  <a:gd name="T6" fmla="*/ 60 w 122"/>
                  <a:gd name="T7" fmla="*/ 388 h 388"/>
                  <a:gd name="T8" fmla="*/ 2 w 122"/>
                  <a:gd name="T9" fmla="*/ 326 h 388"/>
                  <a:gd name="T10" fmla="*/ 32 w 122"/>
                  <a:gd name="T11" fmla="*/ 62 h 388"/>
                  <a:gd name="T12" fmla="*/ 0 w 122"/>
                  <a:gd name="T13" fmla="*/ 0 h 3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22" h="388">
                    <a:moveTo>
                      <a:pt x="122" y="0"/>
                    </a:moveTo>
                    <a:lnTo>
                      <a:pt x="88" y="62"/>
                    </a:lnTo>
                    <a:lnTo>
                      <a:pt x="120" y="326"/>
                    </a:lnTo>
                    <a:lnTo>
                      <a:pt x="60" y="388"/>
                    </a:lnTo>
                    <a:lnTo>
                      <a:pt x="2" y="326"/>
                    </a:lnTo>
                    <a:lnTo>
                      <a:pt x="32" y="62"/>
                    </a:lnTo>
                    <a:lnTo>
                      <a:pt x="0" y="0"/>
                    </a:lnTo>
                  </a:path>
                </a:pathLst>
              </a:custGeom>
              <a:noFill/>
              <a:ln w="12700">
                <a:solidFill>
                  <a:schemeClr val="accent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a-DK" dirty="0"/>
              </a:p>
            </p:txBody>
          </p:sp>
        </p:grpSp>
        <p:grpSp>
          <p:nvGrpSpPr>
            <p:cNvPr id="156" name="Gruppieren 352"/>
            <p:cNvGrpSpPr/>
            <p:nvPr/>
          </p:nvGrpSpPr>
          <p:grpSpPr>
            <a:xfrm>
              <a:off x="4054475" y="2228850"/>
              <a:ext cx="1047750" cy="2501900"/>
              <a:chOff x="4054475" y="2228850"/>
              <a:chExt cx="1047750" cy="2501900"/>
            </a:xfrm>
          </p:grpSpPr>
          <p:sp>
            <p:nvSpPr>
              <p:cNvPr id="157" name="Freeform 69"/>
              <p:cNvSpPr>
                <a:spLocks/>
              </p:cNvSpPr>
              <p:nvPr/>
            </p:nvSpPr>
            <p:spPr bwMode="auto">
              <a:xfrm>
                <a:off x="4054475" y="2892425"/>
                <a:ext cx="1047750" cy="1838325"/>
              </a:xfrm>
              <a:custGeom>
                <a:avLst/>
                <a:gdLst>
                  <a:gd name="T0" fmla="*/ 68 w 660"/>
                  <a:gd name="T1" fmla="*/ 224 h 1158"/>
                  <a:gd name="T2" fmla="*/ 210 w 660"/>
                  <a:gd name="T3" fmla="*/ 0 h 1158"/>
                  <a:gd name="T4" fmla="*/ 296 w 660"/>
                  <a:gd name="T5" fmla="*/ 0 h 1158"/>
                  <a:gd name="T6" fmla="*/ 358 w 660"/>
                  <a:gd name="T7" fmla="*/ 114 h 1158"/>
                  <a:gd name="T8" fmla="*/ 422 w 660"/>
                  <a:gd name="T9" fmla="*/ 0 h 1158"/>
                  <a:gd name="T10" fmla="*/ 508 w 660"/>
                  <a:gd name="T11" fmla="*/ 0 h 1158"/>
                  <a:gd name="T12" fmla="*/ 624 w 660"/>
                  <a:gd name="T13" fmla="*/ 354 h 1158"/>
                  <a:gd name="T14" fmla="*/ 536 w 660"/>
                  <a:gd name="T15" fmla="*/ 492 h 1158"/>
                  <a:gd name="T16" fmla="*/ 660 w 660"/>
                  <a:gd name="T17" fmla="*/ 872 h 1158"/>
                  <a:gd name="T18" fmla="*/ 496 w 660"/>
                  <a:gd name="T19" fmla="*/ 872 h 1158"/>
                  <a:gd name="T20" fmla="*/ 440 w 660"/>
                  <a:gd name="T21" fmla="*/ 1158 h 1158"/>
                  <a:gd name="T22" fmla="*/ 276 w 660"/>
                  <a:gd name="T23" fmla="*/ 1158 h 1158"/>
                  <a:gd name="T24" fmla="*/ 222 w 660"/>
                  <a:gd name="T25" fmla="*/ 872 h 1158"/>
                  <a:gd name="T26" fmla="*/ 0 w 660"/>
                  <a:gd name="T27" fmla="*/ 874 h 1158"/>
                  <a:gd name="T28" fmla="*/ 116 w 660"/>
                  <a:gd name="T29" fmla="*/ 522 h 1158"/>
                  <a:gd name="T30" fmla="*/ 200 w 660"/>
                  <a:gd name="T31" fmla="*/ 224 h 1158"/>
                  <a:gd name="T32" fmla="*/ 68 w 660"/>
                  <a:gd name="T33" fmla="*/ 224 h 1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660" h="1158">
                    <a:moveTo>
                      <a:pt x="68" y="224"/>
                    </a:moveTo>
                    <a:lnTo>
                      <a:pt x="210" y="0"/>
                    </a:lnTo>
                    <a:lnTo>
                      <a:pt x="296" y="0"/>
                    </a:lnTo>
                    <a:lnTo>
                      <a:pt x="358" y="114"/>
                    </a:lnTo>
                    <a:lnTo>
                      <a:pt x="422" y="0"/>
                    </a:lnTo>
                    <a:lnTo>
                      <a:pt x="508" y="0"/>
                    </a:lnTo>
                    <a:lnTo>
                      <a:pt x="624" y="354"/>
                    </a:lnTo>
                    <a:lnTo>
                      <a:pt x="536" y="492"/>
                    </a:lnTo>
                    <a:lnTo>
                      <a:pt x="660" y="872"/>
                    </a:lnTo>
                    <a:lnTo>
                      <a:pt x="496" y="872"/>
                    </a:lnTo>
                    <a:lnTo>
                      <a:pt x="440" y="1158"/>
                    </a:lnTo>
                    <a:lnTo>
                      <a:pt x="276" y="1158"/>
                    </a:lnTo>
                    <a:lnTo>
                      <a:pt x="222" y="872"/>
                    </a:lnTo>
                    <a:lnTo>
                      <a:pt x="0" y="874"/>
                    </a:lnTo>
                    <a:lnTo>
                      <a:pt x="116" y="522"/>
                    </a:lnTo>
                    <a:lnTo>
                      <a:pt x="200" y="224"/>
                    </a:lnTo>
                    <a:lnTo>
                      <a:pt x="68" y="224"/>
                    </a:lnTo>
                    <a:close/>
                  </a:path>
                </a:pathLst>
              </a:custGeom>
              <a:solidFill>
                <a:srgbClr val="FFFFFF"/>
              </a:solidFill>
              <a:ln w="25400">
                <a:solidFill>
                  <a:schemeClr val="tx2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a-DK" dirty="0"/>
              </a:p>
            </p:txBody>
          </p:sp>
          <p:sp>
            <p:nvSpPr>
              <p:cNvPr id="158" name="Freeform 70"/>
              <p:cNvSpPr>
                <a:spLocks/>
              </p:cNvSpPr>
              <p:nvPr/>
            </p:nvSpPr>
            <p:spPr bwMode="auto">
              <a:xfrm>
                <a:off x="4333875" y="2228850"/>
                <a:ext cx="568325" cy="568325"/>
              </a:xfrm>
              <a:custGeom>
                <a:avLst/>
                <a:gdLst>
                  <a:gd name="T0" fmla="*/ 0 w 358"/>
                  <a:gd name="T1" fmla="*/ 178 h 358"/>
                  <a:gd name="T2" fmla="*/ 4 w 358"/>
                  <a:gd name="T3" fmla="*/ 142 h 358"/>
                  <a:gd name="T4" fmla="*/ 14 w 358"/>
                  <a:gd name="T5" fmla="*/ 108 h 358"/>
                  <a:gd name="T6" fmla="*/ 32 w 358"/>
                  <a:gd name="T7" fmla="*/ 78 h 358"/>
                  <a:gd name="T8" fmla="*/ 54 w 358"/>
                  <a:gd name="T9" fmla="*/ 52 h 358"/>
                  <a:gd name="T10" fmla="*/ 80 w 358"/>
                  <a:gd name="T11" fmla="*/ 30 h 358"/>
                  <a:gd name="T12" fmla="*/ 110 w 358"/>
                  <a:gd name="T13" fmla="*/ 14 h 358"/>
                  <a:gd name="T14" fmla="*/ 144 w 358"/>
                  <a:gd name="T15" fmla="*/ 4 h 358"/>
                  <a:gd name="T16" fmla="*/ 180 w 358"/>
                  <a:gd name="T17" fmla="*/ 0 h 358"/>
                  <a:gd name="T18" fmla="*/ 198 w 358"/>
                  <a:gd name="T19" fmla="*/ 0 h 358"/>
                  <a:gd name="T20" fmla="*/ 232 w 358"/>
                  <a:gd name="T21" fmla="*/ 8 h 358"/>
                  <a:gd name="T22" fmla="*/ 264 w 358"/>
                  <a:gd name="T23" fmla="*/ 22 h 358"/>
                  <a:gd name="T24" fmla="*/ 294 w 358"/>
                  <a:gd name="T25" fmla="*/ 40 h 358"/>
                  <a:gd name="T26" fmla="*/ 318 w 358"/>
                  <a:gd name="T27" fmla="*/ 64 h 358"/>
                  <a:gd name="T28" fmla="*/ 336 w 358"/>
                  <a:gd name="T29" fmla="*/ 94 h 358"/>
                  <a:gd name="T30" fmla="*/ 350 w 358"/>
                  <a:gd name="T31" fmla="*/ 126 h 358"/>
                  <a:gd name="T32" fmla="*/ 358 w 358"/>
                  <a:gd name="T33" fmla="*/ 160 h 358"/>
                  <a:gd name="T34" fmla="*/ 358 w 358"/>
                  <a:gd name="T35" fmla="*/ 178 h 358"/>
                  <a:gd name="T36" fmla="*/ 354 w 358"/>
                  <a:gd name="T37" fmla="*/ 214 h 358"/>
                  <a:gd name="T38" fmla="*/ 344 w 358"/>
                  <a:gd name="T39" fmla="*/ 248 h 358"/>
                  <a:gd name="T40" fmla="*/ 328 w 358"/>
                  <a:gd name="T41" fmla="*/ 278 h 358"/>
                  <a:gd name="T42" fmla="*/ 306 w 358"/>
                  <a:gd name="T43" fmla="*/ 304 h 358"/>
                  <a:gd name="T44" fmla="*/ 280 w 358"/>
                  <a:gd name="T45" fmla="*/ 326 h 358"/>
                  <a:gd name="T46" fmla="*/ 250 w 358"/>
                  <a:gd name="T47" fmla="*/ 344 h 358"/>
                  <a:gd name="T48" fmla="*/ 216 w 358"/>
                  <a:gd name="T49" fmla="*/ 354 h 358"/>
                  <a:gd name="T50" fmla="*/ 180 w 358"/>
                  <a:gd name="T51" fmla="*/ 358 h 358"/>
                  <a:gd name="T52" fmla="*/ 162 w 358"/>
                  <a:gd name="T53" fmla="*/ 356 h 358"/>
                  <a:gd name="T54" fmla="*/ 126 w 358"/>
                  <a:gd name="T55" fmla="*/ 350 h 358"/>
                  <a:gd name="T56" fmla="*/ 94 w 358"/>
                  <a:gd name="T57" fmla="*/ 336 h 358"/>
                  <a:gd name="T58" fmla="*/ 66 w 358"/>
                  <a:gd name="T59" fmla="*/ 316 h 358"/>
                  <a:gd name="T60" fmla="*/ 42 w 358"/>
                  <a:gd name="T61" fmla="*/ 292 h 358"/>
                  <a:gd name="T62" fmla="*/ 22 w 358"/>
                  <a:gd name="T63" fmla="*/ 264 h 358"/>
                  <a:gd name="T64" fmla="*/ 8 w 358"/>
                  <a:gd name="T65" fmla="*/ 232 h 358"/>
                  <a:gd name="T66" fmla="*/ 2 w 358"/>
                  <a:gd name="T67" fmla="*/ 196 h 358"/>
                  <a:gd name="T68" fmla="*/ 0 w 358"/>
                  <a:gd name="T69" fmla="*/ 178 h 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358" h="358">
                    <a:moveTo>
                      <a:pt x="0" y="178"/>
                    </a:moveTo>
                    <a:lnTo>
                      <a:pt x="0" y="178"/>
                    </a:lnTo>
                    <a:lnTo>
                      <a:pt x="2" y="160"/>
                    </a:lnTo>
                    <a:lnTo>
                      <a:pt x="4" y="142"/>
                    </a:lnTo>
                    <a:lnTo>
                      <a:pt x="8" y="126"/>
                    </a:lnTo>
                    <a:lnTo>
                      <a:pt x="14" y="108"/>
                    </a:lnTo>
                    <a:lnTo>
                      <a:pt x="22" y="94"/>
                    </a:lnTo>
                    <a:lnTo>
                      <a:pt x="32" y="78"/>
                    </a:lnTo>
                    <a:lnTo>
                      <a:pt x="42" y="64"/>
                    </a:lnTo>
                    <a:lnTo>
                      <a:pt x="54" y="52"/>
                    </a:lnTo>
                    <a:lnTo>
                      <a:pt x="66" y="40"/>
                    </a:lnTo>
                    <a:lnTo>
                      <a:pt x="80" y="30"/>
                    </a:lnTo>
                    <a:lnTo>
                      <a:pt x="94" y="22"/>
                    </a:lnTo>
                    <a:lnTo>
                      <a:pt x="110" y="14"/>
                    </a:lnTo>
                    <a:lnTo>
                      <a:pt x="126" y="8"/>
                    </a:lnTo>
                    <a:lnTo>
                      <a:pt x="144" y="4"/>
                    </a:lnTo>
                    <a:lnTo>
                      <a:pt x="162" y="0"/>
                    </a:lnTo>
                    <a:lnTo>
                      <a:pt x="180" y="0"/>
                    </a:lnTo>
                    <a:lnTo>
                      <a:pt x="180" y="0"/>
                    </a:lnTo>
                    <a:lnTo>
                      <a:pt x="198" y="0"/>
                    </a:lnTo>
                    <a:lnTo>
                      <a:pt x="216" y="4"/>
                    </a:lnTo>
                    <a:lnTo>
                      <a:pt x="232" y="8"/>
                    </a:lnTo>
                    <a:lnTo>
                      <a:pt x="250" y="14"/>
                    </a:lnTo>
                    <a:lnTo>
                      <a:pt x="264" y="22"/>
                    </a:lnTo>
                    <a:lnTo>
                      <a:pt x="280" y="30"/>
                    </a:lnTo>
                    <a:lnTo>
                      <a:pt x="294" y="40"/>
                    </a:lnTo>
                    <a:lnTo>
                      <a:pt x="306" y="52"/>
                    </a:lnTo>
                    <a:lnTo>
                      <a:pt x="318" y="64"/>
                    </a:lnTo>
                    <a:lnTo>
                      <a:pt x="328" y="78"/>
                    </a:lnTo>
                    <a:lnTo>
                      <a:pt x="336" y="94"/>
                    </a:lnTo>
                    <a:lnTo>
                      <a:pt x="344" y="108"/>
                    </a:lnTo>
                    <a:lnTo>
                      <a:pt x="350" y="126"/>
                    </a:lnTo>
                    <a:lnTo>
                      <a:pt x="354" y="142"/>
                    </a:lnTo>
                    <a:lnTo>
                      <a:pt x="358" y="160"/>
                    </a:lnTo>
                    <a:lnTo>
                      <a:pt x="358" y="178"/>
                    </a:lnTo>
                    <a:lnTo>
                      <a:pt x="358" y="178"/>
                    </a:lnTo>
                    <a:lnTo>
                      <a:pt x="358" y="196"/>
                    </a:lnTo>
                    <a:lnTo>
                      <a:pt x="354" y="214"/>
                    </a:lnTo>
                    <a:lnTo>
                      <a:pt x="350" y="232"/>
                    </a:lnTo>
                    <a:lnTo>
                      <a:pt x="344" y="248"/>
                    </a:lnTo>
                    <a:lnTo>
                      <a:pt x="336" y="264"/>
                    </a:lnTo>
                    <a:lnTo>
                      <a:pt x="328" y="278"/>
                    </a:lnTo>
                    <a:lnTo>
                      <a:pt x="318" y="292"/>
                    </a:lnTo>
                    <a:lnTo>
                      <a:pt x="306" y="304"/>
                    </a:lnTo>
                    <a:lnTo>
                      <a:pt x="294" y="316"/>
                    </a:lnTo>
                    <a:lnTo>
                      <a:pt x="280" y="326"/>
                    </a:lnTo>
                    <a:lnTo>
                      <a:pt x="264" y="336"/>
                    </a:lnTo>
                    <a:lnTo>
                      <a:pt x="250" y="344"/>
                    </a:lnTo>
                    <a:lnTo>
                      <a:pt x="232" y="350"/>
                    </a:lnTo>
                    <a:lnTo>
                      <a:pt x="216" y="354"/>
                    </a:lnTo>
                    <a:lnTo>
                      <a:pt x="198" y="356"/>
                    </a:lnTo>
                    <a:lnTo>
                      <a:pt x="180" y="358"/>
                    </a:lnTo>
                    <a:lnTo>
                      <a:pt x="180" y="358"/>
                    </a:lnTo>
                    <a:lnTo>
                      <a:pt x="162" y="356"/>
                    </a:lnTo>
                    <a:lnTo>
                      <a:pt x="144" y="354"/>
                    </a:lnTo>
                    <a:lnTo>
                      <a:pt x="126" y="350"/>
                    </a:lnTo>
                    <a:lnTo>
                      <a:pt x="110" y="344"/>
                    </a:lnTo>
                    <a:lnTo>
                      <a:pt x="94" y="336"/>
                    </a:lnTo>
                    <a:lnTo>
                      <a:pt x="80" y="326"/>
                    </a:lnTo>
                    <a:lnTo>
                      <a:pt x="66" y="316"/>
                    </a:lnTo>
                    <a:lnTo>
                      <a:pt x="54" y="304"/>
                    </a:lnTo>
                    <a:lnTo>
                      <a:pt x="42" y="292"/>
                    </a:lnTo>
                    <a:lnTo>
                      <a:pt x="32" y="278"/>
                    </a:lnTo>
                    <a:lnTo>
                      <a:pt x="22" y="264"/>
                    </a:lnTo>
                    <a:lnTo>
                      <a:pt x="14" y="248"/>
                    </a:lnTo>
                    <a:lnTo>
                      <a:pt x="8" y="232"/>
                    </a:lnTo>
                    <a:lnTo>
                      <a:pt x="4" y="214"/>
                    </a:lnTo>
                    <a:lnTo>
                      <a:pt x="2" y="196"/>
                    </a:lnTo>
                    <a:lnTo>
                      <a:pt x="0" y="178"/>
                    </a:lnTo>
                    <a:lnTo>
                      <a:pt x="0" y="178"/>
                    </a:lnTo>
                    <a:close/>
                  </a:path>
                </a:pathLst>
              </a:custGeom>
              <a:solidFill>
                <a:srgbClr val="FFFFFF"/>
              </a:solidFill>
              <a:ln w="12700">
                <a:solidFill>
                  <a:srgbClr val="127FC4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a-DK" dirty="0"/>
              </a:p>
            </p:txBody>
          </p:sp>
          <p:sp>
            <p:nvSpPr>
              <p:cNvPr id="159" name="Freeform 71"/>
              <p:cNvSpPr>
                <a:spLocks/>
              </p:cNvSpPr>
              <p:nvPr/>
            </p:nvSpPr>
            <p:spPr bwMode="auto">
              <a:xfrm>
                <a:off x="4333875" y="2228850"/>
                <a:ext cx="568325" cy="568325"/>
              </a:xfrm>
              <a:custGeom>
                <a:avLst/>
                <a:gdLst>
                  <a:gd name="T0" fmla="*/ 0 w 358"/>
                  <a:gd name="T1" fmla="*/ 178 h 358"/>
                  <a:gd name="T2" fmla="*/ 4 w 358"/>
                  <a:gd name="T3" fmla="*/ 142 h 358"/>
                  <a:gd name="T4" fmla="*/ 14 w 358"/>
                  <a:gd name="T5" fmla="*/ 108 h 358"/>
                  <a:gd name="T6" fmla="*/ 32 w 358"/>
                  <a:gd name="T7" fmla="*/ 78 h 358"/>
                  <a:gd name="T8" fmla="*/ 54 w 358"/>
                  <a:gd name="T9" fmla="*/ 52 h 358"/>
                  <a:gd name="T10" fmla="*/ 80 w 358"/>
                  <a:gd name="T11" fmla="*/ 30 h 358"/>
                  <a:gd name="T12" fmla="*/ 110 w 358"/>
                  <a:gd name="T13" fmla="*/ 14 h 358"/>
                  <a:gd name="T14" fmla="*/ 144 w 358"/>
                  <a:gd name="T15" fmla="*/ 4 h 358"/>
                  <a:gd name="T16" fmla="*/ 180 w 358"/>
                  <a:gd name="T17" fmla="*/ 0 h 358"/>
                  <a:gd name="T18" fmla="*/ 198 w 358"/>
                  <a:gd name="T19" fmla="*/ 0 h 358"/>
                  <a:gd name="T20" fmla="*/ 232 w 358"/>
                  <a:gd name="T21" fmla="*/ 8 h 358"/>
                  <a:gd name="T22" fmla="*/ 264 w 358"/>
                  <a:gd name="T23" fmla="*/ 22 h 358"/>
                  <a:gd name="T24" fmla="*/ 294 w 358"/>
                  <a:gd name="T25" fmla="*/ 40 h 358"/>
                  <a:gd name="T26" fmla="*/ 318 w 358"/>
                  <a:gd name="T27" fmla="*/ 64 h 358"/>
                  <a:gd name="T28" fmla="*/ 336 w 358"/>
                  <a:gd name="T29" fmla="*/ 94 h 358"/>
                  <a:gd name="T30" fmla="*/ 350 w 358"/>
                  <a:gd name="T31" fmla="*/ 126 h 358"/>
                  <a:gd name="T32" fmla="*/ 358 w 358"/>
                  <a:gd name="T33" fmla="*/ 160 h 358"/>
                  <a:gd name="T34" fmla="*/ 358 w 358"/>
                  <a:gd name="T35" fmla="*/ 178 h 358"/>
                  <a:gd name="T36" fmla="*/ 354 w 358"/>
                  <a:gd name="T37" fmla="*/ 214 h 358"/>
                  <a:gd name="T38" fmla="*/ 344 w 358"/>
                  <a:gd name="T39" fmla="*/ 248 h 358"/>
                  <a:gd name="T40" fmla="*/ 328 w 358"/>
                  <a:gd name="T41" fmla="*/ 278 h 358"/>
                  <a:gd name="T42" fmla="*/ 306 w 358"/>
                  <a:gd name="T43" fmla="*/ 304 h 358"/>
                  <a:gd name="T44" fmla="*/ 280 w 358"/>
                  <a:gd name="T45" fmla="*/ 326 h 358"/>
                  <a:gd name="T46" fmla="*/ 250 w 358"/>
                  <a:gd name="T47" fmla="*/ 344 h 358"/>
                  <a:gd name="T48" fmla="*/ 216 w 358"/>
                  <a:gd name="T49" fmla="*/ 354 h 358"/>
                  <a:gd name="T50" fmla="*/ 180 w 358"/>
                  <a:gd name="T51" fmla="*/ 358 h 358"/>
                  <a:gd name="T52" fmla="*/ 162 w 358"/>
                  <a:gd name="T53" fmla="*/ 356 h 358"/>
                  <a:gd name="T54" fmla="*/ 126 w 358"/>
                  <a:gd name="T55" fmla="*/ 350 h 358"/>
                  <a:gd name="T56" fmla="*/ 94 w 358"/>
                  <a:gd name="T57" fmla="*/ 336 h 358"/>
                  <a:gd name="T58" fmla="*/ 66 w 358"/>
                  <a:gd name="T59" fmla="*/ 316 h 358"/>
                  <a:gd name="T60" fmla="*/ 42 w 358"/>
                  <a:gd name="T61" fmla="*/ 292 h 358"/>
                  <a:gd name="T62" fmla="*/ 22 w 358"/>
                  <a:gd name="T63" fmla="*/ 264 h 358"/>
                  <a:gd name="T64" fmla="*/ 8 w 358"/>
                  <a:gd name="T65" fmla="*/ 232 h 358"/>
                  <a:gd name="T66" fmla="*/ 2 w 358"/>
                  <a:gd name="T67" fmla="*/ 196 h 358"/>
                  <a:gd name="T68" fmla="*/ 0 w 358"/>
                  <a:gd name="T69" fmla="*/ 178 h 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358" h="358">
                    <a:moveTo>
                      <a:pt x="0" y="178"/>
                    </a:moveTo>
                    <a:lnTo>
                      <a:pt x="0" y="178"/>
                    </a:lnTo>
                    <a:lnTo>
                      <a:pt x="2" y="160"/>
                    </a:lnTo>
                    <a:lnTo>
                      <a:pt x="4" y="142"/>
                    </a:lnTo>
                    <a:lnTo>
                      <a:pt x="8" y="126"/>
                    </a:lnTo>
                    <a:lnTo>
                      <a:pt x="14" y="108"/>
                    </a:lnTo>
                    <a:lnTo>
                      <a:pt x="22" y="94"/>
                    </a:lnTo>
                    <a:lnTo>
                      <a:pt x="32" y="78"/>
                    </a:lnTo>
                    <a:lnTo>
                      <a:pt x="42" y="64"/>
                    </a:lnTo>
                    <a:lnTo>
                      <a:pt x="54" y="52"/>
                    </a:lnTo>
                    <a:lnTo>
                      <a:pt x="66" y="40"/>
                    </a:lnTo>
                    <a:lnTo>
                      <a:pt x="80" y="30"/>
                    </a:lnTo>
                    <a:lnTo>
                      <a:pt x="94" y="22"/>
                    </a:lnTo>
                    <a:lnTo>
                      <a:pt x="110" y="14"/>
                    </a:lnTo>
                    <a:lnTo>
                      <a:pt x="126" y="8"/>
                    </a:lnTo>
                    <a:lnTo>
                      <a:pt x="144" y="4"/>
                    </a:lnTo>
                    <a:lnTo>
                      <a:pt x="162" y="0"/>
                    </a:lnTo>
                    <a:lnTo>
                      <a:pt x="180" y="0"/>
                    </a:lnTo>
                    <a:lnTo>
                      <a:pt x="180" y="0"/>
                    </a:lnTo>
                    <a:lnTo>
                      <a:pt x="198" y="0"/>
                    </a:lnTo>
                    <a:lnTo>
                      <a:pt x="216" y="4"/>
                    </a:lnTo>
                    <a:lnTo>
                      <a:pt x="232" y="8"/>
                    </a:lnTo>
                    <a:lnTo>
                      <a:pt x="250" y="14"/>
                    </a:lnTo>
                    <a:lnTo>
                      <a:pt x="264" y="22"/>
                    </a:lnTo>
                    <a:lnTo>
                      <a:pt x="280" y="30"/>
                    </a:lnTo>
                    <a:lnTo>
                      <a:pt x="294" y="40"/>
                    </a:lnTo>
                    <a:lnTo>
                      <a:pt x="306" y="52"/>
                    </a:lnTo>
                    <a:lnTo>
                      <a:pt x="318" y="64"/>
                    </a:lnTo>
                    <a:lnTo>
                      <a:pt x="328" y="78"/>
                    </a:lnTo>
                    <a:lnTo>
                      <a:pt x="336" y="94"/>
                    </a:lnTo>
                    <a:lnTo>
                      <a:pt x="344" y="108"/>
                    </a:lnTo>
                    <a:lnTo>
                      <a:pt x="350" y="126"/>
                    </a:lnTo>
                    <a:lnTo>
                      <a:pt x="354" y="142"/>
                    </a:lnTo>
                    <a:lnTo>
                      <a:pt x="358" y="160"/>
                    </a:lnTo>
                    <a:lnTo>
                      <a:pt x="358" y="178"/>
                    </a:lnTo>
                    <a:lnTo>
                      <a:pt x="358" y="178"/>
                    </a:lnTo>
                    <a:lnTo>
                      <a:pt x="358" y="196"/>
                    </a:lnTo>
                    <a:lnTo>
                      <a:pt x="354" y="214"/>
                    </a:lnTo>
                    <a:lnTo>
                      <a:pt x="350" y="232"/>
                    </a:lnTo>
                    <a:lnTo>
                      <a:pt x="344" y="248"/>
                    </a:lnTo>
                    <a:lnTo>
                      <a:pt x="336" y="264"/>
                    </a:lnTo>
                    <a:lnTo>
                      <a:pt x="328" y="278"/>
                    </a:lnTo>
                    <a:lnTo>
                      <a:pt x="318" y="292"/>
                    </a:lnTo>
                    <a:lnTo>
                      <a:pt x="306" y="304"/>
                    </a:lnTo>
                    <a:lnTo>
                      <a:pt x="294" y="316"/>
                    </a:lnTo>
                    <a:lnTo>
                      <a:pt x="280" y="326"/>
                    </a:lnTo>
                    <a:lnTo>
                      <a:pt x="264" y="336"/>
                    </a:lnTo>
                    <a:lnTo>
                      <a:pt x="250" y="344"/>
                    </a:lnTo>
                    <a:lnTo>
                      <a:pt x="232" y="350"/>
                    </a:lnTo>
                    <a:lnTo>
                      <a:pt x="216" y="354"/>
                    </a:lnTo>
                    <a:lnTo>
                      <a:pt x="198" y="356"/>
                    </a:lnTo>
                    <a:lnTo>
                      <a:pt x="180" y="358"/>
                    </a:lnTo>
                    <a:lnTo>
                      <a:pt x="180" y="358"/>
                    </a:lnTo>
                    <a:lnTo>
                      <a:pt x="162" y="356"/>
                    </a:lnTo>
                    <a:lnTo>
                      <a:pt x="144" y="354"/>
                    </a:lnTo>
                    <a:lnTo>
                      <a:pt x="126" y="350"/>
                    </a:lnTo>
                    <a:lnTo>
                      <a:pt x="110" y="344"/>
                    </a:lnTo>
                    <a:lnTo>
                      <a:pt x="94" y="336"/>
                    </a:lnTo>
                    <a:lnTo>
                      <a:pt x="80" y="326"/>
                    </a:lnTo>
                    <a:lnTo>
                      <a:pt x="66" y="316"/>
                    </a:lnTo>
                    <a:lnTo>
                      <a:pt x="54" y="304"/>
                    </a:lnTo>
                    <a:lnTo>
                      <a:pt x="42" y="292"/>
                    </a:lnTo>
                    <a:lnTo>
                      <a:pt x="32" y="278"/>
                    </a:lnTo>
                    <a:lnTo>
                      <a:pt x="22" y="264"/>
                    </a:lnTo>
                    <a:lnTo>
                      <a:pt x="14" y="248"/>
                    </a:lnTo>
                    <a:lnTo>
                      <a:pt x="8" y="232"/>
                    </a:lnTo>
                    <a:lnTo>
                      <a:pt x="4" y="214"/>
                    </a:lnTo>
                    <a:lnTo>
                      <a:pt x="2" y="196"/>
                    </a:lnTo>
                    <a:lnTo>
                      <a:pt x="0" y="178"/>
                    </a:lnTo>
                    <a:lnTo>
                      <a:pt x="0" y="178"/>
                    </a:lnTo>
                    <a:close/>
                  </a:path>
                </a:pathLst>
              </a:custGeom>
              <a:noFill/>
              <a:ln w="25400">
                <a:solidFill>
                  <a:schemeClr val="tx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a-DK" dirty="0"/>
              </a:p>
            </p:txBody>
          </p:sp>
          <p:sp>
            <p:nvSpPr>
              <p:cNvPr id="160" name="Line 72"/>
              <p:cNvSpPr>
                <a:spLocks noChangeShapeType="1"/>
              </p:cNvSpPr>
              <p:nvPr/>
            </p:nvSpPr>
            <p:spPr bwMode="auto">
              <a:xfrm>
                <a:off x="4429125" y="4270375"/>
                <a:ext cx="384175" cy="0"/>
              </a:xfrm>
              <a:prstGeom prst="line">
                <a:avLst/>
              </a:prstGeom>
              <a:noFill/>
              <a:ln w="12700">
                <a:solidFill>
                  <a:schemeClr val="accent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a-DK" dirty="0"/>
              </a:p>
            </p:txBody>
          </p:sp>
          <p:sp>
            <p:nvSpPr>
              <p:cNvPr id="161" name="Freeform 73"/>
              <p:cNvSpPr>
                <a:spLocks/>
              </p:cNvSpPr>
              <p:nvPr/>
            </p:nvSpPr>
            <p:spPr bwMode="auto">
              <a:xfrm>
                <a:off x="4130675" y="2994025"/>
                <a:ext cx="273050" cy="428625"/>
              </a:xfrm>
              <a:custGeom>
                <a:avLst/>
                <a:gdLst>
                  <a:gd name="T0" fmla="*/ 172 w 172"/>
                  <a:gd name="T1" fmla="*/ 236 h 270"/>
                  <a:gd name="T2" fmla="*/ 158 w 172"/>
                  <a:gd name="T3" fmla="*/ 222 h 270"/>
                  <a:gd name="T4" fmla="*/ 172 w 172"/>
                  <a:gd name="T5" fmla="*/ 210 h 270"/>
                  <a:gd name="T6" fmla="*/ 172 w 172"/>
                  <a:gd name="T7" fmla="*/ 196 h 270"/>
                  <a:gd name="T8" fmla="*/ 158 w 172"/>
                  <a:gd name="T9" fmla="*/ 182 h 270"/>
                  <a:gd name="T10" fmla="*/ 172 w 172"/>
                  <a:gd name="T11" fmla="*/ 168 h 270"/>
                  <a:gd name="T12" fmla="*/ 172 w 172"/>
                  <a:gd name="T13" fmla="*/ 154 h 270"/>
                  <a:gd name="T14" fmla="*/ 158 w 172"/>
                  <a:gd name="T15" fmla="*/ 140 h 270"/>
                  <a:gd name="T16" fmla="*/ 172 w 172"/>
                  <a:gd name="T17" fmla="*/ 128 h 270"/>
                  <a:gd name="T18" fmla="*/ 172 w 172"/>
                  <a:gd name="T19" fmla="*/ 110 h 270"/>
                  <a:gd name="T20" fmla="*/ 148 w 172"/>
                  <a:gd name="T21" fmla="*/ 94 h 270"/>
                  <a:gd name="T22" fmla="*/ 98 w 172"/>
                  <a:gd name="T23" fmla="*/ 94 h 270"/>
                  <a:gd name="T24" fmla="*/ 98 w 172"/>
                  <a:gd name="T25" fmla="*/ 18 h 270"/>
                  <a:gd name="T26" fmla="*/ 84 w 172"/>
                  <a:gd name="T27" fmla="*/ 0 h 270"/>
                  <a:gd name="T28" fmla="*/ 50 w 172"/>
                  <a:gd name="T29" fmla="*/ 0 h 270"/>
                  <a:gd name="T30" fmla="*/ 36 w 172"/>
                  <a:gd name="T31" fmla="*/ 18 h 270"/>
                  <a:gd name="T32" fmla="*/ 36 w 172"/>
                  <a:gd name="T33" fmla="*/ 94 h 270"/>
                  <a:gd name="T34" fmla="*/ 20 w 172"/>
                  <a:gd name="T35" fmla="*/ 94 h 270"/>
                  <a:gd name="T36" fmla="*/ 0 w 172"/>
                  <a:gd name="T37" fmla="*/ 116 h 270"/>
                  <a:gd name="T38" fmla="*/ 0 w 172"/>
                  <a:gd name="T39" fmla="*/ 238 h 270"/>
                  <a:gd name="T40" fmla="*/ 24 w 172"/>
                  <a:gd name="T41" fmla="*/ 270 h 270"/>
                  <a:gd name="T42" fmla="*/ 148 w 172"/>
                  <a:gd name="T43" fmla="*/ 270 h 270"/>
                  <a:gd name="T44" fmla="*/ 172 w 172"/>
                  <a:gd name="T45" fmla="*/ 254 h 270"/>
                  <a:gd name="T46" fmla="*/ 172 w 172"/>
                  <a:gd name="T47" fmla="*/ 236 h 2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172" h="270">
                    <a:moveTo>
                      <a:pt x="172" y="236"/>
                    </a:moveTo>
                    <a:lnTo>
                      <a:pt x="158" y="222"/>
                    </a:lnTo>
                    <a:lnTo>
                      <a:pt x="172" y="210"/>
                    </a:lnTo>
                    <a:lnTo>
                      <a:pt x="172" y="196"/>
                    </a:lnTo>
                    <a:lnTo>
                      <a:pt x="158" y="182"/>
                    </a:lnTo>
                    <a:lnTo>
                      <a:pt x="172" y="168"/>
                    </a:lnTo>
                    <a:lnTo>
                      <a:pt x="172" y="154"/>
                    </a:lnTo>
                    <a:lnTo>
                      <a:pt x="158" y="140"/>
                    </a:lnTo>
                    <a:lnTo>
                      <a:pt x="172" y="128"/>
                    </a:lnTo>
                    <a:lnTo>
                      <a:pt x="172" y="110"/>
                    </a:lnTo>
                    <a:lnTo>
                      <a:pt x="148" y="94"/>
                    </a:lnTo>
                    <a:lnTo>
                      <a:pt x="98" y="94"/>
                    </a:lnTo>
                    <a:lnTo>
                      <a:pt x="98" y="18"/>
                    </a:lnTo>
                    <a:lnTo>
                      <a:pt x="84" y="0"/>
                    </a:lnTo>
                    <a:lnTo>
                      <a:pt x="50" y="0"/>
                    </a:lnTo>
                    <a:lnTo>
                      <a:pt x="36" y="18"/>
                    </a:lnTo>
                    <a:lnTo>
                      <a:pt x="36" y="94"/>
                    </a:lnTo>
                    <a:lnTo>
                      <a:pt x="20" y="94"/>
                    </a:lnTo>
                    <a:lnTo>
                      <a:pt x="0" y="116"/>
                    </a:lnTo>
                    <a:lnTo>
                      <a:pt x="0" y="238"/>
                    </a:lnTo>
                    <a:lnTo>
                      <a:pt x="24" y="270"/>
                    </a:lnTo>
                    <a:lnTo>
                      <a:pt x="148" y="270"/>
                    </a:lnTo>
                    <a:lnTo>
                      <a:pt x="172" y="254"/>
                    </a:lnTo>
                    <a:lnTo>
                      <a:pt x="172" y="236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a-DK" dirty="0"/>
              </a:p>
            </p:txBody>
          </p:sp>
          <p:sp>
            <p:nvSpPr>
              <p:cNvPr id="162" name="Line 74"/>
              <p:cNvSpPr>
                <a:spLocks noChangeShapeType="1"/>
              </p:cNvSpPr>
              <p:nvPr/>
            </p:nvSpPr>
            <p:spPr bwMode="auto">
              <a:xfrm flipH="1">
                <a:off x="4276725" y="3216275"/>
                <a:ext cx="104775" cy="0"/>
              </a:xfrm>
              <a:prstGeom prst="line">
                <a:avLst/>
              </a:prstGeom>
              <a:noFill/>
              <a:ln w="12700">
                <a:solidFill>
                  <a:schemeClr val="accent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a-DK" dirty="0"/>
              </a:p>
            </p:txBody>
          </p:sp>
          <p:sp>
            <p:nvSpPr>
              <p:cNvPr id="163" name="Line 75"/>
              <p:cNvSpPr>
                <a:spLocks noChangeShapeType="1"/>
              </p:cNvSpPr>
              <p:nvPr/>
            </p:nvSpPr>
            <p:spPr bwMode="auto">
              <a:xfrm flipH="1">
                <a:off x="4181475" y="3148330"/>
                <a:ext cx="107950" cy="0"/>
              </a:xfrm>
              <a:prstGeom prst="line">
                <a:avLst/>
              </a:prstGeom>
              <a:noFill/>
              <a:ln w="12700">
                <a:solidFill>
                  <a:schemeClr val="accent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a-DK" dirty="0"/>
              </a:p>
            </p:txBody>
          </p:sp>
          <p:sp>
            <p:nvSpPr>
              <p:cNvPr id="164" name="Line 76"/>
              <p:cNvSpPr>
                <a:spLocks noChangeShapeType="1"/>
              </p:cNvSpPr>
              <p:nvPr/>
            </p:nvSpPr>
            <p:spPr bwMode="auto">
              <a:xfrm flipH="1">
                <a:off x="4276725" y="3282950"/>
                <a:ext cx="104775" cy="0"/>
              </a:xfrm>
              <a:prstGeom prst="line">
                <a:avLst/>
              </a:prstGeom>
              <a:noFill/>
              <a:ln w="12700">
                <a:solidFill>
                  <a:schemeClr val="accent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a-DK" dirty="0"/>
              </a:p>
            </p:txBody>
          </p:sp>
          <p:sp>
            <p:nvSpPr>
              <p:cNvPr id="165" name="Line 77"/>
              <p:cNvSpPr>
                <a:spLocks noChangeShapeType="1"/>
              </p:cNvSpPr>
              <p:nvPr/>
            </p:nvSpPr>
            <p:spPr bwMode="auto">
              <a:xfrm flipH="1">
                <a:off x="4276725" y="3346450"/>
                <a:ext cx="104775" cy="0"/>
              </a:xfrm>
              <a:prstGeom prst="line">
                <a:avLst/>
              </a:prstGeom>
              <a:noFill/>
              <a:ln w="12700">
                <a:solidFill>
                  <a:schemeClr val="accent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a-DK" dirty="0"/>
              </a:p>
            </p:txBody>
          </p:sp>
          <p:sp>
            <p:nvSpPr>
              <p:cNvPr id="166" name="Freeform 78"/>
              <p:cNvSpPr>
                <a:spLocks/>
              </p:cNvSpPr>
              <p:nvPr/>
            </p:nvSpPr>
            <p:spPr bwMode="auto">
              <a:xfrm>
                <a:off x="4130675" y="2994025"/>
                <a:ext cx="273050" cy="428625"/>
              </a:xfrm>
              <a:custGeom>
                <a:avLst/>
                <a:gdLst>
                  <a:gd name="T0" fmla="*/ 172 w 172"/>
                  <a:gd name="T1" fmla="*/ 236 h 270"/>
                  <a:gd name="T2" fmla="*/ 158 w 172"/>
                  <a:gd name="T3" fmla="*/ 222 h 270"/>
                  <a:gd name="T4" fmla="*/ 172 w 172"/>
                  <a:gd name="T5" fmla="*/ 210 h 270"/>
                  <a:gd name="T6" fmla="*/ 172 w 172"/>
                  <a:gd name="T7" fmla="*/ 196 h 270"/>
                  <a:gd name="T8" fmla="*/ 158 w 172"/>
                  <a:gd name="T9" fmla="*/ 182 h 270"/>
                  <a:gd name="T10" fmla="*/ 172 w 172"/>
                  <a:gd name="T11" fmla="*/ 168 h 270"/>
                  <a:gd name="T12" fmla="*/ 172 w 172"/>
                  <a:gd name="T13" fmla="*/ 154 h 270"/>
                  <a:gd name="T14" fmla="*/ 158 w 172"/>
                  <a:gd name="T15" fmla="*/ 140 h 270"/>
                  <a:gd name="T16" fmla="*/ 172 w 172"/>
                  <a:gd name="T17" fmla="*/ 128 h 270"/>
                  <a:gd name="T18" fmla="*/ 172 w 172"/>
                  <a:gd name="T19" fmla="*/ 110 h 270"/>
                  <a:gd name="T20" fmla="*/ 148 w 172"/>
                  <a:gd name="T21" fmla="*/ 94 h 270"/>
                  <a:gd name="T22" fmla="*/ 98 w 172"/>
                  <a:gd name="T23" fmla="*/ 94 h 270"/>
                  <a:gd name="T24" fmla="*/ 98 w 172"/>
                  <a:gd name="T25" fmla="*/ 18 h 270"/>
                  <a:gd name="T26" fmla="*/ 84 w 172"/>
                  <a:gd name="T27" fmla="*/ 0 h 270"/>
                  <a:gd name="T28" fmla="*/ 50 w 172"/>
                  <a:gd name="T29" fmla="*/ 0 h 270"/>
                  <a:gd name="T30" fmla="*/ 36 w 172"/>
                  <a:gd name="T31" fmla="*/ 18 h 270"/>
                  <a:gd name="T32" fmla="*/ 36 w 172"/>
                  <a:gd name="T33" fmla="*/ 94 h 270"/>
                  <a:gd name="T34" fmla="*/ 20 w 172"/>
                  <a:gd name="T35" fmla="*/ 94 h 270"/>
                  <a:gd name="T36" fmla="*/ 0 w 172"/>
                  <a:gd name="T37" fmla="*/ 116 h 270"/>
                  <a:gd name="T38" fmla="*/ 0 w 172"/>
                  <a:gd name="T39" fmla="*/ 238 h 270"/>
                  <a:gd name="T40" fmla="*/ 24 w 172"/>
                  <a:gd name="T41" fmla="*/ 270 h 270"/>
                  <a:gd name="T42" fmla="*/ 148 w 172"/>
                  <a:gd name="T43" fmla="*/ 270 h 270"/>
                  <a:gd name="T44" fmla="*/ 172 w 172"/>
                  <a:gd name="T45" fmla="*/ 254 h 270"/>
                  <a:gd name="T46" fmla="*/ 172 w 172"/>
                  <a:gd name="T47" fmla="*/ 236 h 2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172" h="270">
                    <a:moveTo>
                      <a:pt x="172" y="236"/>
                    </a:moveTo>
                    <a:lnTo>
                      <a:pt x="158" y="222"/>
                    </a:lnTo>
                    <a:lnTo>
                      <a:pt x="172" y="210"/>
                    </a:lnTo>
                    <a:lnTo>
                      <a:pt x="172" y="196"/>
                    </a:lnTo>
                    <a:lnTo>
                      <a:pt x="158" y="182"/>
                    </a:lnTo>
                    <a:lnTo>
                      <a:pt x="172" y="168"/>
                    </a:lnTo>
                    <a:lnTo>
                      <a:pt x="172" y="154"/>
                    </a:lnTo>
                    <a:lnTo>
                      <a:pt x="158" y="140"/>
                    </a:lnTo>
                    <a:lnTo>
                      <a:pt x="172" y="128"/>
                    </a:lnTo>
                    <a:lnTo>
                      <a:pt x="172" y="110"/>
                    </a:lnTo>
                    <a:lnTo>
                      <a:pt x="148" y="94"/>
                    </a:lnTo>
                    <a:lnTo>
                      <a:pt x="98" y="94"/>
                    </a:lnTo>
                    <a:lnTo>
                      <a:pt x="98" y="18"/>
                    </a:lnTo>
                    <a:lnTo>
                      <a:pt x="84" y="0"/>
                    </a:lnTo>
                    <a:lnTo>
                      <a:pt x="50" y="0"/>
                    </a:lnTo>
                    <a:lnTo>
                      <a:pt x="36" y="18"/>
                    </a:lnTo>
                    <a:lnTo>
                      <a:pt x="36" y="94"/>
                    </a:lnTo>
                    <a:lnTo>
                      <a:pt x="20" y="94"/>
                    </a:lnTo>
                    <a:lnTo>
                      <a:pt x="0" y="116"/>
                    </a:lnTo>
                    <a:lnTo>
                      <a:pt x="0" y="238"/>
                    </a:lnTo>
                    <a:lnTo>
                      <a:pt x="24" y="270"/>
                    </a:lnTo>
                    <a:lnTo>
                      <a:pt x="148" y="270"/>
                    </a:lnTo>
                    <a:lnTo>
                      <a:pt x="172" y="254"/>
                    </a:lnTo>
                    <a:lnTo>
                      <a:pt x="172" y="236"/>
                    </a:lnTo>
                    <a:close/>
                  </a:path>
                </a:pathLst>
              </a:custGeom>
              <a:noFill/>
              <a:ln w="25400">
                <a:solidFill>
                  <a:schemeClr val="tx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a-DK" dirty="0"/>
              </a:p>
            </p:txBody>
          </p:sp>
        </p:grpSp>
      </p:grpSp>
      <p:grpSp>
        <p:nvGrpSpPr>
          <p:cNvPr id="197" name="Group 196"/>
          <p:cNvGrpSpPr>
            <a:grpSpLocks/>
          </p:cNvGrpSpPr>
          <p:nvPr/>
        </p:nvGrpSpPr>
        <p:grpSpPr>
          <a:xfrm>
            <a:off x="9476495" y="4895982"/>
            <a:ext cx="829804" cy="867863"/>
            <a:chOff x="9251950" y="588962"/>
            <a:chExt cx="2163763" cy="2100263"/>
          </a:xfrm>
        </p:grpSpPr>
        <p:sp>
          <p:nvSpPr>
            <p:cNvPr id="198" name="Freeform 63"/>
            <p:cNvSpPr>
              <a:spLocks/>
            </p:cNvSpPr>
            <p:nvPr/>
          </p:nvSpPr>
          <p:spPr bwMode="auto">
            <a:xfrm>
              <a:off x="10658475" y="1023938"/>
              <a:ext cx="596900" cy="825500"/>
            </a:xfrm>
            <a:custGeom>
              <a:avLst/>
              <a:gdLst>
                <a:gd name="T0" fmla="*/ 177 w 376"/>
                <a:gd name="T1" fmla="*/ 116 h 520"/>
                <a:gd name="T2" fmla="*/ 229 w 376"/>
                <a:gd name="T3" fmla="*/ 26 h 520"/>
                <a:gd name="T4" fmla="*/ 222 w 376"/>
                <a:gd name="T5" fmla="*/ 5 h 520"/>
                <a:gd name="T6" fmla="*/ 213 w 376"/>
                <a:gd name="T7" fmla="*/ 0 h 520"/>
                <a:gd name="T8" fmla="*/ 191 w 376"/>
                <a:gd name="T9" fmla="*/ 5 h 520"/>
                <a:gd name="T10" fmla="*/ 139 w 376"/>
                <a:gd name="T11" fmla="*/ 95 h 520"/>
                <a:gd name="T12" fmla="*/ 80 w 376"/>
                <a:gd name="T13" fmla="*/ 62 h 520"/>
                <a:gd name="T14" fmla="*/ 21 w 376"/>
                <a:gd name="T15" fmla="*/ 166 h 520"/>
                <a:gd name="T16" fmla="*/ 52 w 376"/>
                <a:gd name="T17" fmla="*/ 284 h 520"/>
                <a:gd name="T18" fmla="*/ 33 w 376"/>
                <a:gd name="T19" fmla="*/ 317 h 520"/>
                <a:gd name="T20" fmla="*/ 50 w 376"/>
                <a:gd name="T21" fmla="*/ 381 h 520"/>
                <a:gd name="T22" fmla="*/ 64 w 376"/>
                <a:gd name="T23" fmla="*/ 388 h 520"/>
                <a:gd name="T24" fmla="*/ 0 w 376"/>
                <a:gd name="T25" fmla="*/ 499 h 520"/>
                <a:gd name="T26" fmla="*/ 38 w 376"/>
                <a:gd name="T27" fmla="*/ 520 h 520"/>
                <a:gd name="T28" fmla="*/ 99 w 376"/>
                <a:gd name="T29" fmla="*/ 409 h 520"/>
                <a:gd name="T30" fmla="*/ 113 w 376"/>
                <a:gd name="T31" fmla="*/ 419 h 520"/>
                <a:gd name="T32" fmla="*/ 177 w 376"/>
                <a:gd name="T33" fmla="*/ 400 h 520"/>
                <a:gd name="T34" fmla="*/ 196 w 376"/>
                <a:gd name="T35" fmla="*/ 367 h 520"/>
                <a:gd name="T36" fmla="*/ 314 w 376"/>
                <a:gd name="T37" fmla="*/ 336 h 520"/>
                <a:gd name="T38" fmla="*/ 376 w 376"/>
                <a:gd name="T39" fmla="*/ 232 h 520"/>
                <a:gd name="T40" fmla="*/ 177 w 376"/>
                <a:gd name="T41" fmla="*/ 116 h 5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376" h="520">
                  <a:moveTo>
                    <a:pt x="177" y="116"/>
                  </a:moveTo>
                  <a:lnTo>
                    <a:pt x="229" y="26"/>
                  </a:lnTo>
                  <a:lnTo>
                    <a:pt x="222" y="5"/>
                  </a:lnTo>
                  <a:lnTo>
                    <a:pt x="213" y="0"/>
                  </a:lnTo>
                  <a:lnTo>
                    <a:pt x="191" y="5"/>
                  </a:lnTo>
                  <a:lnTo>
                    <a:pt x="139" y="95"/>
                  </a:lnTo>
                  <a:lnTo>
                    <a:pt x="80" y="62"/>
                  </a:lnTo>
                  <a:lnTo>
                    <a:pt x="21" y="166"/>
                  </a:lnTo>
                  <a:lnTo>
                    <a:pt x="52" y="284"/>
                  </a:lnTo>
                  <a:lnTo>
                    <a:pt x="33" y="317"/>
                  </a:lnTo>
                  <a:lnTo>
                    <a:pt x="50" y="381"/>
                  </a:lnTo>
                  <a:lnTo>
                    <a:pt x="64" y="388"/>
                  </a:lnTo>
                  <a:lnTo>
                    <a:pt x="0" y="499"/>
                  </a:lnTo>
                  <a:lnTo>
                    <a:pt x="38" y="520"/>
                  </a:lnTo>
                  <a:lnTo>
                    <a:pt x="99" y="409"/>
                  </a:lnTo>
                  <a:lnTo>
                    <a:pt x="113" y="419"/>
                  </a:lnTo>
                  <a:lnTo>
                    <a:pt x="177" y="400"/>
                  </a:lnTo>
                  <a:lnTo>
                    <a:pt x="196" y="367"/>
                  </a:lnTo>
                  <a:lnTo>
                    <a:pt x="314" y="336"/>
                  </a:lnTo>
                  <a:lnTo>
                    <a:pt x="376" y="232"/>
                  </a:lnTo>
                  <a:lnTo>
                    <a:pt x="177" y="11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199" name="Freeform 64"/>
            <p:cNvSpPr>
              <a:spLocks/>
            </p:cNvSpPr>
            <p:nvPr/>
          </p:nvSpPr>
          <p:spPr bwMode="auto">
            <a:xfrm>
              <a:off x="11126788" y="1152525"/>
              <a:ext cx="117475" cy="141288"/>
            </a:xfrm>
            <a:custGeom>
              <a:avLst/>
              <a:gdLst>
                <a:gd name="T0" fmla="*/ 74 w 74"/>
                <a:gd name="T1" fmla="*/ 26 h 89"/>
                <a:gd name="T2" fmla="*/ 67 w 74"/>
                <a:gd name="T3" fmla="*/ 4 h 89"/>
                <a:gd name="T4" fmla="*/ 57 w 74"/>
                <a:gd name="T5" fmla="*/ 0 h 89"/>
                <a:gd name="T6" fmla="*/ 36 w 74"/>
                <a:gd name="T7" fmla="*/ 4 h 89"/>
                <a:gd name="T8" fmla="*/ 0 w 74"/>
                <a:gd name="T9" fmla="*/ 68 h 89"/>
                <a:gd name="T10" fmla="*/ 36 w 74"/>
                <a:gd name="T11" fmla="*/ 89 h 89"/>
                <a:gd name="T12" fmla="*/ 74 w 74"/>
                <a:gd name="T13" fmla="*/ 26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4" h="89">
                  <a:moveTo>
                    <a:pt x="74" y="26"/>
                  </a:moveTo>
                  <a:lnTo>
                    <a:pt x="67" y="4"/>
                  </a:lnTo>
                  <a:lnTo>
                    <a:pt x="57" y="0"/>
                  </a:lnTo>
                  <a:lnTo>
                    <a:pt x="36" y="4"/>
                  </a:lnTo>
                  <a:lnTo>
                    <a:pt x="0" y="68"/>
                  </a:lnTo>
                  <a:lnTo>
                    <a:pt x="36" y="89"/>
                  </a:lnTo>
                  <a:lnTo>
                    <a:pt x="74" y="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200" name="Freeform 65"/>
            <p:cNvSpPr>
              <a:spLocks/>
            </p:cNvSpPr>
            <p:nvPr/>
          </p:nvSpPr>
          <p:spPr bwMode="auto">
            <a:xfrm>
              <a:off x="10669588" y="1430338"/>
              <a:ext cx="746125" cy="617538"/>
            </a:xfrm>
            <a:custGeom>
              <a:avLst/>
              <a:gdLst>
                <a:gd name="T0" fmla="*/ 170 w 199"/>
                <a:gd name="T1" fmla="*/ 0 h 165"/>
                <a:gd name="T2" fmla="*/ 164 w 199"/>
                <a:gd name="T3" fmla="*/ 11 h 165"/>
                <a:gd name="T4" fmla="*/ 187 w 199"/>
                <a:gd name="T5" fmla="*/ 53 h 165"/>
                <a:gd name="T6" fmla="*/ 7 w 199"/>
                <a:gd name="T7" fmla="*/ 154 h 165"/>
                <a:gd name="T8" fmla="*/ 0 w 199"/>
                <a:gd name="T9" fmla="*/ 165 h 165"/>
                <a:gd name="T10" fmla="*/ 199 w 199"/>
                <a:gd name="T11" fmla="*/ 53 h 165"/>
                <a:gd name="T12" fmla="*/ 170 w 199"/>
                <a:gd name="T13" fmla="*/ 0 h 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9" h="165">
                  <a:moveTo>
                    <a:pt x="170" y="0"/>
                  </a:moveTo>
                  <a:cubicBezTo>
                    <a:pt x="164" y="11"/>
                    <a:pt x="164" y="11"/>
                    <a:pt x="164" y="11"/>
                  </a:cubicBezTo>
                  <a:cubicBezTo>
                    <a:pt x="179" y="25"/>
                    <a:pt x="187" y="39"/>
                    <a:pt x="187" y="53"/>
                  </a:cubicBezTo>
                  <a:cubicBezTo>
                    <a:pt x="187" y="93"/>
                    <a:pt x="121" y="137"/>
                    <a:pt x="7" y="154"/>
                  </a:cubicBezTo>
                  <a:cubicBezTo>
                    <a:pt x="5" y="157"/>
                    <a:pt x="2" y="161"/>
                    <a:pt x="0" y="165"/>
                  </a:cubicBezTo>
                  <a:cubicBezTo>
                    <a:pt x="117" y="150"/>
                    <a:pt x="199" y="106"/>
                    <a:pt x="199" y="53"/>
                  </a:cubicBezTo>
                  <a:cubicBezTo>
                    <a:pt x="199" y="34"/>
                    <a:pt x="189" y="16"/>
                    <a:pt x="17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201" name="Freeform 66"/>
            <p:cNvSpPr>
              <a:spLocks/>
            </p:cNvSpPr>
            <p:nvPr/>
          </p:nvSpPr>
          <p:spPr bwMode="auto">
            <a:xfrm>
              <a:off x="10380663" y="1744663"/>
              <a:ext cx="660400" cy="889000"/>
            </a:xfrm>
            <a:custGeom>
              <a:avLst/>
              <a:gdLst>
                <a:gd name="T0" fmla="*/ 133 w 176"/>
                <a:gd name="T1" fmla="*/ 0 h 237"/>
                <a:gd name="T2" fmla="*/ 125 w 176"/>
                <a:gd name="T3" fmla="*/ 2 h 237"/>
                <a:gd name="T4" fmla="*/ 122 w 176"/>
                <a:gd name="T5" fmla="*/ 7 h 237"/>
                <a:gd name="T6" fmla="*/ 125 w 176"/>
                <a:gd name="T7" fmla="*/ 208 h 237"/>
                <a:gd name="T8" fmla="*/ 8 w 176"/>
                <a:gd name="T9" fmla="*/ 166 h 237"/>
                <a:gd name="T10" fmla="*/ 0 w 176"/>
                <a:gd name="T11" fmla="*/ 174 h 237"/>
                <a:gd name="T12" fmla="*/ 132 w 176"/>
                <a:gd name="T13" fmla="*/ 219 h 237"/>
                <a:gd name="T14" fmla="*/ 133 w 176"/>
                <a:gd name="T15" fmla="*/ 0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6" h="237">
                  <a:moveTo>
                    <a:pt x="133" y="0"/>
                  </a:moveTo>
                  <a:cubicBezTo>
                    <a:pt x="125" y="2"/>
                    <a:pt x="125" y="2"/>
                    <a:pt x="125" y="2"/>
                  </a:cubicBezTo>
                  <a:cubicBezTo>
                    <a:pt x="122" y="7"/>
                    <a:pt x="122" y="7"/>
                    <a:pt x="122" y="7"/>
                  </a:cubicBezTo>
                  <a:cubicBezTo>
                    <a:pt x="163" y="110"/>
                    <a:pt x="160" y="188"/>
                    <a:pt x="125" y="208"/>
                  </a:cubicBezTo>
                  <a:cubicBezTo>
                    <a:pt x="100" y="222"/>
                    <a:pt x="57" y="208"/>
                    <a:pt x="8" y="166"/>
                  </a:cubicBezTo>
                  <a:cubicBezTo>
                    <a:pt x="5" y="169"/>
                    <a:pt x="3" y="171"/>
                    <a:pt x="0" y="174"/>
                  </a:cubicBezTo>
                  <a:cubicBezTo>
                    <a:pt x="51" y="219"/>
                    <a:pt x="99" y="237"/>
                    <a:pt x="132" y="219"/>
                  </a:cubicBezTo>
                  <a:cubicBezTo>
                    <a:pt x="176" y="193"/>
                    <a:pt x="175" y="104"/>
                    <a:pt x="13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202" name="Freeform 67"/>
            <p:cNvSpPr>
              <a:spLocks/>
            </p:cNvSpPr>
            <p:nvPr/>
          </p:nvSpPr>
          <p:spPr bwMode="auto">
            <a:xfrm>
              <a:off x="10137775" y="2127250"/>
              <a:ext cx="134938" cy="131763"/>
            </a:xfrm>
            <a:custGeom>
              <a:avLst/>
              <a:gdLst>
                <a:gd name="T0" fmla="*/ 36 w 36"/>
                <a:gd name="T1" fmla="*/ 27 h 35"/>
                <a:gd name="T2" fmla="*/ 14 w 36"/>
                <a:gd name="T3" fmla="*/ 1 h 35"/>
                <a:gd name="T4" fmla="*/ 0 w 36"/>
                <a:gd name="T5" fmla="*/ 0 h 35"/>
                <a:gd name="T6" fmla="*/ 28 w 36"/>
                <a:gd name="T7" fmla="*/ 35 h 35"/>
                <a:gd name="T8" fmla="*/ 36 w 36"/>
                <a:gd name="T9" fmla="*/ 27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35">
                  <a:moveTo>
                    <a:pt x="36" y="27"/>
                  </a:moveTo>
                  <a:cubicBezTo>
                    <a:pt x="28" y="19"/>
                    <a:pt x="21" y="11"/>
                    <a:pt x="14" y="1"/>
                  </a:cubicBezTo>
                  <a:cubicBezTo>
                    <a:pt x="9" y="1"/>
                    <a:pt x="4" y="1"/>
                    <a:pt x="0" y="0"/>
                  </a:cubicBezTo>
                  <a:cubicBezTo>
                    <a:pt x="9" y="13"/>
                    <a:pt x="19" y="24"/>
                    <a:pt x="28" y="35"/>
                  </a:cubicBezTo>
                  <a:cubicBezTo>
                    <a:pt x="31" y="32"/>
                    <a:pt x="33" y="30"/>
                    <a:pt x="36" y="2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203" name="Freeform 68"/>
            <p:cNvSpPr>
              <a:spLocks/>
            </p:cNvSpPr>
            <p:nvPr/>
          </p:nvSpPr>
          <p:spPr bwMode="auto">
            <a:xfrm>
              <a:off x="9642475" y="1816100"/>
              <a:ext cx="1071563" cy="873125"/>
            </a:xfrm>
            <a:custGeom>
              <a:avLst/>
              <a:gdLst>
                <a:gd name="T0" fmla="*/ 278 w 286"/>
                <a:gd name="T1" fmla="*/ 3 h 233"/>
                <a:gd name="T2" fmla="*/ 271 w 286"/>
                <a:gd name="T3" fmla="*/ 0 h 233"/>
                <a:gd name="T4" fmla="*/ 48 w 286"/>
                <a:gd name="T5" fmla="*/ 186 h 233"/>
                <a:gd name="T6" fmla="*/ 27 w 286"/>
                <a:gd name="T7" fmla="*/ 67 h 233"/>
                <a:gd name="T8" fmla="*/ 13 w 286"/>
                <a:gd name="T9" fmla="*/ 63 h 233"/>
                <a:gd name="T10" fmla="*/ 40 w 286"/>
                <a:gd name="T11" fmla="*/ 200 h 233"/>
                <a:gd name="T12" fmla="*/ 286 w 286"/>
                <a:gd name="T13" fmla="*/ 9 h 233"/>
                <a:gd name="T14" fmla="*/ 278 w 286"/>
                <a:gd name="T15" fmla="*/ 3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86" h="233">
                  <a:moveTo>
                    <a:pt x="278" y="3"/>
                  </a:moveTo>
                  <a:cubicBezTo>
                    <a:pt x="271" y="0"/>
                    <a:pt x="271" y="0"/>
                    <a:pt x="271" y="0"/>
                  </a:cubicBezTo>
                  <a:cubicBezTo>
                    <a:pt x="190" y="140"/>
                    <a:pt x="91" y="211"/>
                    <a:pt x="48" y="186"/>
                  </a:cubicBezTo>
                  <a:cubicBezTo>
                    <a:pt x="23" y="172"/>
                    <a:pt x="15" y="128"/>
                    <a:pt x="27" y="67"/>
                  </a:cubicBezTo>
                  <a:cubicBezTo>
                    <a:pt x="22" y="66"/>
                    <a:pt x="18" y="65"/>
                    <a:pt x="13" y="63"/>
                  </a:cubicBezTo>
                  <a:cubicBezTo>
                    <a:pt x="0" y="130"/>
                    <a:pt x="8" y="181"/>
                    <a:pt x="40" y="200"/>
                  </a:cubicBezTo>
                  <a:cubicBezTo>
                    <a:pt x="97" y="233"/>
                    <a:pt x="206" y="149"/>
                    <a:pt x="286" y="9"/>
                  </a:cubicBezTo>
                  <a:cubicBezTo>
                    <a:pt x="278" y="3"/>
                    <a:pt x="278" y="3"/>
                    <a:pt x="278" y="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204" name="Freeform 69"/>
            <p:cNvSpPr>
              <a:spLocks/>
            </p:cNvSpPr>
            <p:nvPr/>
          </p:nvSpPr>
          <p:spPr bwMode="auto">
            <a:xfrm>
              <a:off x="9251950" y="1282700"/>
              <a:ext cx="1208088" cy="787400"/>
            </a:xfrm>
            <a:custGeom>
              <a:avLst/>
              <a:gdLst>
                <a:gd name="T0" fmla="*/ 15 w 322"/>
                <a:gd name="T1" fmla="*/ 92 h 210"/>
                <a:gd name="T2" fmla="*/ 108 w 322"/>
                <a:gd name="T3" fmla="*/ 14 h 210"/>
                <a:gd name="T4" fmla="*/ 104 w 322"/>
                <a:gd name="T5" fmla="*/ 0 h 210"/>
                <a:gd name="T6" fmla="*/ 0 w 322"/>
                <a:gd name="T7" fmla="*/ 92 h 210"/>
                <a:gd name="T8" fmla="*/ 288 w 322"/>
                <a:gd name="T9" fmla="*/ 210 h 210"/>
                <a:gd name="T10" fmla="*/ 309 w 322"/>
                <a:gd name="T11" fmla="*/ 209 h 210"/>
                <a:gd name="T12" fmla="*/ 322 w 322"/>
                <a:gd name="T13" fmla="*/ 191 h 210"/>
                <a:gd name="T14" fmla="*/ 288 w 322"/>
                <a:gd name="T15" fmla="*/ 192 h 210"/>
                <a:gd name="T16" fmla="*/ 15 w 322"/>
                <a:gd name="T17" fmla="*/ 92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22" h="210">
                  <a:moveTo>
                    <a:pt x="15" y="92"/>
                  </a:moveTo>
                  <a:cubicBezTo>
                    <a:pt x="15" y="63"/>
                    <a:pt x="50" y="34"/>
                    <a:pt x="108" y="14"/>
                  </a:cubicBezTo>
                  <a:cubicBezTo>
                    <a:pt x="107" y="9"/>
                    <a:pt x="105" y="5"/>
                    <a:pt x="104" y="0"/>
                  </a:cubicBezTo>
                  <a:cubicBezTo>
                    <a:pt x="40" y="22"/>
                    <a:pt x="0" y="54"/>
                    <a:pt x="0" y="92"/>
                  </a:cubicBezTo>
                  <a:cubicBezTo>
                    <a:pt x="0" y="158"/>
                    <a:pt x="126" y="210"/>
                    <a:pt x="288" y="210"/>
                  </a:cubicBezTo>
                  <a:cubicBezTo>
                    <a:pt x="295" y="210"/>
                    <a:pt x="302" y="209"/>
                    <a:pt x="309" y="209"/>
                  </a:cubicBezTo>
                  <a:cubicBezTo>
                    <a:pt x="313" y="203"/>
                    <a:pt x="318" y="197"/>
                    <a:pt x="322" y="191"/>
                  </a:cubicBezTo>
                  <a:cubicBezTo>
                    <a:pt x="311" y="192"/>
                    <a:pt x="300" y="192"/>
                    <a:pt x="288" y="192"/>
                  </a:cubicBezTo>
                  <a:cubicBezTo>
                    <a:pt x="126" y="192"/>
                    <a:pt x="15" y="142"/>
                    <a:pt x="15" y="9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205" name="Freeform 70"/>
            <p:cNvSpPr>
              <a:spLocks/>
            </p:cNvSpPr>
            <p:nvPr/>
          </p:nvSpPr>
          <p:spPr bwMode="auto">
            <a:xfrm>
              <a:off x="9742488" y="1706563"/>
              <a:ext cx="87313" cy="173038"/>
            </a:xfrm>
            <a:custGeom>
              <a:avLst/>
              <a:gdLst>
                <a:gd name="T0" fmla="*/ 15 w 23"/>
                <a:gd name="T1" fmla="*/ 0 h 46"/>
                <a:gd name="T2" fmla="*/ 0 w 23"/>
                <a:gd name="T3" fmla="*/ 42 h 46"/>
                <a:gd name="T4" fmla="*/ 13 w 23"/>
                <a:gd name="T5" fmla="*/ 46 h 46"/>
                <a:gd name="T6" fmla="*/ 23 w 23"/>
                <a:gd name="T7" fmla="*/ 16 h 46"/>
                <a:gd name="T8" fmla="*/ 15 w 23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" h="46">
                  <a:moveTo>
                    <a:pt x="15" y="0"/>
                  </a:moveTo>
                  <a:cubicBezTo>
                    <a:pt x="9" y="14"/>
                    <a:pt x="4" y="28"/>
                    <a:pt x="0" y="42"/>
                  </a:cubicBezTo>
                  <a:cubicBezTo>
                    <a:pt x="4" y="43"/>
                    <a:pt x="8" y="45"/>
                    <a:pt x="13" y="46"/>
                  </a:cubicBezTo>
                  <a:cubicBezTo>
                    <a:pt x="16" y="36"/>
                    <a:pt x="20" y="26"/>
                    <a:pt x="23" y="16"/>
                  </a:cubicBezTo>
                  <a:cubicBezTo>
                    <a:pt x="21" y="11"/>
                    <a:pt x="18" y="5"/>
                    <a:pt x="1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206" name="Freeform 71"/>
            <p:cNvSpPr>
              <a:spLocks/>
            </p:cNvSpPr>
            <p:nvPr/>
          </p:nvSpPr>
          <p:spPr bwMode="auto">
            <a:xfrm>
              <a:off x="10137775" y="987425"/>
              <a:ext cx="149225" cy="138113"/>
            </a:xfrm>
            <a:custGeom>
              <a:avLst/>
              <a:gdLst>
                <a:gd name="T0" fmla="*/ 17 w 40"/>
                <a:gd name="T1" fmla="*/ 36 h 37"/>
                <a:gd name="T2" fmla="*/ 40 w 40"/>
                <a:gd name="T3" fmla="*/ 9 h 37"/>
                <a:gd name="T4" fmla="*/ 30 w 40"/>
                <a:gd name="T5" fmla="*/ 0 h 37"/>
                <a:gd name="T6" fmla="*/ 0 w 40"/>
                <a:gd name="T7" fmla="*/ 37 h 37"/>
                <a:gd name="T8" fmla="*/ 17 w 40"/>
                <a:gd name="T9" fmla="*/ 36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37">
                  <a:moveTo>
                    <a:pt x="17" y="36"/>
                  </a:moveTo>
                  <a:cubicBezTo>
                    <a:pt x="25" y="26"/>
                    <a:pt x="32" y="17"/>
                    <a:pt x="40" y="9"/>
                  </a:cubicBezTo>
                  <a:cubicBezTo>
                    <a:pt x="37" y="6"/>
                    <a:pt x="33" y="3"/>
                    <a:pt x="30" y="0"/>
                  </a:cubicBezTo>
                  <a:cubicBezTo>
                    <a:pt x="20" y="11"/>
                    <a:pt x="10" y="24"/>
                    <a:pt x="0" y="37"/>
                  </a:cubicBezTo>
                  <a:cubicBezTo>
                    <a:pt x="6" y="36"/>
                    <a:pt x="12" y="36"/>
                    <a:pt x="17" y="3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207" name="Freeform 72"/>
            <p:cNvSpPr>
              <a:spLocks/>
            </p:cNvSpPr>
            <p:nvPr/>
          </p:nvSpPr>
          <p:spPr bwMode="auto">
            <a:xfrm>
              <a:off x="9912350" y="1317625"/>
              <a:ext cx="153988" cy="217488"/>
            </a:xfrm>
            <a:custGeom>
              <a:avLst/>
              <a:gdLst>
                <a:gd name="T0" fmla="*/ 23 w 41"/>
                <a:gd name="T1" fmla="*/ 2 h 58"/>
                <a:gd name="T2" fmla="*/ 10 w 41"/>
                <a:gd name="T3" fmla="*/ 24 h 58"/>
                <a:gd name="T4" fmla="*/ 0 w 41"/>
                <a:gd name="T5" fmla="*/ 42 h 58"/>
                <a:gd name="T6" fmla="*/ 7 w 41"/>
                <a:gd name="T7" fmla="*/ 58 h 58"/>
                <a:gd name="T8" fmla="*/ 22 w 41"/>
                <a:gd name="T9" fmla="*/ 30 h 58"/>
                <a:gd name="T10" fmla="*/ 41 w 41"/>
                <a:gd name="T11" fmla="*/ 0 h 58"/>
                <a:gd name="T12" fmla="*/ 23 w 41"/>
                <a:gd name="T13" fmla="*/ 2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58">
                  <a:moveTo>
                    <a:pt x="23" y="2"/>
                  </a:moveTo>
                  <a:cubicBezTo>
                    <a:pt x="19" y="9"/>
                    <a:pt x="15" y="16"/>
                    <a:pt x="10" y="24"/>
                  </a:cubicBezTo>
                  <a:cubicBezTo>
                    <a:pt x="7" y="30"/>
                    <a:pt x="3" y="36"/>
                    <a:pt x="0" y="42"/>
                  </a:cubicBezTo>
                  <a:cubicBezTo>
                    <a:pt x="2" y="47"/>
                    <a:pt x="5" y="52"/>
                    <a:pt x="7" y="58"/>
                  </a:cubicBezTo>
                  <a:cubicBezTo>
                    <a:pt x="12" y="49"/>
                    <a:pt x="17" y="40"/>
                    <a:pt x="22" y="30"/>
                  </a:cubicBezTo>
                  <a:cubicBezTo>
                    <a:pt x="28" y="20"/>
                    <a:pt x="34" y="10"/>
                    <a:pt x="41" y="0"/>
                  </a:cubicBezTo>
                  <a:cubicBezTo>
                    <a:pt x="35" y="0"/>
                    <a:pt x="29" y="1"/>
                    <a:pt x="23" y="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208" name="Freeform 73"/>
            <p:cNvSpPr>
              <a:spLocks/>
            </p:cNvSpPr>
            <p:nvPr/>
          </p:nvSpPr>
          <p:spPr bwMode="auto">
            <a:xfrm>
              <a:off x="9832975" y="1185863"/>
              <a:ext cx="828675" cy="96838"/>
            </a:xfrm>
            <a:custGeom>
              <a:avLst/>
              <a:gdLst>
                <a:gd name="T0" fmla="*/ 133 w 221"/>
                <a:gd name="T1" fmla="*/ 0 h 26"/>
                <a:gd name="T2" fmla="*/ 0 w 221"/>
                <a:gd name="T3" fmla="*/ 13 h 26"/>
                <a:gd name="T4" fmla="*/ 3 w 221"/>
                <a:gd name="T5" fmla="*/ 26 h 26"/>
                <a:gd name="T6" fmla="*/ 133 w 221"/>
                <a:gd name="T7" fmla="*/ 13 h 26"/>
                <a:gd name="T8" fmla="*/ 214 w 221"/>
                <a:gd name="T9" fmla="*/ 18 h 26"/>
                <a:gd name="T10" fmla="*/ 221 w 221"/>
                <a:gd name="T11" fmla="*/ 5 h 26"/>
                <a:gd name="T12" fmla="*/ 133 w 221"/>
                <a:gd name="T13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1" h="26">
                  <a:moveTo>
                    <a:pt x="133" y="0"/>
                  </a:moveTo>
                  <a:cubicBezTo>
                    <a:pt x="85" y="0"/>
                    <a:pt x="39" y="4"/>
                    <a:pt x="0" y="13"/>
                  </a:cubicBezTo>
                  <a:cubicBezTo>
                    <a:pt x="1" y="17"/>
                    <a:pt x="2" y="22"/>
                    <a:pt x="3" y="26"/>
                  </a:cubicBezTo>
                  <a:cubicBezTo>
                    <a:pt x="41" y="18"/>
                    <a:pt x="85" y="13"/>
                    <a:pt x="133" y="13"/>
                  </a:cubicBezTo>
                  <a:cubicBezTo>
                    <a:pt x="162" y="13"/>
                    <a:pt x="189" y="15"/>
                    <a:pt x="214" y="18"/>
                  </a:cubicBezTo>
                  <a:cubicBezTo>
                    <a:pt x="221" y="5"/>
                    <a:pt x="221" y="5"/>
                    <a:pt x="221" y="5"/>
                  </a:cubicBezTo>
                  <a:cubicBezTo>
                    <a:pt x="193" y="2"/>
                    <a:pt x="164" y="0"/>
                    <a:pt x="13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209" name="Freeform 74"/>
            <p:cNvSpPr>
              <a:spLocks/>
            </p:cNvSpPr>
            <p:nvPr/>
          </p:nvSpPr>
          <p:spPr bwMode="auto">
            <a:xfrm>
              <a:off x="10380663" y="619125"/>
              <a:ext cx="619125" cy="346075"/>
            </a:xfrm>
            <a:custGeom>
              <a:avLst/>
              <a:gdLst>
                <a:gd name="T0" fmla="*/ 132 w 165"/>
                <a:gd name="T1" fmla="*/ 19 h 92"/>
                <a:gd name="T2" fmla="*/ 0 w 165"/>
                <a:gd name="T3" fmla="*/ 63 h 92"/>
                <a:gd name="T4" fmla="*/ 9 w 165"/>
                <a:gd name="T5" fmla="*/ 72 h 92"/>
                <a:gd name="T6" fmla="*/ 125 w 165"/>
                <a:gd name="T7" fmla="*/ 29 h 92"/>
                <a:gd name="T8" fmla="*/ 153 w 165"/>
                <a:gd name="T9" fmla="*/ 92 h 92"/>
                <a:gd name="T10" fmla="*/ 165 w 165"/>
                <a:gd name="T11" fmla="*/ 92 h 92"/>
                <a:gd name="T12" fmla="*/ 132 w 165"/>
                <a:gd name="T13" fmla="*/ 19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5" h="92">
                  <a:moveTo>
                    <a:pt x="132" y="19"/>
                  </a:moveTo>
                  <a:cubicBezTo>
                    <a:pt x="99" y="0"/>
                    <a:pt x="51" y="19"/>
                    <a:pt x="0" y="63"/>
                  </a:cubicBezTo>
                  <a:cubicBezTo>
                    <a:pt x="3" y="66"/>
                    <a:pt x="6" y="69"/>
                    <a:pt x="9" y="72"/>
                  </a:cubicBezTo>
                  <a:cubicBezTo>
                    <a:pt x="57" y="30"/>
                    <a:pt x="100" y="15"/>
                    <a:pt x="125" y="29"/>
                  </a:cubicBezTo>
                  <a:cubicBezTo>
                    <a:pt x="142" y="39"/>
                    <a:pt x="152" y="61"/>
                    <a:pt x="153" y="92"/>
                  </a:cubicBezTo>
                  <a:cubicBezTo>
                    <a:pt x="165" y="92"/>
                    <a:pt x="165" y="92"/>
                    <a:pt x="165" y="92"/>
                  </a:cubicBezTo>
                  <a:cubicBezTo>
                    <a:pt x="164" y="57"/>
                    <a:pt x="153" y="31"/>
                    <a:pt x="132" y="1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210" name="Freeform 75"/>
            <p:cNvSpPr>
              <a:spLocks/>
            </p:cNvSpPr>
            <p:nvPr/>
          </p:nvSpPr>
          <p:spPr bwMode="auto">
            <a:xfrm>
              <a:off x="9578975" y="588962"/>
              <a:ext cx="952500" cy="1335088"/>
            </a:xfrm>
            <a:custGeom>
              <a:avLst/>
              <a:gdLst>
                <a:gd name="T0" fmla="*/ 110 w 254"/>
                <a:gd name="T1" fmla="*/ 353 h 356"/>
                <a:gd name="T2" fmla="*/ 132 w 254"/>
                <a:gd name="T3" fmla="*/ 356 h 356"/>
                <a:gd name="T4" fmla="*/ 115 w 254"/>
                <a:gd name="T5" fmla="*/ 327 h 356"/>
                <a:gd name="T6" fmla="*/ 115 w 254"/>
                <a:gd name="T7" fmla="*/ 327 h 356"/>
                <a:gd name="T8" fmla="*/ 65 w 254"/>
                <a:gd name="T9" fmla="*/ 40 h 356"/>
                <a:gd name="T10" fmla="*/ 236 w 254"/>
                <a:gd name="T11" fmla="*/ 142 h 356"/>
                <a:gd name="T12" fmla="*/ 254 w 254"/>
                <a:gd name="T13" fmla="*/ 143 h 356"/>
                <a:gd name="T14" fmla="*/ 57 w 254"/>
                <a:gd name="T15" fmla="*/ 27 h 356"/>
                <a:gd name="T16" fmla="*/ 99 w 254"/>
                <a:gd name="T17" fmla="*/ 336 h 356"/>
                <a:gd name="T18" fmla="*/ 110 w 254"/>
                <a:gd name="T19" fmla="*/ 353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4" h="356">
                  <a:moveTo>
                    <a:pt x="110" y="353"/>
                  </a:moveTo>
                  <a:cubicBezTo>
                    <a:pt x="117" y="354"/>
                    <a:pt x="125" y="355"/>
                    <a:pt x="132" y="356"/>
                  </a:cubicBezTo>
                  <a:cubicBezTo>
                    <a:pt x="126" y="346"/>
                    <a:pt x="120" y="337"/>
                    <a:pt x="115" y="327"/>
                  </a:cubicBezTo>
                  <a:cubicBezTo>
                    <a:pt x="115" y="327"/>
                    <a:pt x="115" y="327"/>
                    <a:pt x="115" y="327"/>
                  </a:cubicBezTo>
                  <a:cubicBezTo>
                    <a:pt x="33" y="186"/>
                    <a:pt x="22" y="65"/>
                    <a:pt x="65" y="40"/>
                  </a:cubicBezTo>
                  <a:cubicBezTo>
                    <a:pt x="99" y="20"/>
                    <a:pt x="169" y="58"/>
                    <a:pt x="236" y="142"/>
                  </a:cubicBezTo>
                  <a:cubicBezTo>
                    <a:pt x="242" y="142"/>
                    <a:pt x="248" y="142"/>
                    <a:pt x="254" y="143"/>
                  </a:cubicBezTo>
                  <a:cubicBezTo>
                    <a:pt x="182" y="49"/>
                    <a:pt x="103" y="0"/>
                    <a:pt x="57" y="27"/>
                  </a:cubicBezTo>
                  <a:cubicBezTo>
                    <a:pt x="0" y="60"/>
                    <a:pt x="18" y="195"/>
                    <a:pt x="99" y="336"/>
                  </a:cubicBezTo>
                  <a:cubicBezTo>
                    <a:pt x="103" y="342"/>
                    <a:pt x="106" y="348"/>
                    <a:pt x="110" y="35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211" name="Oval 76"/>
            <p:cNvSpPr>
              <a:spLocks noChangeArrowheads="1"/>
            </p:cNvSpPr>
            <p:nvPr/>
          </p:nvSpPr>
          <p:spPr bwMode="auto">
            <a:xfrm>
              <a:off x="10215563" y="1508125"/>
              <a:ext cx="236538" cy="236538"/>
            </a:xfrm>
            <a:prstGeom prst="ellipse">
              <a:avLst/>
            </a:prstGeom>
            <a:solidFill>
              <a:schemeClr val="bg1"/>
            </a:solidFill>
            <a:ln w="11113" cap="flat">
              <a:solidFill>
                <a:schemeClr val="accent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</p:grpSp>
      <p:grpSp>
        <p:nvGrpSpPr>
          <p:cNvPr id="212" name="Gruppieren 1175"/>
          <p:cNvGrpSpPr>
            <a:grpSpLocks/>
          </p:cNvGrpSpPr>
          <p:nvPr/>
        </p:nvGrpSpPr>
        <p:grpSpPr>
          <a:xfrm>
            <a:off x="1718833" y="5189470"/>
            <a:ext cx="1445384" cy="543443"/>
            <a:chOff x="1476375" y="2060575"/>
            <a:chExt cx="3024188" cy="823842"/>
          </a:xfrm>
        </p:grpSpPr>
        <p:sp>
          <p:nvSpPr>
            <p:cNvPr id="213" name="Freeform 5"/>
            <p:cNvSpPr>
              <a:spLocks noEditPoints="1"/>
            </p:cNvSpPr>
            <p:nvPr/>
          </p:nvSpPr>
          <p:spPr bwMode="auto">
            <a:xfrm>
              <a:off x="3334493" y="2060575"/>
              <a:ext cx="1117257" cy="823842"/>
            </a:xfrm>
            <a:custGeom>
              <a:avLst/>
              <a:gdLst>
                <a:gd name="T0" fmla="*/ 435 w 871"/>
                <a:gd name="T1" fmla="*/ 0 h 640"/>
                <a:gd name="T2" fmla="*/ 0 w 871"/>
                <a:gd name="T3" fmla="*/ 435 h 640"/>
                <a:gd name="T4" fmla="*/ 51 w 871"/>
                <a:gd name="T5" fmla="*/ 640 h 640"/>
                <a:gd name="T6" fmla="*/ 819 w 871"/>
                <a:gd name="T7" fmla="*/ 640 h 640"/>
                <a:gd name="T8" fmla="*/ 871 w 871"/>
                <a:gd name="T9" fmla="*/ 435 h 640"/>
                <a:gd name="T10" fmla="*/ 435 w 871"/>
                <a:gd name="T11" fmla="*/ 0 h 640"/>
                <a:gd name="T12" fmla="*/ 123 w 871"/>
                <a:gd name="T13" fmla="*/ 589 h 640"/>
                <a:gd name="T14" fmla="*/ 88 w 871"/>
                <a:gd name="T15" fmla="*/ 437 h 640"/>
                <a:gd name="T16" fmla="*/ 123 w 871"/>
                <a:gd name="T17" fmla="*/ 285 h 640"/>
                <a:gd name="T18" fmla="*/ 346 w 871"/>
                <a:gd name="T19" fmla="*/ 430 h 640"/>
                <a:gd name="T20" fmla="*/ 346 w 871"/>
                <a:gd name="T21" fmla="*/ 437 h 640"/>
                <a:gd name="T22" fmla="*/ 346 w 871"/>
                <a:gd name="T23" fmla="*/ 443 h 640"/>
                <a:gd name="T24" fmla="*/ 123 w 871"/>
                <a:gd name="T25" fmla="*/ 589 h 640"/>
                <a:gd name="T26" fmla="*/ 397 w 871"/>
                <a:gd name="T27" fmla="*/ 356 h 640"/>
                <a:gd name="T28" fmla="*/ 385 w 871"/>
                <a:gd name="T29" fmla="*/ 363 h 640"/>
                <a:gd name="T30" fmla="*/ 148 w 871"/>
                <a:gd name="T31" fmla="*/ 242 h 640"/>
                <a:gd name="T32" fmla="*/ 411 w 871"/>
                <a:gd name="T33" fmla="*/ 90 h 640"/>
                <a:gd name="T34" fmla="*/ 397 w 871"/>
                <a:gd name="T35" fmla="*/ 356 h 640"/>
                <a:gd name="T36" fmla="*/ 474 w 871"/>
                <a:gd name="T37" fmla="*/ 356 h 640"/>
                <a:gd name="T38" fmla="*/ 460 w 871"/>
                <a:gd name="T39" fmla="*/ 90 h 640"/>
                <a:gd name="T40" fmla="*/ 723 w 871"/>
                <a:gd name="T41" fmla="*/ 242 h 640"/>
                <a:gd name="T42" fmla="*/ 486 w 871"/>
                <a:gd name="T43" fmla="*/ 363 h 640"/>
                <a:gd name="T44" fmla="*/ 474 w 871"/>
                <a:gd name="T45" fmla="*/ 356 h 640"/>
                <a:gd name="T46" fmla="*/ 748 w 871"/>
                <a:gd name="T47" fmla="*/ 589 h 640"/>
                <a:gd name="T48" fmla="*/ 524 w 871"/>
                <a:gd name="T49" fmla="*/ 443 h 640"/>
                <a:gd name="T50" fmla="*/ 525 w 871"/>
                <a:gd name="T51" fmla="*/ 437 h 640"/>
                <a:gd name="T52" fmla="*/ 524 w 871"/>
                <a:gd name="T53" fmla="*/ 430 h 640"/>
                <a:gd name="T54" fmla="*/ 748 w 871"/>
                <a:gd name="T55" fmla="*/ 285 h 640"/>
                <a:gd name="T56" fmla="*/ 783 w 871"/>
                <a:gd name="T57" fmla="*/ 437 h 640"/>
                <a:gd name="T58" fmla="*/ 748 w 871"/>
                <a:gd name="T59" fmla="*/ 589 h 6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871" h="640">
                  <a:moveTo>
                    <a:pt x="435" y="0"/>
                  </a:moveTo>
                  <a:cubicBezTo>
                    <a:pt x="195" y="0"/>
                    <a:pt x="0" y="195"/>
                    <a:pt x="0" y="435"/>
                  </a:cubicBezTo>
                  <a:cubicBezTo>
                    <a:pt x="0" y="509"/>
                    <a:pt x="19" y="579"/>
                    <a:pt x="51" y="640"/>
                  </a:cubicBezTo>
                  <a:cubicBezTo>
                    <a:pt x="819" y="640"/>
                    <a:pt x="819" y="640"/>
                    <a:pt x="819" y="640"/>
                  </a:cubicBezTo>
                  <a:cubicBezTo>
                    <a:pt x="852" y="579"/>
                    <a:pt x="871" y="509"/>
                    <a:pt x="871" y="435"/>
                  </a:cubicBezTo>
                  <a:cubicBezTo>
                    <a:pt x="871" y="195"/>
                    <a:pt x="676" y="0"/>
                    <a:pt x="435" y="0"/>
                  </a:cubicBezTo>
                  <a:close/>
                  <a:moveTo>
                    <a:pt x="123" y="589"/>
                  </a:moveTo>
                  <a:cubicBezTo>
                    <a:pt x="101" y="543"/>
                    <a:pt x="88" y="491"/>
                    <a:pt x="88" y="437"/>
                  </a:cubicBezTo>
                  <a:cubicBezTo>
                    <a:pt x="88" y="382"/>
                    <a:pt x="101" y="331"/>
                    <a:pt x="123" y="285"/>
                  </a:cubicBezTo>
                  <a:cubicBezTo>
                    <a:pt x="346" y="430"/>
                    <a:pt x="346" y="430"/>
                    <a:pt x="346" y="430"/>
                  </a:cubicBezTo>
                  <a:cubicBezTo>
                    <a:pt x="346" y="432"/>
                    <a:pt x="346" y="434"/>
                    <a:pt x="346" y="437"/>
                  </a:cubicBezTo>
                  <a:cubicBezTo>
                    <a:pt x="346" y="439"/>
                    <a:pt x="346" y="441"/>
                    <a:pt x="346" y="443"/>
                  </a:cubicBezTo>
                  <a:lnTo>
                    <a:pt x="123" y="589"/>
                  </a:lnTo>
                  <a:close/>
                  <a:moveTo>
                    <a:pt x="397" y="356"/>
                  </a:moveTo>
                  <a:cubicBezTo>
                    <a:pt x="393" y="358"/>
                    <a:pt x="389" y="360"/>
                    <a:pt x="385" y="363"/>
                  </a:cubicBezTo>
                  <a:cubicBezTo>
                    <a:pt x="148" y="242"/>
                    <a:pt x="148" y="242"/>
                    <a:pt x="148" y="242"/>
                  </a:cubicBezTo>
                  <a:cubicBezTo>
                    <a:pt x="206" y="156"/>
                    <a:pt x="301" y="98"/>
                    <a:pt x="411" y="90"/>
                  </a:cubicBezTo>
                  <a:lnTo>
                    <a:pt x="397" y="356"/>
                  </a:lnTo>
                  <a:close/>
                  <a:moveTo>
                    <a:pt x="474" y="356"/>
                  </a:moveTo>
                  <a:cubicBezTo>
                    <a:pt x="460" y="90"/>
                    <a:pt x="460" y="90"/>
                    <a:pt x="460" y="90"/>
                  </a:cubicBezTo>
                  <a:cubicBezTo>
                    <a:pt x="570" y="98"/>
                    <a:pt x="665" y="156"/>
                    <a:pt x="723" y="242"/>
                  </a:cubicBezTo>
                  <a:cubicBezTo>
                    <a:pt x="486" y="363"/>
                    <a:pt x="486" y="363"/>
                    <a:pt x="486" y="363"/>
                  </a:cubicBezTo>
                  <a:cubicBezTo>
                    <a:pt x="482" y="360"/>
                    <a:pt x="478" y="358"/>
                    <a:pt x="474" y="356"/>
                  </a:cubicBezTo>
                  <a:close/>
                  <a:moveTo>
                    <a:pt x="748" y="589"/>
                  </a:moveTo>
                  <a:cubicBezTo>
                    <a:pt x="524" y="443"/>
                    <a:pt x="524" y="443"/>
                    <a:pt x="524" y="443"/>
                  </a:cubicBezTo>
                  <a:cubicBezTo>
                    <a:pt x="525" y="441"/>
                    <a:pt x="525" y="439"/>
                    <a:pt x="525" y="437"/>
                  </a:cubicBezTo>
                  <a:cubicBezTo>
                    <a:pt x="525" y="434"/>
                    <a:pt x="525" y="432"/>
                    <a:pt x="524" y="430"/>
                  </a:cubicBezTo>
                  <a:cubicBezTo>
                    <a:pt x="748" y="285"/>
                    <a:pt x="748" y="285"/>
                    <a:pt x="748" y="285"/>
                  </a:cubicBezTo>
                  <a:cubicBezTo>
                    <a:pt x="770" y="331"/>
                    <a:pt x="783" y="382"/>
                    <a:pt x="783" y="437"/>
                  </a:cubicBezTo>
                  <a:cubicBezTo>
                    <a:pt x="783" y="491"/>
                    <a:pt x="770" y="543"/>
                    <a:pt x="748" y="589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solidFill>
                <a:schemeClr val="tx2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214" name="Rectangle 6"/>
            <p:cNvSpPr>
              <a:spLocks noChangeArrowheads="1"/>
            </p:cNvSpPr>
            <p:nvPr/>
          </p:nvSpPr>
          <p:spPr bwMode="auto">
            <a:xfrm>
              <a:off x="1777384" y="2372973"/>
              <a:ext cx="52609" cy="511444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chemeClr val="tx2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215" name="Rectangle 7"/>
            <p:cNvSpPr>
              <a:spLocks noChangeArrowheads="1"/>
            </p:cNvSpPr>
            <p:nvPr/>
          </p:nvSpPr>
          <p:spPr bwMode="auto">
            <a:xfrm>
              <a:off x="1726402" y="2551951"/>
              <a:ext cx="50982" cy="153487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chemeClr val="tx2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216" name="Rectangle 8"/>
            <p:cNvSpPr>
              <a:spLocks noChangeArrowheads="1"/>
            </p:cNvSpPr>
            <p:nvPr/>
          </p:nvSpPr>
          <p:spPr bwMode="auto">
            <a:xfrm>
              <a:off x="1476375" y="2589374"/>
              <a:ext cx="248400" cy="78642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chemeClr val="tx2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217" name="Freeform 9"/>
            <p:cNvSpPr>
              <a:spLocks/>
            </p:cNvSpPr>
            <p:nvPr/>
          </p:nvSpPr>
          <p:spPr bwMode="auto">
            <a:xfrm>
              <a:off x="3428321" y="2155488"/>
              <a:ext cx="930144" cy="728929"/>
            </a:xfrm>
            <a:custGeom>
              <a:avLst/>
              <a:gdLst>
                <a:gd name="T0" fmla="*/ 81 w 725"/>
                <a:gd name="T1" fmla="*/ 566 h 566"/>
                <a:gd name="T2" fmla="*/ 75 w 725"/>
                <a:gd name="T3" fmla="*/ 557 h 566"/>
                <a:gd name="T4" fmla="*/ 312 w 725"/>
                <a:gd name="T5" fmla="*/ 436 h 566"/>
                <a:gd name="T6" fmla="*/ 324 w 725"/>
                <a:gd name="T7" fmla="*/ 443 h 566"/>
                <a:gd name="T8" fmla="*/ 330 w 725"/>
                <a:gd name="T9" fmla="*/ 566 h 566"/>
                <a:gd name="T10" fmla="*/ 395 w 725"/>
                <a:gd name="T11" fmla="*/ 566 h 566"/>
                <a:gd name="T12" fmla="*/ 401 w 725"/>
                <a:gd name="T13" fmla="*/ 443 h 566"/>
                <a:gd name="T14" fmla="*/ 413 w 725"/>
                <a:gd name="T15" fmla="*/ 436 h 566"/>
                <a:gd name="T16" fmla="*/ 650 w 725"/>
                <a:gd name="T17" fmla="*/ 557 h 566"/>
                <a:gd name="T18" fmla="*/ 644 w 725"/>
                <a:gd name="T19" fmla="*/ 566 h 566"/>
                <a:gd name="T20" fmla="*/ 663 w 725"/>
                <a:gd name="T21" fmla="*/ 566 h 566"/>
                <a:gd name="T22" fmla="*/ 725 w 725"/>
                <a:gd name="T23" fmla="*/ 363 h 566"/>
                <a:gd name="T24" fmla="*/ 362 w 725"/>
                <a:gd name="T25" fmla="*/ 0 h 566"/>
                <a:gd name="T26" fmla="*/ 0 w 725"/>
                <a:gd name="T27" fmla="*/ 363 h 566"/>
                <a:gd name="T28" fmla="*/ 62 w 725"/>
                <a:gd name="T29" fmla="*/ 566 h 566"/>
                <a:gd name="T30" fmla="*/ 81 w 725"/>
                <a:gd name="T31" fmla="*/ 566 h 5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725" h="566">
                  <a:moveTo>
                    <a:pt x="81" y="566"/>
                  </a:moveTo>
                  <a:cubicBezTo>
                    <a:pt x="79" y="563"/>
                    <a:pt x="77" y="560"/>
                    <a:pt x="75" y="557"/>
                  </a:cubicBezTo>
                  <a:cubicBezTo>
                    <a:pt x="312" y="436"/>
                    <a:pt x="312" y="436"/>
                    <a:pt x="312" y="436"/>
                  </a:cubicBezTo>
                  <a:cubicBezTo>
                    <a:pt x="316" y="439"/>
                    <a:pt x="320" y="441"/>
                    <a:pt x="324" y="443"/>
                  </a:cubicBezTo>
                  <a:cubicBezTo>
                    <a:pt x="330" y="566"/>
                    <a:pt x="330" y="566"/>
                    <a:pt x="330" y="566"/>
                  </a:cubicBezTo>
                  <a:cubicBezTo>
                    <a:pt x="395" y="566"/>
                    <a:pt x="395" y="566"/>
                    <a:pt x="395" y="566"/>
                  </a:cubicBezTo>
                  <a:cubicBezTo>
                    <a:pt x="401" y="443"/>
                    <a:pt x="401" y="443"/>
                    <a:pt x="401" y="443"/>
                  </a:cubicBezTo>
                  <a:cubicBezTo>
                    <a:pt x="405" y="441"/>
                    <a:pt x="409" y="439"/>
                    <a:pt x="413" y="436"/>
                  </a:cubicBezTo>
                  <a:cubicBezTo>
                    <a:pt x="650" y="557"/>
                    <a:pt x="650" y="557"/>
                    <a:pt x="650" y="557"/>
                  </a:cubicBezTo>
                  <a:cubicBezTo>
                    <a:pt x="648" y="560"/>
                    <a:pt x="646" y="563"/>
                    <a:pt x="644" y="566"/>
                  </a:cubicBezTo>
                  <a:cubicBezTo>
                    <a:pt x="663" y="566"/>
                    <a:pt x="663" y="566"/>
                    <a:pt x="663" y="566"/>
                  </a:cubicBezTo>
                  <a:cubicBezTo>
                    <a:pt x="702" y="508"/>
                    <a:pt x="725" y="438"/>
                    <a:pt x="725" y="363"/>
                  </a:cubicBezTo>
                  <a:cubicBezTo>
                    <a:pt x="725" y="162"/>
                    <a:pt x="563" y="0"/>
                    <a:pt x="362" y="0"/>
                  </a:cubicBezTo>
                  <a:cubicBezTo>
                    <a:pt x="162" y="0"/>
                    <a:pt x="0" y="162"/>
                    <a:pt x="0" y="363"/>
                  </a:cubicBezTo>
                  <a:cubicBezTo>
                    <a:pt x="0" y="438"/>
                    <a:pt x="23" y="508"/>
                    <a:pt x="62" y="566"/>
                  </a:cubicBezTo>
                  <a:lnTo>
                    <a:pt x="81" y="566"/>
                  </a:lnTo>
                  <a:close/>
                </a:path>
              </a:pathLst>
            </a:custGeom>
            <a:noFill/>
            <a:ln w="6350" cap="flat">
              <a:solidFill>
                <a:schemeClr val="accent2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218" name="Rectangle 10"/>
            <p:cNvSpPr>
              <a:spLocks noChangeArrowheads="1"/>
            </p:cNvSpPr>
            <p:nvPr/>
          </p:nvSpPr>
          <p:spPr bwMode="auto">
            <a:xfrm>
              <a:off x="2420078" y="2590459"/>
              <a:ext cx="1371081" cy="53151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chemeClr val="tx2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219" name="Freeform 11"/>
            <p:cNvSpPr>
              <a:spLocks/>
            </p:cNvSpPr>
            <p:nvPr/>
          </p:nvSpPr>
          <p:spPr bwMode="auto">
            <a:xfrm>
              <a:off x="2862642" y="2327958"/>
              <a:ext cx="928517" cy="315652"/>
            </a:xfrm>
            <a:custGeom>
              <a:avLst/>
              <a:gdLst>
                <a:gd name="T0" fmla="*/ 1712 w 1712"/>
                <a:gd name="T1" fmla="*/ 93 h 582"/>
                <a:gd name="T2" fmla="*/ 26 w 1712"/>
                <a:gd name="T3" fmla="*/ 582 h 582"/>
                <a:gd name="T4" fmla="*/ 0 w 1712"/>
                <a:gd name="T5" fmla="*/ 489 h 582"/>
                <a:gd name="T6" fmla="*/ 1686 w 1712"/>
                <a:gd name="T7" fmla="*/ 0 h 582"/>
                <a:gd name="T8" fmla="*/ 1712 w 1712"/>
                <a:gd name="T9" fmla="*/ 93 h 5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12" h="582">
                  <a:moveTo>
                    <a:pt x="1712" y="93"/>
                  </a:moveTo>
                  <a:lnTo>
                    <a:pt x="26" y="582"/>
                  </a:lnTo>
                  <a:lnTo>
                    <a:pt x="0" y="489"/>
                  </a:lnTo>
                  <a:lnTo>
                    <a:pt x="1686" y="0"/>
                  </a:lnTo>
                  <a:lnTo>
                    <a:pt x="1712" y="93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solidFill>
                <a:schemeClr val="tx2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220" name="Rectangle 12"/>
            <p:cNvSpPr>
              <a:spLocks noChangeArrowheads="1"/>
            </p:cNvSpPr>
            <p:nvPr/>
          </p:nvSpPr>
          <p:spPr bwMode="auto">
            <a:xfrm>
              <a:off x="2658715" y="2092574"/>
              <a:ext cx="31999" cy="619373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chemeClr val="tx2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221" name="Freeform 13"/>
            <p:cNvSpPr>
              <a:spLocks/>
            </p:cNvSpPr>
            <p:nvPr/>
          </p:nvSpPr>
          <p:spPr bwMode="auto">
            <a:xfrm>
              <a:off x="2464009" y="2062744"/>
              <a:ext cx="421954" cy="278230"/>
            </a:xfrm>
            <a:custGeom>
              <a:avLst/>
              <a:gdLst>
                <a:gd name="T0" fmla="*/ 318 w 329"/>
                <a:gd name="T1" fmla="*/ 160 h 216"/>
                <a:gd name="T2" fmla="*/ 278 w 329"/>
                <a:gd name="T3" fmla="*/ 148 h 216"/>
                <a:gd name="T4" fmla="*/ 186 w 329"/>
                <a:gd name="T5" fmla="*/ 14 h 216"/>
                <a:gd name="T6" fmla="*/ 185 w 329"/>
                <a:gd name="T7" fmla="*/ 15 h 216"/>
                <a:gd name="T8" fmla="*/ 164 w 329"/>
                <a:gd name="T9" fmla="*/ 0 h 216"/>
                <a:gd name="T10" fmla="*/ 143 w 329"/>
                <a:gd name="T11" fmla="*/ 15 h 216"/>
                <a:gd name="T12" fmla="*/ 143 w 329"/>
                <a:gd name="T13" fmla="*/ 14 h 216"/>
                <a:gd name="T14" fmla="*/ 51 w 329"/>
                <a:gd name="T15" fmla="*/ 148 h 216"/>
                <a:gd name="T16" fmla="*/ 11 w 329"/>
                <a:gd name="T17" fmla="*/ 160 h 216"/>
                <a:gd name="T18" fmla="*/ 19 w 329"/>
                <a:gd name="T19" fmla="*/ 206 h 216"/>
                <a:gd name="T20" fmla="*/ 65 w 329"/>
                <a:gd name="T21" fmla="*/ 198 h 216"/>
                <a:gd name="T22" fmla="*/ 62 w 329"/>
                <a:gd name="T23" fmla="*/ 156 h 216"/>
                <a:gd name="T24" fmla="*/ 146 w 329"/>
                <a:gd name="T25" fmla="*/ 36 h 216"/>
                <a:gd name="T26" fmla="*/ 164 w 329"/>
                <a:gd name="T27" fmla="*/ 45 h 216"/>
                <a:gd name="T28" fmla="*/ 183 w 329"/>
                <a:gd name="T29" fmla="*/ 36 h 216"/>
                <a:gd name="T30" fmla="*/ 267 w 329"/>
                <a:gd name="T31" fmla="*/ 156 h 216"/>
                <a:gd name="T32" fmla="*/ 264 w 329"/>
                <a:gd name="T33" fmla="*/ 198 h 216"/>
                <a:gd name="T34" fmla="*/ 310 w 329"/>
                <a:gd name="T35" fmla="*/ 206 h 216"/>
                <a:gd name="T36" fmla="*/ 318 w 329"/>
                <a:gd name="T37" fmla="*/ 160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29" h="216">
                  <a:moveTo>
                    <a:pt x="318" y="160"/>
                  </a:moveTo>
                  <a:cubicBezTo>
                    <a:pt x="309" y="147"/>
                    <a:pt x="292" y="142"/>
                    <a:pt x="278" y="148"/>
                  </a:cubicBezTo>
                  <a:cubicBezTo>
                    <a:pt x="186" y="14"/>
                    <a:pt x="186" y="14"/>
                    <a:pt x="186" y="14"/>
                  </a:cubicBezTo>
                  <a:cubicBezTo>
                    <a:pt x="185" y="15"/>
                    <a:pt x="185" y="15"/>
                    <a:pt x="185" y="15"/>
                  </a:cubicBezTo>
                  <a:cubicBezTo>
                    <a:pt x="182" y="6"/>
                    <a:pt x="174" y="0"/>
                    <a:pt x="164" y="0"/>
                  </a:cubicBezTo>
                  <a:cubicBezTo>
                    <a:pt x="155" y="0"/>
                    <a:pt x="147" y="6"/>
                    <a:pt x="143" y="15"/>
                  </a:cubicBezTo>
                  <a:cubicBezTo>
                    <a:pt x="143" y="14"/>
                    <a:pt x="143" y="14"/>
                    <a:pt x="143" y="14"/>
                  </a:cubicBezTo>
                  <a:cubicBezTo>
                    <a:pt x="51" y="148"/>
                    <a:pt x="51" y="148"/>
                    <a:pt x="51" y="148"/>
                  </a:cubicBezTo>
                  <a:cubicBezTo>
                    <a:pt x="37" y="142"/>
                    <a:pt x="20" y="147"/>
                    <a:pt x="11" y="160"/>
                  </a:cubicBezTo>
                  <a:cubicBezTo>
                    <a:pt x="0" y="175"/>
                    <a:pt x="4" y="196"/>
                    <a:pt x="19" y="206"/>
                  </a:cubicBezTo>
                  <a:cubicBezTo>
                    <a:pt x="34" y="216"/>
                    <a:pt x="55" y="213"/>
                    <a:pt x="65" y="198"/>
                  </a:cubicBezTo>
                  <a:cubicBezTo>
                    <a:pt x="74" y="185"/>
                    <a:pt x="73" y="167"/>
                    <a:pt x="62" y="156"/>
                  </a:cubicBezTo>
                  <a:cubicBezTo>
                    <a:pt x="146" y="36"/>
                    <a:pt x="146" y="36"/>
                    <a:pt x="146" y="36"/>
                  </a:cubicBezTo>
                  <a:cubicBezTo>
                    <a:pt x="150" y="41"/>
                    <a:pt x="157" y="45"/>
                    <a:pt x="164" y="45"/>
                  </a:cubicBezTo>
                  <a:cubicBezTo>
                    <a:pt x="172" y="45"/>
                    <a:pt x="179" y="41"/>
                    <a:pt x="183" y="36"/>
                  </a:cubicBezTo>
                  <a:cubicBezTo>
                    <a:pt x="267" y="156"/>
                    <a:pt x="267" y="156"/>
                    <a:pt x="267" y="156"/>
                  </a:cubicBezTo>
                  <a:cubicBezTo>
                    <a:pt x="256" y="167"/>
                    <a:pt x="255" y="185"/>
                    <a:pt x="264" y="198"/>
                  </a:cubicBezTo>
                  <a:cubicBezTo>
                    <a:pt x="274" y="213"/>
                    <a:pt x="295" y="216"/>
                    <a:pt x="310" y="206"/>
                  </a:cubicBezTo>
                  <a:cubicBezTo>
                    <a:pt x="325" y="196"/>
                    <a:pt x="329" y="175"/>
                    <a:pt x="318" y="160"/>
                  </a:cubicBezTo>
                  <a:close/>
                </a:path>
              </a:pathLst>
            </a:custGeom>
            <a:solidFill>
              <a:srgbClr val="FFFFFF"/>
            </a:solidFill>
            <a:ln w="6350" cap="flat">
              <a:solidFill>
                <a:schemeClr val="accent2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222" name="Rectangle 14"/>
            <p:cNvSpPr>
              <a:spLocks noChangeArrowheads="1"/>
            </p:cNvSpPr>
            <p:nvPr/>
          </p:nvSpPr>
          <p:spPr bwMode="auto">
            <a:xfrm>
              <a:off x="2799728" y="2561172"/>
              <a:ext cx="97624" cy="122031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chemeClr val="tx2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223" name="Rectangle 15"/>
            <p:cNvSpPr>
              <a:spLocks noChangeArrowheads="1"/>
            </p:cNvSpPr>
            <p:nvPr/>
          </p:nvSpPr>
          <p:spPr bwMode="auto">
            <a:xfrm>
              <a:off x="2775322" y="2683202"/>
              <a:ext cx="146437" cy="28745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chemeClr val="tx2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224" name="Rectangle 16"/>
            <p:cNvSpPr>
              <a:spLocks noChangeArrowheads="1"/>
            </p:cNvSpPr>
            <p:nvPr/>
          </p:nvSpPr>
          <p:spPr bwMode="auto">
            <a:xfrm>
              <a:off x="2775322" y="2532969"/>
              <a:ext cx="146437" cy="28203"/>
            </a:xfrm>
            <a:prstGeom prst="rect">
              <a:avLst/>
            </a:prstGeom>
            <a:solidFill>
              <a:srgbClr val="FFFFFF"/>
            </a:solidFill>
            <a:ln w="12700" cap="flat">
              <a:solidFill>
                <a:schemeClr val="tx2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225" name="Rectangle 17"/>
            <p:cNvSpPr>
              <a:spLocks noChangeArrowheads="1"/>
            </p:cNvSpPr>
            <p:nvPr/>
          </p:nvSpPr>
          <p:spPr bwMode="auto">
            <a:xfrm>
              <a:off x="2630513" y="2307348"/>
              <a:ext cx="87320" cy="114438"/>
            </a:xfrm>
            <a:prstGeom prst="rect">
              <a:avLst/>
            </a:prstGeom>
            <a:solidFill>
              <a:srgbClr val="FFFFFF"/>
            </a:solidFill>
            <a:ln w="6350" cap="flat">
              <a:solidFill>
                <a:schemeClr val="accent2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226" name="Freeform 18"/>
            <p:cNvSpPr>
              <a:spLocks/>
            </p:cNvSpPr>
            <p:nvPr/>
          </p:nvSpPr>
          <p:spPr bwMode="auto">
            <a:xfrm>
              <a:off x="3727161" y="2285654"/>
              <a:ext cx="235926" cy="415989"/>
            </a:xfrm>
            <a:custGeom>
              <a:avLst/>
              <a:gdLst>
                <a:gd name="T0" fmla="*/ 133 w 184"/>
                <a:gd name="T1" fmla="*/ 323 h 323"/>
                <a:gd name="T2" fmla="*/ 90 w 184"/>
                <a:gd name="T3" fmla="*/ 293 h 323"/>
                <a:gd name="T4" fmla="*/ 8 w 184"/>
                <a:gd name="T5" fmla="*/ 67 h 323"/>
                <a:gd name="T6" fmla="*/ 35 w 184"/>
                <a:gd name="T7" fmla="*/ 9 h 323"/>
                <a:gd name="T8" fmla="*/ 94 w 184"/>
                <a:gd name="T9" fmla="*/ 36 h 323"/>
                <a:gd name="T10" fmla="*/ 176 w 184"/>
                <a:gd name="T11" fmla="*/ 262 h 323"/>
                <a:gd name="T12" fmla="*/ 149 w 184"/>
                <a:gd name="T13" fmla="*/ 320 h 323"/>
                <a:gd name="T14" fmla="*/ 133 w 184"/>
                <a:gd name="T15" fmla="*/ 323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84" h="323">
                  <a:moveTo>
                    <a:pt x="133" y="323"/>
                  </a:moveTo>
                  <a:cubicBezTo>
                    <a:pt x="115" y="323"/>
                    <a:pt x="97" y="311"/>
                    <a:pt x="90" y="293"/>
                  </a:cubicBezTo>
                  <a:cubicBezTo>
                    <a:pt x="8" y="67"/>
                    <a:pt x="8" y="67"/>
                    <a:pt x="8" y="67"/>
                  </a:cubicBezTo>
                  <a:cubicBezTo>
                    <a:pt x="0" y="43"/>
                    <a:pt x="12" y="17"/>
                    <a:pt x="35" y="9"/>
                  </a:cubicBezTo>
                  <a:cubicBezTo>
                    <a:pt x="59" y="0"/>
                    <a:pt x="85" y="12"/>
                    <a:pt x="94" y="36"/>
                  </a:cubicBezTo>
                  <a:cubicBezTo>
                    <a:pt x="176" y="262"/>
                    <a:pt x="176" y="262"/>
                    <a:pt x="176" y="262"/>
                  </a:cubicBezTo>
                  <a:cubicBezTo>
                    <a:pt x="184" y="285"/>
                    <a:pt x="172" y="311"/>
                    <a:pt x="149" y="320"/>
                  </a:cubicBezTo>
                  <a:cubicBezTo>
                    <a:pt x="144" y="322"/>
                    <a:pt x="138" y="323"/>
                    <a:pt x="133" y="323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solidFill>
                <a:schemeClr val="tx2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227" name="Freeform 19"/>
            <p:cNvSpPr>
              <a:spLocks/>
            </p:cNvSpPr>
            <p:nvPr/>
          </p:nvSpPr>
          <p:spPr bwMode="auto">
            <a:xfrm>
              <a:off x="1829992" y="2392498"/>
              <a:ext cx="2670571" cy="491919"/>
            </a:xfrm>
            <a:custGeom>
              <a:avLst/>
              <a:gdLst>
                <a:gd name="T0" fmla="*/ 1728 w 2082"/>
                <a:gd name="T1" fmla="*/ 276 h 382"/>
                <a:gd name="T2" fmla="*/ 1718 w 2082"/>
                <a:gd name="T3" fmla="*/ 177 h 382"/>
                <a:gd name="T4" fmla="*/ 1606 w 2082"/>
                <a:gd name="T5" fmla="*/ 65 h 382"/>
                <a:gd name="T6" fmla="*/ 1494 w 2082"/>
                <a:gd name="T7" fmla="*/ 177 h 382"/>
                <a:gd name="T8" fmla="*/ 1487 w 2082"/>
                <a:gd name="T9" fmla="*/ 276 h 382"/>
                <a:gd name="T10" fmla="*/ 1151 w 2082"/>
                <a:gd name="T11" fmla="*/ 276 h 382"/>
                <a:gd name="T12" fmla="*/ 1125 w 2082"/>
                <a:gd name="T13" fmla="*/ 248 h 382"/>
                <a:gd name="T14" fmla="*/ 460 w 2082"/>
                <a:gd name="T15" fmla="*/ 248 h 382"/>
                <a:gd name="T16" fmla="*/ 460 w 2082"/>
                <a:gd name="T17" fmla="*/ 0 h 382"/>
                <a:gd name="T18" fmla="*/ 0 w 2082"/>
                <a:gd name="T19" fmla="*/ 0 h 382"/>
                <a:gd name="T20" fmla="*/ 0 w 2082"/>
                <a:gd name="T21" fmla="*/ 382 h 382"/>
                <a:gd name="T22" fmla="*/ 163 w 2082"/>
                <a:gd name="T23" fmla="*/ 382 h 382"/>
                <a:gd name="T24" fmla="*/ 444 w 2082"/>
                <a:gd name="T25" fmla="*/ 382 h 382"/>
                <a:gd name="T26" fmla="*/ 460 w 2082"/>
                <a:gd name="T27" fmla="*/ 382 h 382"/>
                <a:gd name="T28" fmla="*/ 1195 w 2082"/>
                <a:gd name="T29" fmla="*/ 382 h 382"/>
                <a:gd name="T30" fmla="*/ 2082 w 2082"/>
                <a:gd name="T31" fmla="*/ 382 h 382"/>
                <a:gd name="T32" fmla="*/ 2082 w 2082"/>
                <a:gd name="T33" fmla="*/ 276 h 382"/>
                <a:gd name="T34" fmla="*/ 1728 w 2082"/>
                <a:gd name="T35" fmla="*/ 276 h 3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082" h="382">
                  <a:moveTo>
                    <a:pt x="1728" y="276"/>
                  </a:moveTo>
                  <a:cubicBezTo>
                    <a:pt x="1723" y="220"/>
                    <a:pt x="1718" y="178"/>
                    <a:pt x="1718" y="177"/>
                  </a:cubicBezTo>
                  <a:cubicBezTo>
                    <a:pt x="1718" y="116"/>
                    <a:pt x="1667" y="65"/>
                    <a:pt x="1606" y="65"/>
                  </a:cubicBezTo>
                  <a:cubicBezTo>
                    <a:pt x="1544" y="65"/>
                    <a:pt x="1494" y="116"/>
                    <a:pt x="1494" y="177"/>
                  </a:cubicBezTo>
                  <a:cubicBezTo>
                    <a:pt x="1494" y="178"/>
                    <a:pt x="1490" y="220"/>
                    <a:pt x="1487" y="276"/>
                  </a:cubicBezTo>
                  <a:cubicBezTo>
                    <a:pt x="1151" y="276"/>
                    <a:pt x="1151" y="276"/>
                    <a:pt x="1151" y="276"/>
                  </a:cubicBezTo>
                  <a:cubicBezTo>
                    <a:pt x="1125" y="248"/>
                    <a:pt x="1125" y="248"/>
                    <a:pt x="1125" y="248"/>
                  </a:cubicBezTo>
                  <a:cubicBezTo>
                    <a:pt x="460" y="248"/>
                    <a:pt x="460" y="248"/>
                    <a:pt x="460" y="248"/>
                  </a:cubicBezTo>
                  <a:cubicBezTo>
                    <a:pt x="460" y="0"/>
                    <a:pt x="460" y="0"/>
                    <a:pt x="46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82"/>
                    <a:pt x="0" y="382"/>
                    <a:pt x="0" y="382"/>
                  </a:cubicBezTo>
                  <a:cubicBezTo>
                    <a:pt x="163" y="382"/>
                    <a:pt x="163" y="382"/>
                    <a:pt x="163" y="382"/>
                  </a:cubicBezTo>
                  <a:cubicBezTo>
                    <a:pt x="444" y="382"/>
                    <a:pt x="444" y="382"/>
                    <a:pt x="444" y="382"/>
                  </a:cubicBezTo>
                  <a:cubicBezTo>
                    <a:pt x="460" y="382"/>
                    <a:pt x="460" y="382"/>
                    <a:pt x="460" y="382"/>
                  </a:cubicBezTo>
                  <a:cubicBezTo>
                    <a:pt x="1195" y="382"/>
                    <a:pt x="1195" y="382"/>
                    <a:pt x="1195" y="382"/>
                  </a:cubicBezTo>
                  <a:cubicBezTo>
                    <a:pt x="2082" y="382"/>
                    <a:pt x="2082" y="382"/>
                    <a:pt x="2082" y="382"/>
                  </a:cubicBezTo>
                  <a:cubicBezTo>
                    <a:pt x="2082" y="276"/>
                    <a:pt x="2082" y="276"/>
                    <a:pt x="2082" y="276"/>
                  </a:cubicBezTo>
                  <a:lnTo>
                    <a:pt x="1728" y="276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solidFill>
                <a:schemeClr val="tx2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228" name="Rectangle 20"/>
            <p:cNvSpPr>
              <a:spLocks noChangeArrowheads="1"/>
            </p:cNvSpPr>
            <p:nvPr/>
          </p:nvSpPr>
          <p:spPr bwMode="auto">
            <a:xfrm>
              <a:off x="1931414" y="2464632"/>
              <a:ext cx="456665" cy="301009"/>
            </a:xfrm>
            <a:prstGeom prst="rect">
              <a:avLst/>
            </a:prstGeom>
            <a:solidFill>
              <a:srgbClr val="FFFFFF"/>
            </a:solidFill>
            <a:ln w="6350" cap="flat">
              <a:solidFill>
                <a:schemeClr val="accent2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229" name="Rectangle 21"/>
            <p:cNvSpPr>
              <a:spLocks noChangeArrowheads="1"/>
            </p:cNvSpPr>
            <p:nvPr/>
          </p:nvSpPr>
          <p:spPr bwMode="auto">
            <a:xfrm>
              <a:off x="1982937" y="2517240"/>
              <a:ext cx="353617" cy="184402"/>
            </a:xfrm>
            <a:prstGeom prst="rect">
              <a:avLst/>
            </a:prstGeom>
            <a:solidFill>
              <a:srgbClr val="FFFFFF"/>
            </a:solidFill>
            <a:ln w="6350" cap="flat">
              <a:solidFill>
                <a:schemeClr val="accent2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230" name="Freeform 22"/>
            <p:cNvSpPr>
              <a:spLocks/>
            </p:cNvSpPr>
            <p:nvPr/>
          </p:nvSpPr>
          <p:spPr bwMode="auto">
            <a:xfrm>
              <a:off x="2121239" y="2551032"/>
              <a:ext cx="484868" cy="325957"/>
            </a:xfrm>
            <a:custGeom>
              <a:avLst/>
              <a:gdLst>
                <a:gd name="T0" fmla="*/ 321 w 378"/>
                <a:gd name="T1" fmla="*/ 253 h 253"/>
                <a:gd name="T2" fmla="*/ 378 w 378"/>
                <a:gd name="T3" fmla="*/ 253 h 253"/>
                <a:gd name="T4" fmla="*/ 378 w 378"/>
                <a:gd name="T5" fmla="*/ 174 h 253"/>
                <a:gd name="T6" fmla="*/ 349 w 378"/>
                <a:gd name="T7" fmla="*/ 146 h 253"/>
                <a:gd name="T8" fmla="*/ 56 w 378"/>
                <a:gd name="T9" fmla="*/ 146 h 253"/>
                <a:gd name="T10" fmla="*/ 56 w 378"/>
                <a:gd name="T11" fmla="*/ 28 h 253"/>
                <a:gd name="T12" fmla="*/ 28 w 378"/>
                <a:gd name="T13" fmla="*/ 0 h 253"/>
                <a:gd name="T14" fmla="*/ 0 w 378"/>
                <a:gd name="T15" fmla="*/ 28 h 253"/>
                <a:gd name="T16" fmla="*/ 0 w 378"/>
                <a:gd name="T17" fmla="*/ 174 h 253"/>
                <a:gd name="T18" fmla="*/ 28 w 378"/>
                <a:gd name="T19" fmla="*/ 202 h 253"/>
                <a:gd name="T20" fmla="*/ 321 w 378"/>
                <a:gd name="T21" fmla="*/ 202 h 253"/>
                <a:gd name="T22" fmla="*/ 321 w 378"/>
                <a:gd name="T23" fmla="*/ 253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78" h="253">
                  <a:moveTo>
                    <a:pt x="321" y="253"/>
                  </a:moveTo>
                  <a:cubicBezTo>
                    <a:pt x="378" y="253"/>
                    <a:pt x="378" y="253"/>
                    <a:pt x="378" y="253"/>
                  </a:cubicBezTo>
                  <a:cubicBezTo>
                    <a:pt x="378" y="174"/>
                    <a:pt x="378" y="174"/>
                    <a:pt x="378" y="174"/>
                  </a:cubicBezTo>
                  <a:cubicBezTo>
                    <a:pt x="378" y="158"/>
                    <a:pt x="365" y="146"/>
                    <a:pt x="349" y="146"/>
                  </a:cubicBezTo>
                  <a:cubicBezTo>
                    <a:pt x="56" y="146"/>
                    <a:pt x="56" y="146"/>
                    <a:pt x="56" y="146"/>
                  </a:cubicBezTo>
                  <a:cubicBezTo>
                    <a:pt x="56" y="28"/>
                    <a:pt x="56" y="28"/>
                    <a:pt x="56" y="28"/>
                  </a:cubicBezTo>
                  <a:cubicBezTo>
                    <a:pt x="56" y="13"/>
                    <a:pt x="44" y="0"/>
                    <a:pt x="28" y="0"/>
                  </a:cubicBezTo>
                  <a:cubicBezTo>
                    <a:pt x="12" y="0"/>
                    <a:pt x="0" y="13"/>
                    <a:pt x="0" y="28"/>
                  </a:cubicBezTo>
                  <a:cubicBezTo>
                    <a:pt x="0" y="174"/>
                    <a:pt x="0" y="174"/>
                    <a:pt x="0" y="174"/>
                  </a:cubicBezTo>
                  <a:cubicBezTo>
                    <a:pt x="0" y="190"/>
                    <a:pt x="12" y="202"/>
                    <a:pt x="28" y="202"/>
                  </a:cubicBezTo>
                  <a:cubicBezTo>
                    <a:pt x="321" y="202"/>
                    <a:pt x="321" y="202"/>
                    <a:pt x="321" y="202"/>
                  </a:cubicBezTo>
                  <a:lnTo>
                    <a:pt x="321" y="253"/>
                  </a:lnTo>
                  <a:close/>
                </a:path>
              </a:pathLst>
            </a:custGeom>
            <a:solidFill>
              <a:srgbClr val="FFFFFF"/>
            </a:solidFill>
            <a:ln w="6350" cap="flat">
              <a:solidFill>
                <a:schemeClr val="accent2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231" name="Oval 23"/>
            <p:cNvSpPr>
              <a:spLocks noChangeArrowheads="1"/>
            </p:cNvSpPr>
            <p:nvPr/>
          </p:nvSpPr>
          <p:spPr bwMode="auto">
            <a:xfrm>
              <a:off x="3765668" y="2327958"/>
              <a:ext cx="51524" cy="51524"/>
            </a:xfrm>
            <a:prstGeom prst="ellipse">
              <a:avLst/>
            </a:prstGeom>
            <a:solidFill>
              <a:srgbClr val="FFFFFF"/>
            </a:solidFill>
            <a:ln w="6350" cap="flat">
              <a:solidFill>
                <a:schemeClr val="accent2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232" name="Oval 24"/>
            <p:cNvSpPr>
              <a:spLocks noChangeArrowheads="1"/>
            </p:cNvSpPr>
            <p:nvPr/>
          </p:nvSpPr>
          <p:spPr bwMode="auto">
            <a:xfrm>
              <a:off x="3820989" y="2549240"/>
              <a:ext cx="144810" cy="145894"/>
            </a:xfrm>
            <a:prstGeom prst="ellipse">
              <a:avLst/>
            </a:prstGeom>
            <a:solidFill>
              <a:srgbClr val="FFFFFF"/>
            </a:solidFill>
            <a:ln w="12700" cap="flat">
              <a:solidFill>
                <a:schemeClr val="tx2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  <p:sp>
          <p:nvSpPr>
            <p:cNvPr id="233" name="Oval 25"/>
            <p:cNvSpPr>
              <a:spLocks noChangeArrowheads="1"/>
            </p:cNvSpPr>
            <p:nvPr/>
          </p:nvSpPr>
          <p:spPr bwMode="auto">
            <a:xfrm>
              <a:off x="3842683" y="2579069"/>
              <a:ext cx="109014" cy="109556"/>
            </a:xfrm>
            <a:prstGeom prst="ellipse">
              <a:avLst/>
            </a:prstGeom>
            <a:solidFill>
              <a:srgbClr val="FFFFFF"/>
            </a:solidFill>
            <a:ln w="6350" cap="flat">
              <a:solidFill>
                <a:schemeClr val="accent2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a-DK" dirty="0"/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3621520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3AB9D89-4678-4B3C-8679-3E429EFBB2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2678" y="71703"/>
            <a:ext cx="9312374" cy="972716"/>
          </a:xfrm>
        </p:spPr>
        <p:txBody>
          <a:bodyPr/>
          <a:lstStyle/>
          <a:p>
            <a:r>
              <a:rPr lang="en-GB" dirty="0" smtClean="0"/>
              <a:t>DTU INJURY</a:t>
            </a:r>
            <a:endParaRPr lang="en-GB" dirty="0"/>
          </a:p>
        </p:txBody>
      </p:sp>
      <p:pic>
        <p:nvPicPr>
          <p:cNvPr id="2" name="Content Placeholder 1"/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0630" y="1700808"/>
            <a:ext cx="5904656" cy="2338698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1414686" y="5078359"/>
            <a:ext cx="5280163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>
              <a:spcBef>
                <a:spcPts val="432"/>
              </a:spcBef>
            </a:pPr>
            <a:r>
              <a:rPr lang="da-DK" dirty="0" smtClean="0">
                <a:latin typeface="+mn-lt"/>
              </a:rPr>
              <a:t>Du downloader </a:t>
            </a:r>
            <a:r>
              <a:rPr lang="da-DK" b="1" u="sng" dirty="0" smtClean="0">
                <a:latin typeface="+mn-lt"/>
              </a:rPr>
              <a:t>DTU Injury </a:t>
            </a:r>
            <a:r>
              <a:rPr lang="da-DK" dirty="0" smtClean="0">
                <a:latin typeface="+mn-lt"/>
              </a:rPr>
              <a:t>i </a:t>
            </a:r>
            <a:r>
              <a:rPr lang="da-DK" dirty="0" err="1" smtClean="0">
                <a:latin typeface="+mn-lt"/>
              </a:rPr>
              <a:t>App</a:t>
            </a:r>
            <a:r>
              <a:rPr lang="da-DK" dirty="0" smtClean="0">
                <a:latin typeface="+mn-lt"/>
              </a:rPr>
              <a:t> Store, Google Play ol.) </a:t>
            </a:r>
            <a:endParaRPr lang="en-US" dirty="0" err="1" smtClean="0">
              <a:latin typeface="+mn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10630" y="1291788"/>
            <a:ext cx="4070025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>
              <a:spcBef>
                <a:spcPts val="432"/>
              </a:spcBef>
            </a:pPr>
            <a:r>
              <a:rPr lang="da-DK" dirty="0" smtClean="0">
                <a:latin typeface="+mn-lt"/>
              </a:rPr>
              <a:t>Registrering af ulykker og Nærved hændelse</a:t>
            </a:r>
            <a:endParaRPr lang="en-US" dirty="0" err="1" smtClean="0">
              <a:latin typeface="+mn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607374" y="1291788"/>
            <a:ext cx="3717364" cy="29238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>
              <a:spcBef>
                <a:spcPts val="432"/>
              </a:spcBef>
            </a:pPr>
            <a:r>
              <a:rPr lang="da-DK" dirty="0" smtClean="0">
                <a:latin typeface="+mn-lt"/>
              </a:rPr>
              <a:t>På DTU registrerer alle ulykker og </a:t>
            </a:r>
          </a:p>
          <a:p>
            <a:pPr algn="l">
              <a:spcBef>
                <a:spcPts val="432"/>
              </a:spcBef>
            </a:pPr>
            <a:r>
              <a:rPr lang="da-DK" dirty="0" smtClean="0">
                <a:latin typeface="+mn-lt"/>
              </a:rPr>
              <a:t>nærved ulykker i DTU Injury </a:t>
            </a:r>
            <a:r>
              <a:rPr lang="da-DK" dirty="0" err="1" smtClean="0">
                <a:latin typeface="+mn-lt"/>
              </a:rPr>
              <a:t>app</a:t>
            </a:r>
            <a:r>
              <a:rPr lang="da-DK" dirty="0" smtClean="0">
                <a:latin typeface="+mn-lt"/>
              </a:rPr>
              <a:t>.. </a:t>
            </a:r>
          </a:p>
          <a:p>
            <a:pPr algn="l">
              <a:spcBef>
                <a:spcPts val="432"/>
              </a:spcBef>
            </a:pPr>
            <a:endParaRPr lang="da-DK" dirty="0" smtClean="0">
              <a:latin typeface="+mn-lt"/>
            </a:endParaRPr>
          </a:p>
          <a:p>
            <a:pPr algn="l">
              <a:spcBef>
                <a:spcPts val="432"/>
              </a:spcBef>
            </a:pPr>
            <a:r>
              <a:rPr lang="da-DK" dirty="0" smtClean="0">
                <a:latin typeface="+mn-lt"/>
              </a:rPr>
              <a:t>DTU er en lærende organisation og vi </a:t>
            </a:r>
          </a:p>
          <a:p>
            <a:pPr algn="l">
              <a:spcBef>
                <a:spcPts val="432"/>
              </a:spcBef>
            </a:pPr>
            <a:r>
              <a:rPr lang="da-DK" dirty="0" smtClean="0">
                <a:latin typeface="+mn-lt"/>
              </a:rPr>
              <a:t>opsamler data, analyserer og deler viden</a:t>
            </a:r>
          </a:p>
          <a:p>
            <a:pPr algn="l">
              <a:spcBef>
                <a:spcPts val="432"/>
              </a:spcBef>
            </a:pPr>
            <a:endParaRPr lang="da-DK" dirty="0" smtClean="0">
              <a:latin typeface="+mn-lt"/>
            </a:endParaRPr>
          </a:p>
          <a:p>
            <a:pPr algn="l">
              <a:spcBef>
                <a:spcPts val="432"/>
              </a:spcBef>
            </a:pPr>
            <a:r>
              <a:rPr lang="da-DK" dirty="0" smtClean="0">
                <a:latin typeface="+mn-lt"/>
              </a:rPr>
              <a:t>Vi ønsker at forstå tendenser, så vi kan </a:t>
            </a:r>
          </a:p>
          <a:p>
            <a:pPr algn="l">
              <a:spcBef>
                <a:spcPts val="432"/>
              </a:spcBef>
            </a:pPr>
            <a:r>
              <a:rPr lang="da-DK" dirty="0" smtClean="0">
                <a:latin typeface="+mn-lt"/>
              </a:rPr>
              <a:t>arbejde proaktiv</a:t>
            </a:r>
          </a:p>
          <a:p>
            <a:pPr algn="l">
              <a:spcBef>
                <a:spcPts val="432"/>
              </a:spcBef>
            </a:pPr>
            <a:r>
              <a:rPr lang="da-DK" dirty="0" smtClean="0">
                <a:latin typeface="+mn-lt"/>
              </a:rPr>
              <a:t>  </a:t>
            </a:r>
          </a:p>
          <a:p>
            <a:pPr algn="l">
              <a:spcBef>
                <a:spcPts val="432"/>
              </a:spcBef>
            </a:pPr>
            <a:endParaRPr lang="en-US" dirty="0" err="1" smtClean="0">
              <a:latin typeface="+mn-lt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55446" y="3876379"/>
            <a:ext cx="2232248" cy="2403959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auto">
          <a:xfrm>
            <a:off x="8687494" y="4077072"/>
            <a:ext cx="1368152" cy="216024"/>
          </a:xfrm>
          <a:prstGeom prst="rect">
            <a:avLst/>
          </a:prstGeom>
          <a:solidFill>
            <a:srgbClr val="DEF5F8"/>
          </a:solidFill>
          <a:ln w="9525" cap="flat" cmpd="sng" algn="ctr">
            <a:solidFill>
              <a:schemeClr val="bg1"/>
            </a:solidFill>
            <a:prstDash val="solid"/>
            <a:miter lim="800000"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sz="1200" b="1" i="0" u="none" strike="noStrike" cap="none" normalizeH="0" baseline="0" dirty="0" smtClean="0">
                <a:ln>
                  <a:noFill/>
                </a:ln>
                <a:effectLst/>
                <a:latin typeface="+mn-lt"/>
                <a:ea typeface="ＭＳ Ｐゴシック" pitchFamily="-80" charset="-128"/>
              </a:rPr>
              <a:t>      Ulykker</a:t>
            </a:r>
            <a:endParaRPr kumimoji="0" lang="en-US" sz="1200" b="1" i="0" u="none" strike="noStrike" cap="none" normalizeH="0" baseline="0" dirty="0" err="1" smtClean="0">
              <a:ln>
                <a:noFill/>
              </a:ln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8831510" y="5445224"/>
            <a:ext cx="1152128" cy="216024"/>
          </a:xfrm>
          <a:prstGeom prst="rect">
            <a:avLst/>
          </a:prstGeom>
          <a:solidFill>
            <a:srgbClr val="DEF5F8"/>
          </a:solidFill>
          <a:ln w="9525" cap="flat" cmpd="sng" algn="ctr">
            <a:solidFill>
              <a:schemeClr val="bg1"/>
            </a:solidFill>
            <a:prstDash val="solid"/>
            <a:miter lim="800000"/>
            <a:headEnd type="none" w="med" len="med"/>
            <a:tailEnd type="none" w="med" len="med"/>
          </a:ln>
          <a:effectLst/>
          <a:ex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sz="900" b="1" i="0" u="none" strike="noStrike" cap="none" normalizeH="0" baseline="0" dirty="0" smtClean="0">
                <a:ln>
                  <a:noFill/>
                </a:ln>
                <a:effectLst/>
                <a:latin typeface="+mn-lt"/>
                <a:ea typeface="ＭＳ Ｐゴシック" pitchFamily="-80" charset="-128"/>
              </a:rPr>
              <a:t>   Nærved ulykker</a:t>
            </a:r>
            <a:endParaRPr kumimoji="0" lang="en-US" sz="900" b="1" i="0" u="none" strike="noStrike" cap="none" normalizeH="0" baseline="0" dirty="0" err="1" smtClean="0">
              <a:ln>
                <a:noFill/>
              </a:ln>
              <a:effectLst/>
              <a:latin typeface="+mn-lt"/>
              <a:ea typeface="ＭＳ Ｐゴシック" pitchFamily="-80" charset="-128"/>
            </a:endParaRPr>
          </a:p>
        </p:txBody>
      </p:sp>
    </p:spTree>
    <p:custDataLst>
      <p:custData r:id="rId1"/>
      <p:custData r:id="rId2"/>
    </p:custDataLst>
    <p:extLst>
      <p:ext uri="{BB962C8B-B14F-4D97-AF65-F5344CB8AC3E}">
        <p14:creationId xmlns:p14="http://schemas.microsoft.com/office/powerpoint/2010/main" val="2834128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14686" y="-43085"/>
            <a:ext cx="9312374" cy="972716"/>
          </a:xfrm>
        </p:spPr>
        <p:txBody>
          <a:bodyPr/>
          <a:lstStyle/>
          <a:p>
            <a:r>
              <a:rPr lang="da-DK" dirty="0" smtClean="0"/>
              <a:t>Safety Moment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054646" y="1706328"/>
            <a:ext cx="10032454" cy="4545578"/>
          </a:xfrm>
        </p:spPr>
        <p:txBody>
          <a:bodyPr/>
          <a:lstStyle/>
          <a:p>
            <a:pPr marL="0" indent="0">
              <a:buNone/>
            </a:pPr>
            <a:r>
              <a:rPr lang="da-DK" sz="2400" b="1" dirty="0" smtClean="0"/>
              <a:t>Gå på trapper når du går på trapper</a:t>
            </a:r>
          </a:p>
          <a:p>
            <a:endParaRPr lang="da-DK" dirty="0"/>
          </a:p>
          <a:p>
            <a:pPr>
              <a:buFont typeface="Wingdings" panose="05000000000000000000" pitchFamily="2" charset="2"/>
              <a:buChar char="Ø"/>
            </a:pPr>
            <a:r>
              <a:rPr lang="da-DK" dirty="0" smtClean="0"/>
              <a:t> Hvert år falder mindst 110.000 danskere og kommer til skade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a-DK" dirty="0" smtClean="0"/>
              <a:t> I Danmark er der 750 dødsfald hvert år på grund af faldulykker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a-DK" dirty="0" smtClean="0"/>
              <a:t> 24 pct. af alle faldulykker sker på trapper</a:t>
            </a:r>
          </a:p>
          <a:p>
            <a:pPr marL="0" indent="0">
              <a:buNone/>
            </a:pPr>
            <a:endParaRPr lang="da-DK" dirty="0" smtClean="0"/>
          </a:p>
          <a:p>
            <a:pPr marL="630000" lvl="3" indent="0">
              <a:buNone/>
            </a:pPr>
            <a:r>
              <a:rPr lang="da-DK" b="1" dirty="0" smtClean="0"/>
              <a:t>Sikker </a:t>
            </a:r>
            <a:r>
              <a:rPr lang="da-DK" b="1" dirty="0"/>
              <a:t>trappeadfærd</a:t>
            </a:r>
            <a:endParaRPr lang="da-DK" b="1" dirty="0" smtClean="0"/>
          </a:p>
          <a:p>
            <a:pPr marL="828000" lvl="8" indent="0">
              <a:buNone/>
            </a:pPr>
            <a:r>
              <a:rPr lang="nb-NO" dirty="0" smtClean="0"/>
              <a:t>	</a:t>
            </a:r>
            <a:endParaRPr lang="da-DK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3202050" y="3259723"/>
            <a:ext cx="18473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dirty="0">
              <a:latin typeface="+mn-l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998862" y="3933056"/>
            <a:ext cx="18473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dirty="0">
              <a:latin typeface="+mn-l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24116" y="4725144"/>
            <a:ext cx="665546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>
              <a:latin typeface="+mn-lt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1270670" y="4099064"/>
            <a:ext cx="5945272" cy="292493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ctr">
              <a:spcBef>
                <a:spcPts val="432"/>
              </a:spcBef>
            </a:pPr>
            <a:r>
              <a:rPr lang="en-US">
                <a:solidFill>
                  <a:srgbClr val="FFFFFF"/>
                </a:solidFill>
                <a:latin typeface="+mn-lt"/>
              </a:rPr>
              <a:t>Mobil i lommen ( ingen samtale, sms, sociale medier ol.)</a:t>
            </a:r>
            <a:endParaRPr lang="en-US" dirty="0" err="1">
              <a:solidFill>
                <a:srgbClr val="FFFFFF"/>
              </a:solidFill>
              <a:latin typeface="+mn-lt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1918742" y="4474409"/>
            <a:ext cx="5945272" cy="292493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ctr">
              <a:spcBef>
                <a:spcPts val="432"/>
              </a:spcBef>
            </a:pPr>
            <a:r>
              <a:rPr lang="da-DK" dirty="0" smtClean="0">
                <a:solidFill>
                  <a:srgbClr val="FFFFFF"/>
                </a:solidFill>
                <a:latin typeface="+mn-lt"/>
              </a:rPr>
              <a:t>Kigge på trappetrinnene, når du går på trapper</a:t>
            </a:r>
            <a:endParaRPr lang="da-DK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2493228" y="4849754"/>
            <a:ext cx="5945272" cy="292493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ctr">
              <a:spcBef>
                <a:spcPts val="432"/>
              </a:spcBef>
            </a:pPr>
            <a:r>
              <a:rPr lang="da-DK">
                <a:solidFill>
                  <a:srgbClr val="FFFFFF"/>
                </a:solidFill>
                <a:latin typeface="+mn-lt"/>
              </a:rPr>
              <a:t>Hold evt. gelænderet (NB. sprit hænder før og efter)</a:t>
            </a:r>
            <a:endParaRPr lang="da-DK" dirty="0" err="1">
              <a:solidFill>
                <a:srgbClr val="FFFFFF"/>
              </a:solidFill>
              <a:latin typeface="+mn-lt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03518" y="2418449"/>
            <a:ext cx="2451407" cy="1635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1962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DNEW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GUID" val="e23ab725-3214-4e44-a3e8-23366adbdff9"/>
</p:tagLst>
</file>

<file path=ppt/theme/theme1.xml><?xml version="1.0" encoding="utf-8"?>
<a:theme xmlns:a="http://schemas.openxmlformats.org/drawingml/2006/main" name="Blank">
  <a:themeElements>
    <a:clrScheme name="DTU">
      <a:dk1>
        <a:srgbClr val="000000"/>
      </a:dk1>
      <a:lt1>
        <a:srgbClr val="FFFFFF"/>
      </a:lt1>
      <a:dk2>
        <a:srgbClr val="990000"/>
      </a:dk2>
      <a:lt2>
        <a:srgbClr val="79238E"/>
      </a:lt2>
      <a:accent1>
        <a:srgbClr val="990000"/>
      </a:accent1>
      <a:accent2>
        <a:srgbClr val="2F3EEA"/>
      </a:accent2>
      <a:accent3>
        <a:srgbClr val="1FD082"/>
      </a:accent3>
      <a:accent4>
        <a:srgbClr val="171748"/>
      </a:accent4>
      <a:accent5>
        <a:srgbClr val="F6D04D"/>
      </a:accent5>
      <a:accent6>
        <a:srgbClr val="FC7634"/>
      </a:accent6>
      <a:hlink>
        <a:srgbClr val="2F3EEA"/>
      </a:hlink>
      <a:folHlink>
        <a:srgbClr val="990000"/>
      </a:folHlink>
    </a:clrScheme>
    <a:fontScheme name="DTU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 cap="flat" cmpd="sng" algn="ctr">
          <a:solidFill>
            <a:schemeClr val="accent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ts val="432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err="1" smtClean="0">
            <a:ln>
              <a:noFill/>
            </a:ln>
            <a:solidFill>
              <a:srgbClr val="FFFFFF"/>
            </a:solidFill>
            <a:effectLst/>
            <a:latin typeface="+mn-lt"/>
            <a:ea typeface="ＭＳ Ｐゴシック" pitchFamily="-80" charset="-128"/>
          </a:defRPr>
        </a:defPPr>
      </a:lstStyle>
    </a:spDef>
    <a:ln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/>
      <a:lstStyle/>
    </a:lnDef>
    <a:txDef>
      <a:spPr>
        <a:noFill/>
      </a:spPr>
      <a:bodyPr wrap="square" lIns="0" tIns="0" rIns="0" bIns="0" rtlCol="0">
        <a:spAutoFit/>
      </a:bodyPr>
      <a:lstStyle>
        <a:defPPr algn="l">
          <a:spcBef>
            <a:spcPts val="432"/>
          </a:spcBef>
          <a:defRPr dirty="0" err="1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Blank.potx" id="{3B38FA3B-2246-40E5-A61A-EA1559A3CD76}" vid="{D5F764FD-A73C-4B6C-BF48-3536DEB79AD2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10.xml><?xml version="1.0" encoding="utf-8"?>
<TemplafyTemplateConfiguration><![CDATA[{"elementsMetadata":[{"type":"shape","id":"2fce62a0-f28a-44e1-a519-0cbe37b25f7a","elementConfiguration":{"binding":"UserProfile.Offices.Workarea_{{DocumentLanguage}}","disableUpdates":false,"type":"text"}},{"type":"shape","id":"58465eeb-cfe0-4970-97ec-88179dc0a9c2","elementConfiguration":{"binding":"Form.Date","format":"{{DateFormats.GeneralDate}}","disableUpdates":false,"type":"date"}},{"type":"shape","id":"5020bdfb-1912-4d6d-a5c3-71b7da283692","elementConfiguration":{"binding":"Form.PresentationTitle","disableUpdates":false,"type":"text"}},{"type":"shape","id":"8d5b95d1-8a23-4044-9620-bf5e7305a170","elementConfiguration":{"binding":"UserProfile.Offices.Workarea_{{DocumentLanguage}}","disableUpdates":false,"type":"text"}},{"type":"shape","id":"79fbb3c3-dd89-47ef-91e9-e0bd2bb0942f","elementConfiguration":{"binding":"Form.Date","format":"{{DateFormats.GeneralDate}}","disableUpdates":false,"type":"date"}},{"type":"shape","id":"5e9447ba-0dff-46ec-ac33-540c046ca40a","elementConfiguration":{"binding":"Form.PresentationTitle","disableUpdates":false,"type":"text"}}],"transformationConfigurations":[{"language":"{{DocumentLanguage}}","disableUpdates":false,"type":"proofingLanguage"}],"enableDocumentContentUpdater":true,"templateName":"DTU Template 16_9 - Corporate red","templateDescription":"","version":"1.2"}]]></TemplafyTemplateConfiguration>
</file>

<file path=customXml/item11.xml><?xml version="1.0" encoding="utf-8"?>
<TemplafySlideTemplateConfiguration><![CDATA[{"elementsMetadata":[],"enableDocumentContentUpdater":true,"documentContentValidatorConfiguration":{"enableDocumentContentValidator":false,"documentContentValidatorVersion":0},"slideId":"636837486369753289","version":"1.2"}]]></TemplafySlideTemplateConfiguration>
</file>

<file path=customXml/item2.xml><?xml version="1.0" encoding="utf-8"?>
<TemplafySlideTemplateConfiguration><![CDATA[{"elementsMetadata":[],"enableDocumentContentUpdater":true,"documentContentValidatorConfiguration":{"enableDocumentContentValidator":false,"documentContentValidatorVersion":0},"slideId":"636837486366003040","version":"1.2"}]]></TemplafySlideTemplateConfiguration>
</file>

<file path=customXml/item3.xml><?xml version="1.0" encoding="utf-8"?>
<TemplafySlideFormConfiguration><![CDATA[{"formFields":[],"formDataEntries":[]}]]></TemplafySlideFormConfiguration>
</file>

<file path=customXml/item4.xml><?xml version="1.0" encoding="utf-8"?>
<TemplafySlideTemplateConfiguration><![CDATA[{"elementsMetadata":[],"enableDocumentContentUpdater":true,"documentContentValidatorConfiguration":{"enableDocumentContentValidator":false,"documentContentValidatorVersion":0},"slideId":"636837486369128185","version":"1.2"}]]></TemplafySlideTemplateConfiguration>
</file>

<file path=customXml/item5.xml><?xml version="1.0" encoding="utf-8"?>
<TemplafySlideFormConfiguration><![CDATA[{"formFields":[],"formDataEntries":[]}]]></TemplafySlideFormConfiguration>
</file>

<file path=customXml/item6.xml><?xml version="1.0" encoding="utf-8"?>
<TemplafyFormConfiguration><![CDATA[{"formFields":[{"required":false,"type":"datePicker","name":"Date","label":"Date","helpTexts":{"prefix":"","postfix":""},"spacing":{},"fullyQualifiedName":"Date"},{"required":false,"placeholder":"","lines":0,"type":"textBox","name":"PresentationTitle","label":"Presentation title","helpTexts":{"prefix":"","postfix":""},"spacing":{},"fullyQualifiedName":"PresentationTitle"}],"formDataEntries":[{"name":"Date","value":"4Xm7d242HGo446IH5nRjQA=="},{"name":"PresentationTitle","value":"ZR/I84ubq+6CkRKNk7nn9w=="}]}]]></TemplafyFormConfiguration>
</file>

<file path=customXml/item7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8.xml><?xml version="1.0" encoding="utf-8"?>
<TemplafySlideFormConfiguration><![CDATA[{"formFields":[],"formDataEntries":[]}]]></TemplafySlideFormConfiguration>
</file>

<file path=customXml/item9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CC71404D5187842A92A6C5B711771CE" ma:contentTypeVersion="10" ma:contentTypeDescription="Opret et nyt dokument." ma:contentTypeScope="" ma:versionID="a224fc642d7624e0e43d6be9c4cdde1f">
  <xsd:schema xmlns:xsd="http://www.w3.org/2001/XMLSchema" xmlns:xs="http://www.w3.org/2001/XMLSchema" xmlns:p="http://schemas.microsoft.com/office/2006/metadata/properties" xmlns:ns3="104c13a9-7024-4323-8618-ef7e02b1e3c5" targetNamespace="http://schemas.microsoft.com/office/2006/metadata/properties" ma:root="true" ma:fieldsID="00b060ec43f074558dced6a7c0130d67" ns3:_="">
    <xsd:import namespace="104c13a9-7024-4323-8618-ef7e02b1e3c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OCR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4c13a9-7024-4323-8618-ef7e02b1e3c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1D30BE9-1272-49A9-8CCB-F626423E0DCA}">
  <ds:schemaRefs>
    <ds:schemaRef ds:uri="http://purl.org/dc/dcmitype/"/>
    <ds:schemaRef ds:uri="104c13a9-7024-4323-8618-ef7e02b1e3c5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http://www.w3.org/XML/1998/namespace"/>
    <ds:schemaRef ds:uri="http://purl.org/dc/terms/"/>
  </ds:schemaRefs>
</ds:datastoreItem>
</file>

<file path=customXml/itemProps10.xml><?xml version="1.0" encoding="utf-8"?>
<ds:datastoreItem xmlns:ds="http://schemas.openxmlformats.org/officeDocument/2006/customXml" ds:itemID="{1334258C-C3E7-4029-A615-C886A240FB15}">
  <ds:schemaRefs/>
</ds:datastoreItem>
</file>

<file path=customXml/itemProps11.xml><?xml version="1.0" encoding="utf-8"?>
<ds:datastoreItem xmlns:ds="http://schemas.openxmlformats.org/officeDocument/2006/customXml" ds:itemID="{6D6FCC6F-C5C4-497A-A938-1A72EDCC6E14}">
  <ds:schemaRefs/>
</ds:datastoreItem>
</file>

<file path=customXml/itemProps2.xml><?xml version="1.0" encoding="utf-8"?>
<ds:datastoreItem xmlns:ds="http://schemas.openxmlformats.org/officeDocument/2006/customXml" ds:itemID="{E5957E33-0059-46CE-AE7B-582F67E40B53}">
  <ds:schemaRefs/>
</ds:datastoreItem>
</file>

<file path=customXml/itemProps3.xml><?xml version="1.0" encoding="utf-8"?>
<ds:datastoreItem xmlns:ds="http://schemas.openxmlformats.org/officeDocument/2006/customXml" ds:itemID="{56C8BFB2-A911-4310-9D4A-421D773FAFA6}">
  <ds:schemaRefs/>
</ds:datastoreItem>
</file>

<file path=customXml/itemProps4.xml><?xml version="1.0" encoding="utf-8"?>
<ds:datastoreItem xmlns:ds="http://schemas.openxmlformats.org/officeDocument/2006/customXml" ds:itemID="{11FAAC39-0A3A-4CC2-A9C1-60940B78AE17}">
  <ds:schemaRefs/>
</ds:datastoreItem>
</file>

<file path=customXml/itemProps5.xml><?xml version="1.0" encoding="utf-8"?>
<ds:datastoreItem xmlns:ds="http://schemas.openxmlformats.org/officeDocument/2006/customXml" ds:itemID="{8660AB89-308F-4A34-B01B-CC1A9333F1B1}">
  <ds:schemaRefs/>
</ds:datastoreItem>
</file>

<file path=customXml/itemProps6.xml><?xml version="1.0" encoding="utf-8"?>
<ds:datastoreItem xmlns:ds="http://schemas.openxmlformats.org/officeDocument/2006/customXml" ds:itemID="{05DC2B94-7C1B-4C14-83B0-9CD2A82C27E0}">
  <ds:schemaRefs/>
</ds:datastoreItem>
</file>

<file path=customXml/itemProps7.xml><?xml version="1.0" encoding="utf-8"?>
<ds:datastoreItem xmlns:ds="http://schemas.openxmlformats.org/officeDocument/2006/customXml" ds:itemID="{15F06B3D-FE6F-48BD-AA35-570F532C3264}">
  <ds:schemaRefs>
    <ds:schemaRef ds:uri="http://schemas.microsoft.com/sharepoint/v3/contenttype/forms"/>
  </ds:schemaRefs>
</ds:datastoreItem>
</file>

<file path=customXml/itemProps8.xml><?xml version="1.0" encoding="utf-8"?>
<ds:datastoreItem xmlns:ds="http://schemas.openxmlformats.org/officeDocument/2006/customXml" ds:itemID="{B0740D17-87CF-4970-8267-F50AAABBB92D}">
  <ds:schemaRefs/>
</ds:datastoreItem>
</file>

<file path=customXml/itemProps9.xml><?xml version="1.0" encoding="utf-8"?>
<ds:datastoreItem xmlns:ds="http://schemas.openxmlformats.org/officeDocument/2006/customXml" ds:itemID="{E8D9FD20-2686-488B-88C5-47B9F462452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04c13a9-7024-4323-8618-ef7e02b1e3c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5888</TotalTime>
  <Words>547</Words>
  <Application>Microsoft Office PowerPoint</Application>
  <PresentationFormat>Custom</PresentationFormat>
  <Paragraphs>139</Paragraphs>
  <Slides>9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ＭＳ Ｐゴシック</vt:lpstr>
      <vt:lpstr>Arial</vt:lpstr>
      <vt:lpstr>Calibri</vt:lpstr>
      <vt:lpstr>Symbol</vt:lpstr>
      <vt:lpstr>Verdana</vt:lpstr>
      <vt:lpstr>Wingdings</vt:lpstr>
      <vt:lpstr>Blank</vt:lpstr>
      <vt:lpstr>PowerPoint Presentation</vt:lpstr>
      <vt:lpstr>Arbejdsmiljø</vt:lpstr>
      <vt:lpstr>Bæredygtigt og ansvarligt arbejdsmiljø</vt:lpstr>
      <vt:lpstr>Organisering af arbejdsmiljøarbejdet på DTU  </vt:lpstr>
      <vt:lpstr>Arbejdsmiljø, Beredskab og Biosikring (CAS AB) </vt:lpstr>
      <vt:lpstr>På DTU risikovurderer vi for at forebygge ulykker og uønskede hændelser</vt:lpstr>
      <vt:lpstr>Tilgang og metoder til risikostyring (eksempler)</vt:lpstr>
      <vt:lpstr>DTU INJURY</vt:lpstr>
      <vt:lpstr>Safety Moment</vt:lpstr>
    </vt:vector>
  </TitlesOfParts>
  <Company>DTU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Lars Villadsen</dc:creator>
  <cp:lastModifiedBy>Lars Villadsen</cp:lastModifiedBy>
  <cp:revision>50</cp:revision>
  <dcterms:created xsi:type="dcterms:W3CDTF">2020-10-28T10:47:18Z</dcterms:created>
  <dcterms:modified xsi:type="dcterms:W3CDTF">2020-12-22T10:43:49Z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dIsCodeFreeTemplate">
    <vt:lpwstr>True</vt:lpwstr>
  </property>
  <property fmtid="{D5CDD505-2E9C-101B-9397-08002B2CF9AE}" pid="3" name="TemplafyTenantId">
    <vt:lpwstr>dtu</vt:lpwstr>
  </property>
  <property fmtid="{D5CDD505-2E9C-101B-9397-08002B2CF9AE}" pid="4" name="TemplafyTemplateId">
    <vt:lpwstr>636784030496976655</vt:lpwstr>
  </property>
  <property fmtid="{D5CDD505-2E9C-101B-9397-08002B2CF9AE}" pid="5" name="TemplafyUserProfileId">
    <vt:lpwstr>636838302414865013</vt:lpwstr>
  </property>
  <property fmtid="{D5CDD505-2E9C-101B-9397-08002B2CF9AE}" pid="6" name="TemplafyLanguageCode">
    <vt:lpwstr>en-GB</vt:lpwstr>
  </property>
  <property fmtid="{D5CDD505-2E9C-101B-9397-08002B2CF9AE}" pid="7" name="ContentTypeId">
    <vt:lpwstr>0x010100FCC71404D5187842A92A6C5B711771CE</vt:lpwstr>
  </property>
</Properties>
</file>