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3"/>
  </p:sldMasterIdLst>
  <p:sldIdLst>
    <p:sldId id="264" r:id="rId4"/>
    <p:sldId id="263" r:id="rId5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1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 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ckground"/>
          <p:cNvSpPr/>
          <p:nvPr userDrawn="1"/>
        </p:nvSpPr>
        <p:spPr bwMode="auto">
          <a:xfrm>
            <a:off x="0" y="0"/>
            <a:ext cx="0" cy="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11" name="Logo white">
            <a:extLst>
              <a:ext uri="{FF2B5EF4-FFF2-40B4-BE49-F238E27FC236}">
                <a16:creationId xmlns:a16="http://schemas.microsoft.com/office/drawing/2014/main" id="{275A6477-FE3A-4D40-B1FE-E46C11E344A5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252033" y="252000"/>
            <a:ext cx="419666" cy="612000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 sz="1800" dirty="0"/>
          </a:p>
        </p:txBody>
      </p:sp>
      <p:sp>
        <p:nvSpPr>
          <p:cNvPr id="1146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9892" y="3545117"/>
            <a:ext cx="10841439" cy="2706458"/>
          </a:xfrm>
        </p:spPr>
        <p:txBody>
          <a:bodyPr anchor="t" anchorCtr="0"/>
          <a:lstStyle>
            <a:lvl1pPr>
              <a:lnSpc>
                <a:spcPct val="93000"/>
              </a:lnSpc>
              <a:defRPr sz="8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7104" y="1704975"/>
            <a:ext cx="10841439" cy="1660654"/>
          </a:xfrm>
        </p:spPr>
        <p:txBody>
          <a:bodyPr anchor="b" anchorCtr="0"/>
          <a:lstStyle>
            <a:lvl1pPr marL="0" indent="0">
              <a:lnSpc>
                <a:spcPct val="110000"/>
              </a:lnSpc>
              <a:spcBef>
                <a:spcPts val="0"/>
              </a:spcBef>
              <a:buFontTx/>
              <a:buNone/>
              <a:defRPr sz="3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edit Master subtitle style</a:t>
            </a:r>
            <a:endParaRPr lang="en-GB" noProof="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117C6C-7BC3-4888-BC29-FAB17565D11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7E4668-D07F-4B96-9755-175402734855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3EA872-A674-449B-A120-B97244F8E91D}" type="slidenum">
              <a:rPr lang="en-GB" smtClean="0"/>
              <a:pPr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394437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56">
          <p15:clr>
            <a:srgbClr val="F26B43"/>
          </p15:clr>
        </p15:guide>
        <p15:guide id="2" pos="6984">
          <p15:clr>
            <a:srgbClr val="F26B43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ront/Pause A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ackground">
            <a:extLst>
              <a:ext uri="{FF2B5EF4-FFF2-40B4-BE49-F238E27FC236}">
                <a16:creationId xmlns:a16="http://schemas.microsoft.com/office/drawing/2014/main" id="{AF9D3C51-A276-4E1F-B6B6-FD6A4E17EE28}"/>
              </a:ext>
            </a:extLst>
          </p:cNvPr>
          <p:cNvSpPr/>
          <p:nvPr userDrawn="1"/>
        </p:nvSpPr>
        <p:spPr bwMode="auto">
          <a:xfrm>
            <a:off x="0" y="0"/>
            <a:ext cx="12194787" cy="686160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4" name="Date Placeholder 2">
            <a:extLst>
              <a:ext uri="{FF2B5EF4-FFF2-40B4-BE49-F238E27FC236}">
                <a16:creationId xmlns:a16="http://schemas.microsoft.com/office/drawing/2014/main" id="{C9776080-6230-4AB8-AB28-4D6744DD01F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2B7FFAE6-D148-4A15-9DFC-7D71B8202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3125B57E-AFC7-4517-B327-461DB01D2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flipV="1"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fld id="{24C8C45C-947F-4981-8B3F-4F32E973C901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10" name="Logo color">
            <a:extLst>
              <a:ext uri="{FF2B5EF4-FFF2-40B4-BE49-F238E27FC236}">
                <a16:creationId xmlns:a16="http://schemas.microsoft.com/office/drawing/2014/main" id="{B0EE486B-843B-49D6-90AE-5093AB56E30F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4871174" y="1651373"/>
            <a:ext cx="2388634" cy="3483354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1192797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/Pause B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ckground">
            <a:extLst>
              <a:ext uri="{FF2B5EF4-FFF2-40B4-BE49-F238E27FC236}">
                <a16:creationId xmlns:a16="http://schemas.microsoft.com/office/drawing/2014/main" id="{A3420087-96DF-432F-B192-585D42BF6A4E}"/>
              </a:ext>
            </a:extLst>
          </p:cNvPr>
          <p:cNvSpPr/>
          <p:nvPr userDrawn="1"/>
        </p:nvSpPr>
        <p:spPr bwMode="auto">
          <a:xfrm>
            <a:off x="0" y="0"/>
            <a:ext cx="12194787" cy="68616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13" name="Logo color">
            <a:extLst>
              <a:ext uri="{FF2B5EF4-FFF2-40B4-BE49-F238E27FC236}">
                <a16:creationId xmlns:a16="http://schemas.microsoft.com/office/drawing/2014/main" id="{09BBEE10-6A59-474F-B766-7643F97F869F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4871174" y="1651373"/>
            <a:ext cx="2388634" cy="3483354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99000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 sz="1800" dirty="0"/>
          </a:p>
        </p:txBody>
      </p:sp>
      <p:sp>
        <p:nvSpPr>
          <p:cNvPr id="6" name="Date Placeholder 2">
            <a:extLst>
              <a:ext uri="{FF2B5EF4-FFF2-40B4-BE49-F238E27FC236}">
                <a16:creationId xmlns:a16="http://schemas.microsoft.com/office/drawing/2014/main" id="{AF062B26-8169-4B93-8FD8-CFDB0855A96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CA59923C-6F09-424E-AF1E-AC62326A9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4C299FA2-BF46-4410-B2CD-E3C80B7A9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flipV="1"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fld id="{24C8C45C-947F-4981-8B3F-4F32E973C901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11" name="Bottom bar">
            <a:extLst>
              <a:ext uri="{FF2B5EF4-FFF2-40B4-BE49-F238E27FC236}">
                <a16:creationId xmlns:a16="http://schemas.microsoft.com/office/drawing/2014/main" id="{495865CE-5BE9-4122-8AB8-48E534DD88F7}"/>
              </a:ext>
            </a:extLst>
          </p:cNvPr>
          <p:cNvSpPr/>
          <p:nvPr userDrawn="1"/>
        </p:nvSpPr>
        <p:spPr bwMode="auto">
          <a:xfrm>
            <a:off x="0" y="6541200"/>
            <a:ext cx="12194787" cy="3168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12" name="Top bar">
            <a:extLst>
              <a:ext uri="{FF2B5EF4-FFF2-40B4-BE49-F238E27FC236}">
                <a16:creationId xmlns:a16="http://schemas.microsoft.com/office/drawing/2014/main" id="{0D436479-94F3-475C-8F8D-D3CDC81793FD}"/>
              </a:ext>
            </a:extLst>
          </p:cNvPr>
          <p:cNvSpPr/>
          <p:nvPr userDrawn="1"/>
        </p:nvSpPr>
        <p:spPr bwMode="auto">
          <a:xfrm>
            <a:off x="0" y="0"/>
            <a:ext cx="12194787" cy="504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4257086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 B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9892" y="3545117"/>
            <a:ext cx="10841439" cy="2706458"/>
          </a:xfrm>
        </p:spPr>
        <p:txBody>
          <a:bodyPr anchor="t" anchorCtr="0"/>
          <a:lstStyle>
            <a:lvl1pPr>
              <a:lnSpc>
                <a:spcPct val="93000"/>
              </a:lnSpc>
              <a:defRPr sz="8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7104" y="1704975"/>
            <a:ext cx="10841439" cy="1660654"/>
          </a:xfrm>
        </p:spPr>
        <p:txBody>
          <a:bodyPr anchor="b" anchorCtr="0"/>
          <a:lstStyle>
            <a:lvl1pPr marL="0" indent="0">
              <a:lnSpc>
                <a:spcPct val="110000"/>
              </a:lnSpc>
              <a:spcBef>
                <a:spcPts val="0"/>
              </a:spcBef>
              <a:buFontTx/>
              <a:buNone/>
              <a:defRPr sz="3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Click to edit Master subtitle style</a:t>
            </a:r>
            <a:endParaRPr lang="en-GB" noProof="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346B4F-F02C-40EC-9B70-932B18214C6A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7EB69-BB5A-407E-BF0A-1CB9B24506D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3EA872-A674-449B-A120-B97244F8E91D}" type="slidenum">
              <a:rPr lang="en-GB" smtClean="0"/>
              <a:pPr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020037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56">
          <p15:clr>
            <a:srgbClr val="F26B43"/>
          </p15:clr>
        </p15:guide>
        <p15:guide id="2" pos="6984">
          <p15:clr>
            <a:srgbClr val="F26B43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248A0E3C-0CE1-4BBF-A912-5A81BF3B7B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FCA8860-CDAD-4F91-9292-2B11655C191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C7A21B-9B48-4777-BF0D-9FB95719C2E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97027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984">
          <p15:clr>
            <a:srgbClr val="F26B43"/>
          </p15:clr>
        </p15:guide>
        <p15:guide id="2" pos="1117">
          <p15:clr>
            <a:srgbClr val="F26B43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5EB1D5E1-0C4E-4A74-BE37-26307F7E2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957" y="426127"/>
            <a:ext cx="9313586" cy="9727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75032" y="1706399"/>
            <a:ext cx="4410751" cy="45468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78870" y="1706399"/>
            <a:ext cx="4409674" cy="45468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02499420-B0E8-4C8A-8C00-E21262271AD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3EE7F0E-E606-41AC-BBBF-B5AECB1112E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47052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118">
          <p15:clr>
            <a:srgbClr val="F26B43"/>
          </p15:clr>
        </p15:guide>
        <p15:guide id="2" pos="3896">
          <p15:clr>
            <a:srgbClr val="F26B43"/>
          </p15:clr>
        </p15:guide>
        <p15:guide id="3" pos="4205">
          <p15:clr>
            <a:srgbClr val="F26B43"/>
          </p15:clr>
        </p15:guide>
        <p15:guide id="4" pos="6984">
          <p15:clr>
            <a:srgbClr val="F26B43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two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>
            <a:extLst>
              <a:ext uri="{FF2B5EF4-FFF2-40B4-BE49-F238E27FC236}">
                <a16:creationId xmlns:a16="http://schemas.microsoft.com/office/drawing/2014/main" id="{90A2595F-A737-4D92-946C-EC0BBF885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957" y="426127"/>
            <a:ext cx="6049459" cy="9727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4957" y="1706328"/>
            <a:ext cx="6049459" cy="454557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565D29D0-EA4F-4318-8A82-6C2B200A712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332298" y="849734"/>
            <a:ext cx="3859702" cy="25056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5B8511D-E10E-40C3-82A6-3DCDC97CF6C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332298" y="3563718"/>
            <a:ext cx="3859702" cy="25056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  <a:p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2986237-C7E2-4498-82A4-361A340A650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664EEF-2B63-484E-803A-4FCD66F243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548770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927">
          <p15:clr>
            <a:srgbClr val="F26B43"/>
          </p15:clr>
        </p15:guide>
        <p15:guide id="2" pos="5247">
          <p15:clr>
            <a:srgbClr val="F26B43"/>
          </p15:clr>
        </p15:guide>
        <p15:guide id="3" pos="1117">
          <p15:clr>
            <a:srgbClr val="F26B43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pictures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>
            <a:extLst>
              <a:ext uri="{FF2B5EF4-FFF2-40B4-BE49-F238E27FC236}">
                <a16:creationId xmlns:a16="http://schemas.microsoft.com/office/drawing/2014/main" id="{92213382-11A1-48CE-B0A0-D8A7D2686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1909" y="426127"/>
            <a:ext cx="6866634" cy="9727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1909" y="1706328"/>
            <a:ext cx="6866634" cy="454557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565D29D0-EA4F-4318-8A82-6C2B200A712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-1" y="1314523"/>
            <a:ext cx="3708483" cy="24552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5B8511D-E10E-40C3-82A6-3DCDC97CF6C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-1" y="3968153"/>
            <a:ext cx="3708483" cy="24552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  <a:p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E26B732-1A52-4AA9-89FC-8FC5439E40D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25D0DC-E43F-43DA-AA0F-C0C54C8939F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69261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984">
          <p15:clr>
            <a:srgbClr val="F26B43"/>
          </p15:clr>
        </p15:guide>
        <p15:guide id="2" pos="2660">
          <p15:clr>
            <a:srgbClr val="F26B43"/>
          </p15:clr>
        </p15:guide>
        <p15:guide id="3" pos="2335">
          <p15:clr>
            <a:srgbClr val="F26B43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8953C3-F3F7-4638-96F8-7CF20CB55E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7682" y="980728"/>
            <a:ext cx="3740887" cy="418115"/>
          </a:xfrm>
        </p:spPr>
        <p:txBody>
          <a:bodyPr/>
          <a:lstStyle>
            <a:lvl1pPr>
              <a:defRPr sz="2400"/>
            </a:lvl1pPr>
          </a:lstStyle>
          <a:p>
            <a:r>
              <a:rPr lang="en-GB" dirty="0"/>
              <a:t>Click to add title one line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CC0DB591-4602-46B3-B1C3-1E64148AB9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7682" y="4407151"/>
            <a:ext cx="3740887" cy="184442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68416079-1CFC-426F-A6ED-5AB355FC545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223300" y="979201"/>
            <a:ext cx="3740887" cy="417767"/>
          </a:xfrm>
        </p:spPr>
        <p:txBody>
          <a:bodyPr anchor="b" anchorCtr="0"/>
          <a:lstStyle>
            <a:lvl1pPr marL="0" indent="0">
              <a:buNone/>
              <a:defRPr sz="2400" b="1"/>
            </a:lvl1pPr>
            <a:lvl2pPr marL="0" indent="0">
              <a:buNone/>
              <a:defRPr sz="2400" b="1"/>
            </a:lvl2pPr>
            <a:lvl3pPr marL="0" indent="0">
              <a:buNone/>
              <a:defRPr sz="2400" b="1"/>
            </a:lvl3pPr>
            <a:lvl4pPr marL="0" indent="0">
              <a:buNone/>
              <a:defRPr sz="2400" b="1"/>
            </a:lvl4pPr>
            <a:lvl5pPr marL="0" indent="0">
              <a:buNone/>
              <a:defRPr sz="2400" b="1"/>
            </a:lvl5pPr>
          </a:lstStyle>
          <a:p>
            <a:pPr lvl="0"/>
            <a:r>
              <a:rPr lang="en-GB" dirty="0"/>
              <a:t>Click to add title one line</a:t>
            </a:r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D358873C-68BF-4E89-B536-B3248F2B25FE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4223300" y="4406900"/>
            <a:ext cx="3740888" cy="184467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69A0E900-1FE2-4CC1-B435-93F3A1189356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198917" y="979201"/>
            <a:ext cx="3740887" cy="417767"/>
          </a:xfrm>
        </p:spPr>
        <p:txBody>
          <a:bodyPr anchor="b" anchorCtr="0"/>
          <a:lstStyle>
            <a:lvl1pPr marL="0" indent="0">
              <a:buNone/>
              <a:defRPr sz="2400" b="1"/>
            </a:lvl1pPr>
            <a:lvl2pPr marL="0" indent="0">
              <a:buNone/>
              <a:defRPr sz="2400" b="1"/>
            </a:lvl2pPr>
            <a:lvl3pPr marL="0" indent="0">
              <a:buNone/>
              <a:defRPr sz="2400" b="1"/>
            </a:lvl3pPr>
            <a:lvl4pPr marL="0" indent="0">
              <a:buNone/>
              <a:defRPr sz="2400" b="1"/>
            </a:lvl4pPr>
            <a:lvl5pPr marL="0" indent="0">
              <a:buNone/>
              <a:defRPr sz="2400" b="1"/>
            </a:lvl5pPr>
          </a:lstStyle>
          <a:p>
            <a:pPr lvl="0"/>
            <a:r>
              <a:rPr lang="en-GB" dirty="0"/>
              <a:t>Click to add title one line</a:t>
            </a:r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E094886A-F110-4851-B1DA-8DFC40D509F8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8198917" y="4406900"/>
            <a:ext cx="3740887" cy="184467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91B02311-54A6-4455-B615-BBCA0DA742E4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247682" y="1546282"/>
            <a:ext cx="3740887" cy="26640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</p:txBody>
      </p:sp>
      <p:sp>
        <p:nvSpPr>
          <p:cNvPr id="13" name="Picture Placeholder 8">
            <a:extLst>
              <a:ext uri="{FF2B5EF4-FFF2-40B4-BE49-F238E27FC236}">
                <a16:creationId xmlns:a16="http://schemas.microsoft.com/office/drawing/2014/main" id="{710A5827-3485-49A0-81F0-FF89EE34B804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4223699" y="1548581"/>
            <a:ext cx="3740887" cy="26640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</p:txBody>
      </p:sp>
      <p:sp>
        <p:nvSpPr>
          <p:cNvPr id="14" name="Picture Placeholder 8">
            <a:extLst>
              <a:ext uri="{FF2B5EF4-FFF2-40B4-BE49-F238E27FC236}">
                <a16:creationId xmlns:a16="http://schemas.microsoft.com/office/drawing/2014/main" id="{E27B0558-FCB8-4A55-9BA9-182DFF0387F4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8199715" y="1546282"/>
            <a:ext cx="3740887" cy="26640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346B4F-F02C-40EC-9B70-932B18214C6A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7EB69-BB5A-407E-BF0A-1CB9B24506D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3EA872-A674-449B-A120-B97244F8E91D}" type="slidenum">
              <a:rPr lang="en-GB" smtClean="0"/>
              <a:pPr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953575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56">
          <p15:clr>
            <a:srgbClr val="F26B43"/>
          </p15:clr>
        </p15:guide>
        <p15:guide id="2" pos="7522">
          <p15:clr>
            <a:srgbClr val="F26B43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297DEAA-3B7B-49C7-8C28-3F21F36A9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1F74546-9D06-4CF7-806D-E04B043BF5A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F53AB3-8AAF-469F-AD3F-AE5E1A39D7C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430918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117">
          <p15:clr>
            <a:srgbClr val="F26B43"/>
          </p15:clr>
        </p15:guide>
        <p15:guide id="2" pos="6984">
          <p15:clr>
            <a:srgbClr val="F26B43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ogo og foo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E75ABF-082F-4A38-B952-09157E37A81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A39F3A-7714-4FD6-9132-D60FFA220D9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82278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Logo color">
            <a:extLst>
              <a:ext uri="{FF2B5EF4-FFF2-40B4-BE49-F238E27FC236}">
                <a16:creationId xmlns:a16="http://schemas.microsoft.com/office/drawing/2014/main" id="{ADC92552-7939-46C1-AAFE-B97F51EBFFE9}"/>
              </a:ext>
            </a:extLst>
          </p:cNvPr>
          <p:cNvSpPr>
            <a:spLocks noChangeAspect="1"/>
          </p:cNvSpPr>
          <p:nvPr userDrawn="1">
            <p:custDataLst>
              <p:tags r:id="rId13"/>
            </p:custDataLst>
          </p:nvPr>
        </p:nvSpPr>
        <p:spPr bwMode="auto">
          <a:xfrm>
            <a:off x="252033" y="252000"/>
            <a:ext cx="419666" cy="612000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99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 sz="1800" dirty="0"/>
          </a:p>
        </p:txBody>
      </p:sp>
      <p:sp>
        <p:nvSpPr>
          <p:cNvPr id="11" name="Bottom bar">
            <a:extLst>
              <a:ext uri="{FF2B5EF4-FFF2-40B4-BE49-F238E27FC236}">
                <a16:creationId xmlns:a16="http://schemas.microsoft.com/office/drawing/2014/main" id="{FFFFD011-0D94-46EE-B45C-787FE82C3B5E}"/>
              </a:ext>
            </a:extLst>
          </p:cNvPr>
          <p:cNvSpPr/>
          <p:nvPr userDrawn="1"/>
        </p:nvSpPr>
        <p:spPr bwMode="auto">
          <a:xfrm>
            <a:off x="0" y="6541200"/>
            <a:ext cx="12194787" cy="3168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3" name="FLD_Presentation Title"/>
          <p:cNvSpPr>
            <a:spLocks noGrp="1"/>
          </p:cNvSpPr>
          <p:nvPr>
            <p:ph type="ftr" sz="quarter" idx="3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spcBef>
                <a:spcPts val="0"/>
              </a:spcBef>
              <a:defRPr sz="700" b="0">
                <a:noFill/>
                <a:latin typeface="+mn-lt"/>
              </a:defRPr>
            </a:lvl1pPr>
          </a:lstStyle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11507948" y="6541200"/>
            <a:ext cx="432656" cy="3168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700" b="1">
                <a:solidFill>
                  <a:schemeClr val="bg1"/>
                </a:solidFill>
                <a:latin typeface="+mn-lt"/>
              </a:defRPr>
            </a:lvl1pPr>
          </a:lstStyle>
          <a:p>
            <a:fld id="{103EA872-A674-449B-A120-B97244F8E91D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74957" y="426127"/>
            <a:ext cx="9313586" cy="972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74957" y="1706328"/>
            <a:ext cx="9313586" cy="45455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13676" name="text" descr="{&quot;templafy&quot;:{&quot;id&quot;:&quot;2fce62a0-f28a-44e1-a519-0cbe37b25f7a&quot;}}" title="UserProfile.Offices.Workarea_{{DocumentLanguage}}"/>
          <p:cNvSpPr>
            <a:spLocks noChangeArrowheads="1"/>
          </p:cNvSpPr>
          <p:nvPr/>
        </p:nvSpPr>
        <p:spPr bwMode="auto">
          <a:xfrm>
            <a:off x="1774958" y="6541200"/>
            <a:ext cx="3397513" cy="31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0"/>
          <a:lstStyle/>
          <a:p>
            <a:pPr algn="l" eaLnBrk="0" hangingPunct="0">
              <a:spcBef>
                <a:spcPct val="0"/>
              </a:spcBef>
            </a:pPr>
            <a:r>
              <a:rPr lang="en-GB" sz="700" b="1" dirty="0">
                <a:solidFill>
                  <a:schemeClr val="bg1"/>
                </a:solidFill>
                <a:latin typeface="+mn-lt"/>
              </a:rPr>
              <a:t>DTU</a:t>
            </a:r>
          </a:p>
        </p:txBody>
      </p:sp>
      <p:sp>
        <p:nvSpPr>
          <p:cNvPr id="5" name="date" descr="{&quot;templafy&quot;:{&quot;id&quot;:&quot;58465eeb-cfe0-4970-97ec-88179dc0a9c2&quot;}}" title="Form.Date">
            <a:extLst>
              <a:ext uri="{FF2B5EF4-FFF2-40B4-BE49-F238E27FC236}">
                <a16:creationId xmlns:a16="http://schemas.microsoft.com/office/drawing/2014/main" id="{792B975C-625D-4095-8E1D-63F20A11B57C}"/>
              </a:ext>
            </a:extLst>
          </p:cNvPr>
          <p:cNvSpPr/>
          <p:nvPr userDrawn="1"/>
        </p:nvSpPr>
        <p:spPr bwMode="auto">
          <a:xfrm>
            <a:off x="251396" y="6541200"/>
            <a:ext cx="1104157" cy="31680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7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  <a:ea typeface="ＭＳ Ｐゴシック" pitchFamily="-80" charset="-128"/>
              </a:rPr>
              <a:t>Date</a:t>
            </a:r>
          </a:p>
        </p:txBody>
      </p:sp>
      <p:sp>
        <p:nvSpPr>
          <p:cNvPr id="7" name="text" descr="{&quot;templafy&quot;:{&quot;id&quot;:&quot;5020bdfb-1912-4d6d-a5c3-71b7da283692&quot;}}" title="Form.PresentationTitle">
            <a:extLst>
              <a:ext uri="{FF2B5EF4-FFF2-40B4-BE49-F238E27FC236}">
                <a16:creationId xmlns:a16="http://schemas.microsoft.com/office/drawing/2014/main" id="{06B09BDB-1C7D-4F8A-8F1B-82D88054A428}"/>
              </a:ext>
            </a:extLst>
          </p:cNvPr>
          <p:cNvSpPr txBox="1"/>
          <p:nvPr userDrawn="1"/>
        </p:nvSpPr>
        <p:spPr>
          <a:xfrm>
            <a:off x="5591878" y="6541200"/>
            <a:ext cx="5496664" cy="3168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r>
              <a:rPr lang="en-GB" sz="700" dirty="0">
                <a:solidFill>
                  <a:schemeClr val="bg1"/>
                </a:solidFill>
                <a:latin typeface="+mn-lt"/>
              </a:rPr>
              <a:t>Title</a:t>
            </a:r>
          </a:p>
        </p:txBody>
      </p:sp>
      <p:sp>
        <p:nvSpPr>
          <p:cNvPr id="2" name="Top bar">
            <a:extLst>
              <a:ext uri="{FF2B5EF4-FFF2-40B4-BE49-F238E27FC236}">
                <a16:creationId xmlns:a16="http://schemas.microsoft.com/office/drawing/2014/main" id="{35912424-89BF-4A93-9096-3282916C71FE}"/>
              </a:ext>
            </a:extLst>
          </p:cNvPr>
          <p:cNvSpPr/>
          <p:nvPr userDrawn="1"/>
        </p:nvSpPr>
        <p:spPr bwMode="auto">
          <a:xfrm>
            <a:off x="0" y="0"/>
            <a:ext cx="12194787" cy="504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18987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9pPr>
    </p:titleStyle>
    <p:bodyStyle>
      <a:lvl1pPr marL="198000" indent="-198000" algn="l" rtl="0" eaLnBrk="1" fontAlgn="base" hangingPunct="1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14000" indent="-198000" algn="l" rtl="0" eaLnBrk="1" fontAlgn="base" hangingPunct="1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  <a:ea typeface="+mn-ea"/>
        </a:defRPr>
      </a:lvl2pPr>
      <a:lvl3pPr marL="615600" indent="-198000" algn="l" rtl="0" eaLnBrk="1" fontAlgn="base" hangingPunct="1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</a:defRPr>
      </a:lvl3pPr>
      <a:lvl4pPr marL="828000" indent="-198000" algn="l" rtl="0" eaLnBrk="1" fontAlgn="base" hangingPunct="1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  <a:ea typeface="+mn-ea"/>
        </a:defRPr>
      </a:lvl4pPr>
      <a:lvl5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5pPr>
      <a:lvl6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6pPr>
      <a:lvl7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7pPr>
      <a:lvl8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8pPr>
      <a:lvl9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268">
          <p15:clr>
            <a:srgbClr val="F26B43"/>
          </p15:clr>
        </p15:guide>
        <p15:guide id="4" orient="horz" pos="881">
          <p15:clr>
            <a:srgbClr val="F26B43"/>
          </p15:clr>
        </p15:guide>
        <p15:guide id="5" orient="horz" pos="1074">
          <p15:clr>
            <a:srgbClr val="F26B43"/>
          </p15:clr>
        </p15:guide>
        <p15:guide id="6" orient="horz" pos="393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customXml" Target="../../customXml/item1.xml"/><Relationship Id="rId1" Type="http://schemas.openxmlformats.org/officeDocument/2006/relationships/customXml" Target="../../customXml/item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382A58-192A-55F4-9D63-2455C1B616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39324AD-AFB4-5ED7-ACDE-C9B315E4AF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0653" y="3545117"/>
            <a:ext cx="11689191" cy="2706458"/>
          </a:xfrm>
        </p:spPr>
        <p:txBody>
          <a:bodyPr/>
          <a:lstStyle/>
          <a:p>
            <a:r>
              <a:rPr lang="en-GB" sz="7200" dirty="0"/>
              <a:t>Safe sleep in rough seas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C5D7A170-5CBE-8677-93CE-B9589D63F5A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Safety Moment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56CB86E-E823-6F09-0157-370B67882FC6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fld id="{24C8C45C-947F-4981-8B3F-4F32E973C901}" type="slidenum">
              <a:rPr lang="en-GB">
                <a:solidFill>
                  <a:srgbClr val="FFFFFF"/>
                </a:solidFill>
                <a:latin typeface="Arial"/>
                <a:ea typeface="ＭＳ Ｐゴシック" pitchFamily="-80" charset="-128"/>
              </a:rPr>
              <a:pPr fontAlgn="base">
                <a:spcBef>
                  <a:spcPct val="50000"/>
                </a:spcBef>
                <a:spcAft>
                  <a:spcPct val="0"/>
                </a:spcAft>
              </a:pPr>
              <a:t>1</a:t>
            </a:fld>
            <a:endParaRPr lang="en-GB" dirty="0">
              <a:solidFill>
                <a:srgbClr val="FFFFFF"/>
              </a:solidFill>
              <a:latin typeface="Arial"/>
              <a:ea typeface="ＭＳ Ｐゴシック" pitchFamily="-80" charset="-128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38979770-3CF3-2142-0D1E-2A366B25E720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 fontAlgn="base">
              <a:spcAft>
                <a:spcPct val="0"/>
              </a:spcAft>
            </a:pPr>
            <a:r>
              <a:rPr lang="en-GB">
                <a:latin typeface="Arial"/>
                <a:ea typeface="ＭＳ Ｐゴシック" pitchFamily="-80" charset="-128"/>
              </a:rPr>
              <a:t>Karin Petersen</a:t>
            </a:r>
            <a:endParaRPr lang="en-GB" dirty="0">
              <a:latin typeface="Arial"/>
              <a:ea typeface="ＭＳ Ｐゴシック" pitchFamily="-80" charset="-128"/>
            </a:endParaRPr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14875002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FA5DEC-3D26-6E69-31D9-3AAF1E381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/>
              <a:t>Safe</a:t>
            </a:r>
            <a:r>
              <a:rPr lang="da-DK" dirty="0"/>
              <a:t> </a:t>
            </a:r>
            <a:r>
              <a:rPr lang="da-DK" dirty="0" err="1"/>
              <a:t>sleep</a:t>
            </a:r>
            <a:r>
              <a:rPr lang="da-DK" dirty="0"/>
              <a:t> in rough seas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94E873-E16D-0B20-9C34-EC216645ED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5520" y="2051774"/>
            <a:ext cx="9312374" cy="4545578"/>
          </a:xfrm>
        </p:spPr>
        <p:txBody>
          <a:bodyPr/>
          <a:lstStyle/>
          <a:p>
            <a:r>
              <a:rPr lang="da-DK" dirty="0"/>
              <a:t>If </a:t>
            </a:r>
            <a:r>
              <a:rPr lang="da-DK" dirty="0" err="1"/>
              <a:t>possible</a:t>
            </a:r>
            <a:r>
              <a:rPr lang="da-DK" dirty="0"/>
              <a:t> </a:t>
            </a:r>
            <a:r>
              <a:rPr lang="da-DK" dirty="0" err="1"/>
              <a:t>stay</a:t>
            </a:r>
            <a:r>
              <a:rPr lang="da-DK" dirty="0"/>
              <a:t> home </a:t>
            </a:r>
            <a:r>
              <a:rPr lang="da-DK" dirty="0" err="1"/>
              <a:t>if</a:t>
            </a:r>
            <a:r>
              <a:rPr lang="da-DK" dirty="0"/>
              <a:t> the </a:t>
            </a:r>
            <a:r>
              <a:rPr lang="da-DK" dirty="0" err="1"/>
              <a:t>weather</a:t>
            </a:r>
            <a:r>
              <a:rPr lang="da-DK" dirty="0"/>
              <a:t> </a:t>
            </a:r>
            <a:br>
              <a:rPr lang="da-DK" dirty="0"/>
            </a:br>
            <a:r>
              <a:rPr lang="da-DK" dirty="0"/>
              <a:t>is bad</a:t>
            </a:r>
          </a:p>
          <a:p>
            <a:r>
              <a:rPr lang="da-DK" dirty="0" err="1"/>
              <a:t>Avoid</a:t>
            </a:r>
            <a:r>
              <a:rPr lang="da-DK" dirty="0"/>
              <a:t> </a:t>
            </a:r>
            <a:r>
              <a:rPr lang="da-DK" dirty="0" err="1"/>
              <a:t>falling</a:t>
            </a:r>
            <a:r>
              <a:rPr lang="da-DK" dirty="0"/>
              <a:t> out of the bed/bunk bed</a:t>
            </a:r>
            <a:br>
              <a:rPr lang="da-DK" dirty="0"/>
            </a:br>
            <a:r>
              <a:rPr lang="da-DK" dirty="0"/>
              <a:t>by:</a:t>
            </a:r>
          </a:p>
          <a:p>
            <a:pPr lvl="2"/>
            <a:r>
              <a:rPr lang="da-DK" dirty="0" err="1"/>
              <a:t>using</a:t>
            </a:r>
            <a:r>
              <a:rPr lang="da-DK" dirty="0"/>
              <a:t> the bunk </a:t>
            </a:r>
            <a:r>
              <a:rPr lang="da-DK" dirty="0" err="1"/>
              <a:t>rail</a:t>
            </a:r>
            <a:r>
              <a:rPr lang="da-DK" dirty="0"/>
              <a:t> (</a:t>
            </a:r>
            <a:r>
              <a:rPr lang="da-DK" dirty="0" err="1"/>
              <a:t>guard</a:t>
            </a:r>
            <a:r>
              <a:rPr lang="da-DK" dirty="0"/>
              <a:t> </a:t>
            </a:r>
            <a:r>
              <a:rPr lang="da-DK" dirty="0" err="1"/>
              <a:t>rail</a:t>
            </a:r>
            <a:r>
              <a:rPr lang="da-DK" dirty="0"/>
              <a:t>)</a:t>
            </a:r>
            <a:br>
              <a:rPr lang="da-DK" dirty="0"/>
            </a:br>
            <a:r>
              <a:rPr lang="da-DK" dirty="0" err="1"/>
              <a:t>if</a:t>
            </a:r>
            <a:r>
              <a:rPr lang="da-DK" dirty="0"/>
              <a:t> </a:t>
            </a:r>
            <a:r>
              <a:rPr lang="da-DK" dirty="0" err="1"/>
              <a:t>any</a:t>
            </a:r>
            <a:endParaRPr lang="da-DK" dirty="0"/>
          </a:p>
          <a:p>
            <a:pPr lvl="2"/>
            <a:r>
              <a:rPr lang="da-DK" dirty="0" err="1"/>
              <a:t>moving</a:t>
            </a:r>
            <a:r>
              <a:rPr lang="da-DK" dirty="0"/>
              <a:t> the </a:t>
            </a:r>
            <a:r>
              <a:rPr lang="da-DK" dirty="0" err="1"/>
              <a:t>mattress</a:t>
            </a:r>
            <a:r>
              <a:rPr lang="da-DK" dirty="0"/>
              <a:t> </a:t>
            </a:r>
            <a:r>
              <a:rPr lang="da-DK" dirty="0" err="1"/>
              <a:t>down</a:t>
            </a:r>
            <a:r>
              <a:rPr lang="da-DK" dirty="0"/>
              <a:t> to </a:t>
            </a:r>
            <a:br>
              <a:rPr lang="da-DK" dirty="0"/>
            </a:br>
            <a:r>
              <a:rPr lang="da-DK" dirty="0"/>
              <a:t>the </a:t>
            </a:r>
            <a:r>
              <a:rPr lang="da-DK" dirty="0" err="1"/>
              <a:t>floor</a:t>
            </a:r>
            <a:endParaRPr lang="da-DK" dirty="0"/>
          </a:p>
          <a:p>
            <a:pPr lvl="2"/>
            <a:r>
              <a:rPr lang="da-DK" dirty="0" err="1"/>
              <a:t>using</a:t>
            </a:r>
            <a:r>
              <a:rPr lang="da-DK" dirty="0"/>
              <a:t> </a:t>
            </a:r>
            <a:r>
              <a:rPr lang="da-DK" dirty="0" err="1"/>
              <a:t>pillows</a:t>
            </a:r>
            <a:r>
              <a:rPr lang="da-DK" dirty="0"/>
              <a:t>, bags, spare </a:t>
            </a:r>
            <a:br>
              <a:rPr lang="da-DK" dirty="0"/>
            </a:br>
            <a:r>
              <a:rPr lang="da-DK" dirty="0" err="1"/>
              <a:t>clothing</a:t>
            </a:r>
            <a:r>
              <a:rPr lang="da-DK" dirty="0"/>
              <a:t> </a:t>
            </a:r>
            <a:r>
              <a:rPr lang="da-DK" dirty="0" err="1"/>
              <a:t>packed</a:t>
            </a:r>
            <a:r>
              <a:rPr lang="da-DK" dirty="0"/>
              <a:t> </a:t>
            </a:r>
            <a:r>
              <a:rPr lang="da-DK" dirty="0" err="1"/>
              <a:t>along</a:t>
            </a:r>
            <a:r>
              <a:rPr lang="da-DK" dirty="0"/>
              <a:t> the bunk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8A8F46-7ECD-AA55-7BB0-48E2C041AB4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fld id="{103EA872-A674-449B-A120-B97244F8E91D}" type="slidenum">
              <a:rPr lang="en-GB">
                <a:solidFill>
                  <a:srgbClr val="FFFFFF"/>
                </a:solidFill>
                <a:latin typeface="Arial"/>
                <a:ea typeface="ＭＳ Ｐゴシック" pitchFamily="-80" charset="-128"/>
              </a:rPr>
              <a:pPr fontAlgn="base">
                <a:spcBef>
                  <a:spcPct val="50000"/>
                </a:spcBef>
                <a:spcAft>
                  <a:spcPct val="0"/>
                </a:spcAft>
              </a:pPr>
              <a:t>2</a:t>
            </a:fld>
            <a:endParaRPr lang="en-GB" dirty="0">
              <a:solidFill>
                <a:srgbClr val="FFFFFF"/>
              </a:solidFill>
              <a:latin typeface="Arial"/>
              <a:ea typeface="ＭＳ Ｐゴシック" pitchFamily="-80" charset="-12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FDAA6C8-2097-79A1-945F-E0EF00D84B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29361" y="1844825"/>
            <a:ext cx="5391019" cy="3356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458328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heme/theme1.xml><?xml version="1.0" encoding="utf-8"?>
<a:theme xmlns:a="http://schemas.openxmlformats.org/drawingml/2006/main" name="Blank">
  <a:themeElements>
    <a:clrScheme name="DTU">
      <a:dk1>
        <a:srgbClr val="000000"/>
      </a:dk1>
      <a:lt1>
        <a:srgbClr val="FFFFFF"/>
      </a:lt1>
      <a:dk2>
        <a:srgbClr val="990000"/>
      </a:dk2>
      <a:lt2>
        <a:srgbClr val="79238E"/>
      </a:lt2>
      <a:accent1>
        <a:srgbClr val="990000"/>
      </a:accent1>
      <a:accent2>
        <a:srgbClr val="2F3EEA"/>
      </a:accent2>
      <a:accent3>
        <a:srgbClr val="1FD082"/>
      </a:accent3>
      <a:accent4>
        <a:srgbClr val="171748"/>
      </a:accent4>
      <a:accent5>
        <a:srgbClr val="F6D04D"/>
      </a:accent5>
      <a:accent6>
        <a:srgbClr val="FC7634"/>
      </a:accent6>
      <a:hlink>
        <a:srgbClr val="2F3EEA"/>
      </a:hlink>
      <a:folHlink>
        <a:srgbClr val="990000"/>
      </a:folHlink>
    </a:clrScheme>
    <a:fontScheme name="DTU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 cap="flat" cmpd="sng" algn="ctr">
          <a:solidFill>
            <a:schemeClr val="accent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ts val="432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err="1" smtClean="0">
            <a:ln>
              <a:noFill/>
            </a:ln>
            <a:solidFill>
              <a:srgbClr val="FFFFFF"/>
            </a:solidFill>
            <a:effectLst/>
            <a:latin typeface="+mn-lt"/>
            <a:ea typeface="ＭＳ Ｐゴシック" pitchFamily="-80" charset="-128"/>
          </a:defRPr>
        </a:defPPr>
      </a:lstStyle>
    </a:spDef>
    <a:ln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/>
      <a:lstStyle/>
    </a:lnDef>
    <a:txDef>
      <a:spPr>
        <a:noFill/>
      </a:spPr>
      <a:bodyPr wrap="square" lIns="0" tIns="0" rIns="0" bIns="0" rtlCol="0">
        <a:spAutoFit/>
      </a:bodyPr>
      <a:lstStyle>
        <a:defPPr algn="l">
          <a:spcBef>
            <a:spcPts val="432"/>
          </a:spcBef>
          <a:defRPr dirty="0" err="1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Blank.potx" id="{3B38FA3B-2246-40E5-A61A-EA1559A3CD76}" vid="{D5F764FD-A73C-4B6C-BF48-3536DEB79AD2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TemplafySlideFormConfiguration><![CDATA[{"formFields":[],"formDataEntries":[]}]]></TemplafySlideFormConfiguration>
</file>

<file path=customXml/item2.xml><?xml version="1.0" encoding="utf-8"?>
<TemplafySlideTemplateConfiguration><![CDATA[{"elementsMetadata":[],"enableDocumentContentUpdater":true,"documentContentValidatorConfiguration":{"enableDocumentContentValidator":false,"documentContentValidatorVersion":0},"slideId":"636837486369128185","version":"1.2"}]]></TemplafySlideTemplateConfiguration>
</file>

<file path=customXml/itemProps1.xml><?xml version="1.0" encoding="utf-8"?>
<ds:datastoreItem xmlns:ds="http://schemas.openxmlformats.org/officeDocument/2006/customXml" ds:itemID="{3D47107C-C425-4791-A782-E55D0B4D3BCC}">
  <ds:schemaRefs/>
</ds:datastoreItem>
</file>

<file path=customXml/itemProps2.xml><?xml version="1.0" encoding="utf-8"?>
<ds:datastoreItem xmlns:ds="http://schemas.openxmlformats.org/officeDocument/2006/customXml" ds:itemID="{3B31AF5F-DFF6-4AC7-B544-9A656168A1FC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69</Words>
  <Application>Microsoft Office PowerPoint</Application>
  <PresentationFormat>Widescreen</PresentationFormat>
  <Paragraphs>11</Paragraphs>
  <Slides>2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2</vt:i4>
      </vt:variant>
    </vt:vector>
  </HeadingPairs>
  <TitlesOfParts>
    <vt:vector size="5" baseType="lpstr">
      <vt:lpstr>Arial</vt:lpstr>
      <vt:lpstr>Verdana</vt:lpstr>
      <vt:lpstr>Blank</vt:lpstr>
      <vt:lpstr>Safe sleep in rough seas</vt:lpstr>
      <vt:lpstr>Safe sleep in rough seas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Lars Villadsen</dc:creator>
  <cp:lastModifiedBy>Leif Leon Warner</cp:lastModifiedBy>
  <cp:revision>1</cp:revision>
  <dcterms:created xsi:type="dcterms:W3CDTF">2026-04-15T11:41:31Z</dcterms:created>
  <dcterms:modified xsi:type="dcterms:W3CDTF">2026-04-16T09:44:27Z</dcterms:modified>
</cp:coreProperties>
</file>