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64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2A667-1101-44E7-8B54-4D32E5CB209F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2B707-A3E1-4083-9013-D4E06BBEB0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6539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B1C5E-CAB8-E837-4653-8A7E777A0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FFDF7-A6EA-4E9C-B15D-4D1D50DF4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061606-2A7B-2FA5-23BF-692EF8D46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8DA8C-F6E1-14A1-D206-48E6565621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34BB09-483B-4C4B-A5A4-C02A22055B01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-80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76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536DF-13C2-5812-B9DE-113F2D167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A8A85A5-3677-99CB-72AE-11133D201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2EFA53-714D-F6E3-DB23-59A9CBC4D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9A517B-66E3-EF7A-4517-3B6B0B6E4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322732-8592-DE7E-7DC8-01F748E1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685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C5A60-8DEF-92D9-41F0-996924E1B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71FF29-86A2-D2BE-A4AB-B139F57A9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B3268B-08CB-0824-1C9E-4713E4A7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C86A30F-5F6D-2E12-DA6E-F0286818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AB6363-9A8F-1CEF-6C06-7E9D1877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221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C358B-6EBF-1303-6C2E-DD19EE1A0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3FAA364-B67B-9D2D-6068-E7BE35DEF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36C66C-3C6D-3B02-0083-AE6602DE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5077C5-0711-5D06-8759-5BC94493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300BC3E-881E-8293-D144-98434E2A9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7393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39A10-171B-D8AA-52C0-9E94F13C1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C61501-EB59-35CF-291D-EC2E091E3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90A00E0-F433-67AC-AB94-B32BCF2FD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117FBC-0E6A-1665-AFF1-25477EEC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A31356-16FB-666D-98DE-0BA49F5D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B5DA673-DC3D-DDDB-0940-D921DA81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32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8ED98-F138-3AC3-3FFC-FD54C9CF8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7DFE01E-73EC-AF1A-2510-87A7DB8B2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FC4D11-D173-9C56-AB53-B8D17E6A9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E6C00D8-F8D5-CAA9-6F14-03E6DE0F0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127E715-5142-BA79-85FC-48801FCC6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577CE75-44F2-AF60-1949-F2E69EA81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28C6B1A-2137-A071-23F4-56EE7BD0E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EF5754B-645A-5045-53DB-40562FF81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699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588E1-1D85-81CC-B59F-FE26D6FA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7AFAE9-58A5-7DA5-DCBD-E95820404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A578DCF-8181-7E66-496F-E2E11F163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A23FC53-D246-3D73-92F1-C745563F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254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8AB5E6F-640B-6894-D30B-8C8366EB6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C4A214A-90B1-CC65-CDA8-20375C6AE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5EDC0B-C994-9385-06C4-49ECC944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71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98063-52C1-14CD-F839-01633E9F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9BB322-266A-7D6E-9F4E-6BAA1D68B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220E9A-535D-59A7-2FF2-32409C616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112462A-3828-9DBD-B105-1D348F85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7417F19-E950-322E-9C63-E0E202E66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D9D935-ADBF-AB78-5E5D-DAAE7100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70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E5C6F-0F0A-A621-C56B-4C67C9C55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062EA0C-5525-3CB8-9212-8259FE976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24E717-70C8-458B-A875-9294E7683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BF538BC-1244-ABEF-7B41-1AD25DA3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203C53-43C3-4915-4BED-19EAC617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B3C8D2C-0007-BA3F-3D03-08FE59B6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528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6D863-CAFB-33D2-E8D5-6EB2F123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DFA4BEC-09DF-18B2-E69D-60405470B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21981D-24D9-DFA1-CEC4-7F2BA8253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A1B071-B013-9EC3-CBA6-32FB86B35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53D6E7-8CA0-AD25-28EF-DF79B871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132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7D44F07-2208-4296-2F81-D548A1A60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7D60492-C0BB-CE96-E5E3-33CEB6A42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0ABB69-AACD-E882-41C1-2511BC8BB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AAB384-8961-5CB2-E845-9238A556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9271A0-ED2C-9FEE-A9FC-8C4B99F0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47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5765F4-D9DB-6814-8025-B321CEE6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39DC192-CDB2-9285-C040-FDA68A1E1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9C0C393-F922-D8A3-8F57-D8F1AC92C2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9ECB89-A763-4F85-A36F-9B4DFE9F8D1A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64D768-F523-FA58-FD27-F64A5B7F2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82E8E1-BF5E-B4A6-4181-42FA11523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D931AF-CB5B-448C-BB9E-6F4BCB37B1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71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4EC8-EB7A-B275-484A-2129E4E4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7">
            <a:extLst>
              <a:ext uri="{FF2B5EF4-FFF2-40B4-BE49-F238E27FC236}">
                <a16:creationId xmlns:a16="http://schemas.microsoft.com/office/drawing/2014/main" id="{BF0728B5-D8E2-2FDA-9563-227BF1353C71}"/>
              </a:ext>
            </a:extLst>
          </p:cNvPr>
          <p:cNvSpPr txBox="1">
            <a:spLocks/>
          </p:cNvSpPr>
          <p:nvPr/>
        </p:nvSpPr>
        <p:spPr>
          <a:xfrm>
            <a:off x="851524" y="231213"/>
            <a:ext cx="9560504" cy="396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en-US" sz="2800" kern="0" dirty="0">
                <a:latin typeface="Arial"/>
              </a:rPr>
              <a:t>Safety Moment - Light rail at DTU</a:t>
            </a:r>
            <a:endParaRPr lang="da-DK" sz="2800" kern="0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C6BF2F-0279-4B81-0540-3FB3276EA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9145" y="1749430"/>
            <a:ext cx="2670186" cy="1998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94E96B-6A0B-86A8-D6F9-1609BEA47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57" y="1772817"/>
            <a:ext cx="2067960" cy="29769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1962CF-2961-598A-C730-722E7160E0F9}"/>
              </a:ext>
            </a:extLst>
          </p:cNvPr>
          <p:cNvSpPr txBox="1"/>
          <p:nvPr/>
        </p:nvSpPr>
        <p:spPr>
          <a:xfrm>
            <a:off x="3181208" y="2151727"/>
            <a:ext cx="54462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Initiatives launched regarding behavior change</a:t>
            </a:r>
          </a:p>
          <a:p>
            <a:pPr marL="171450" indent="-1714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Ongoing information about traffic behavior on Inside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DTU –sigs established at crossings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Agreement with the organizers (AUS) for the intro days</a:t>
            </a:r>
          </a:p>
          <a:p>
            <a:pPr marL="742950" lvl="1" indent="-28575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KABS and vectors, special focus on good traffic behavior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Campaign: The good cycling culture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Issues discussed at director meeting in September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Safety Moment at AMK Network Meeting</a:t>
            </a:r>
          </a:p>
          <a:p>
            <a:pPr marL="742950" lvl="1" indent="-28575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ea typeface="ＭＳ Ｐゴシック" pitchFamily="-80" charset="-128"/>
              </a:rPr>
              <a:t>Call for AMK to address the topic in own unit</a:t>
            </a:r>
            <a:endParaRPr lang="da-DK" sz="1200" dirty="0">
              <a:solidFill>
                <a:srgbClr val="000000"/>
              </a:solidFill>
              <a:latin typeface="Arial"/>
              <a:ea typeface="ＭＳ Ｐゴシック" pitchFamily="-80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AD861-4A6B-E2D7-A86B-E34394F9C999}"/>
              </a:ext>
            </a:extLst>
          </p:cNvPr>
          <p:cNvSpPr txBox="1"/>
          <p:nvPr/>
        </p:nvSpPr>
        <p:spPr>
          <a:xfrm>
            <a:off x="677574" y="5112358"/>
            <a:ext cx="206796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ts val="432"/>
              </a:spcBef>
              <a:spcAft>
                <a:spcPct val="0"/>
              </a:spcAft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/>
                <a:ea typeface="ＭＳ Ｐゴシック" pitchFamily="-80" charset="-128"/>
              </a:rPr>
              <a:t>Light rail drivers are concerned about the traffic behavior they experience at DTU</a:t>
            </a:r>
            <a:endParaRPr lang="da-DK" sz="1600" dirty="0">
              <a:solidFill>
                <a:schemeClr val="accent1">
                  <a:lumMod val="50000"/>
                </a:schemeClr>
              </a:solidFill>
              <a:latin typeface="Arial"/>
              <a:ea typeface="ＭＳ Ｐゴシック" pitchFamily="-80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049BB1-57FE-6EE4-D2E4-B8F9905FE91C}"/>
              </a:ext>
            </a:extLst>
          </p:cNvPr>
          <p:cNvSpPr txBox="1"/>
          <p:nvPr/>
        </p:nvSpPr>
        <p:spPr>
          <a:xfrm>
            <a:off x="8730415" y="3974867"/>
            <a:ext cx="3096344" cy="1137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Respect traffic  legislation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Respect signs and traffic lights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Look up from your cell phone</a:t>
            </a:r>
          </a:p>
          <a:p>
            <a:pPr fontAlgn="base">
              <a:lnSpc>
                <a:spcPts val="1560"/>
              </a:lnSpc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nationalFont"/>
                <a:ea typeface="ＭＳ Ｐゴシック" pitchFamily="-80" charset="-128"/>
              </a:rPr>
              <a:t>Take the music out of your ears</a:t>
            </a:r>
            <a:endParaRPr lang="da-DK" sz="1600" b="1" dirty="0">
              <a:solidFill>
                <a:schemeClr val="accent3">
                  <a:lumMod val="50000"/>
                </a:schemeClr>
              </a:solidFill>
              <a:latin typeface="nationalFont"/>
              <a:ea typeface="ＭＳ Ｐゴシック" pitchFamily="-80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A894B-E336-48A6-1F5B-8A53C34F22F2}"/>
              </a:ext>
            </a:extLst>
          </p:cNvPr>
          <p:cNvSpPr txBox="1"/>
          <p:nvPr/>
        </p:nvSpPr>
        <p:spPr>
          <a:xfrm>
            <a:off x="1586728" y="977334"/>
            <a:ext cx="9560503" cy="421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</a:rPr>
              <a:t>A change in behavior is needed to strengthen safety around the light rail</a:t>
            </a:r>
            <a:endParaRPr lang="da-DK" b="1" i="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9BFADB-6BA0-8650-95D2-0A77F08E8473}"/>
              </a:ext>
            </a:extLst>
          </p:cNvPr>
          <p:cNvSpPr txBox="1"/>
          <p:nvPr/>
        </p:nvSpPr>
        <p:spPr>
          <a:xfrm>
            <a:off x="3288425" y="5820244"/>
            <a:ext cx="68658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en-US" b="1" dirty="0">
                <a:solidFill>
                  <a:srgbClr val="002060"/>
                </a:solidFill>
              </a:rPr>
              <a:t>Everyone must take responsibility for good traffic behavior</a:t>
            </a:r>
            <a:endParaRPr lang="da-DK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059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nationalFont</vt:lpstr>
      <vt:lpstr>Wingdings</vt:lpstr>
      <vt:lpstr>Office-tema</vt:lpstr>
      <vt:lpstr>PowerPoint-præsentation</vt:lpstr>
    </vt:vector>
  </TitlesOfParts>
  <Company>Technical University of Denmark - 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Leif Leon Warner</dc:creator>
  <cp:lastModifiedBy>Leif Leon Warner</cp:lastModifiedBy>
  <cp:revision>1</cp:revision>
  <dcterms:created xsi:type="dcterms:W3CDTF">2026-09-15T07:56:37Z</dcterms:created>
  <dcterms:modified xsi:type="dcterms:W3CDTF">2026-09-15T07:56:53Z</dcterms:modified>
</cp:coreProperties>
</file>