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62" r:id="rId16"/>
  </p:sldMasterIdLst>
  <p:notesMasterIdLst>
    <p:notesMasterId r:id="rId19"/>
  </p:notesMasterIdLst>
  <p:handoutMasterIdLst>
    <p:handoutMasterId r:id="rId20"/>
  </p:handoutMasterIdLst>
  <p:sldIdLst>
    <p:sldId id="266" r:id="rId17"/>
    <p:sldId id="267" r:id="rId18"/>
  </p:sldIdLst>
  <p:sldSz cx="12190413" cy="6858000"/>
  <p:notesSz cx="6858000" cy="9144000"/>
  <p:custDataLst>
    <p:tags r:id="rId21"/>
  </p:custDataLst>
  <p:defaultTextStyle>
    <a:defPPr>
      <a:defRPr lang="da-DK"/>
    </a:defPPr>
    <a:lvl1pPr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1pPr>
    <a:lvl2pPr marL="4572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2pPr>
    <a:lvl3pPr marL="9144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3pPr>
    <a:lvl4pPr marL="13716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4pPr>
    <a:lvl5pPr marL="18288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5pPr>
    <a:lvl6pPr marL="2286000" algn="l" defTabSz="914400" rtl="0" eaLnBrk="1" latinLnBrk="0" hangingPunct="1">
      <a:defRPr sz="1600" kern="1200">
        <a:solidFill>
          <a:schemeClr val="tx1"/>
        </a:solidFill>
        <a:latin typeface="Verdana" pitchFamily="34" charset="0"/>
        <a:ea typeface="ＭＳ Ｐゴシック" pitchFamily="-80" charset="-128"/>
        <a:cs typeface="+mn-cs"/>
      </a:defRPr>
    </a:lvl6pPr>
    <a:lvl7pPr marL="2743200" algn="l" defTabSz="914400" rtl="0" eaLnBrk="1" latinLnBrk="0" hangingPunct="1">
      <a:defRPr sz="1600" kern="1200">
        <a:solidFill>
          <a:schemeClr val="tx1"/>
        </a:solidFill>
        <a:latin typeface="Verdana" pitchFamily="34" charset="0"/>
        <a:ea typeface="ＭＳ Ｐゴシック" pitchFamily="-80" charset="-128"/>
        <a:cs typeface="+mn-cs"/>
      </a:defRPr>
    </a:lvl7pPr>
    <a:lvl8pPr marL="3200400" algn="l" defTabSz="914400" rtl="0" eaLnBrk="1" latinLnBrk="0" hangingPunct="1">
      <a:defRPr sz="1600" kern="1200">
        <a:solidFill>
          <a:schemeClr val="tx1"/>
        </a:solidFill>
        <a:latin typeface="Verdana" pitchFamily="34" charset="0"/>
        <a:ea typeface="ＭＳ Ｐゴシック" pitchFamily="-80" charset="-128"/>
        <a:cs typeface="+mn-cs"/>
      </a:defRPr>
    </a:lvl8pPr>
    <a:lvl9pPr marL="3657600" algn="l" defTabSz="914400" rtl="0" eaLnBrk="1" latinLnBrk="0" hangingPunct="1">
      <a:defRPr sz="1600" kern="1200">
        <a:solidFill>
          <a:schemeClr val="tx1"/>
        </a:solidFill>
        <a:latin typeface="Verdana" pitchFamily="34" charset="0"/>
        <a:ea typeface="ＭＳ Ｐゴシック" pitchFamily="-80" charset="-128"/>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990000"/>
    <a:srgbClr val="000000"/>
    <a:srgbClr val="FFCC00"/>
    <a:srgbClr val="FF6600"/>
    <a:srgbClr val="FF0000"/>
    <a:srgbClr val="FF0099"/>
    <a:srgbClr val="CC3399"/>
    <a:srgbClr val="660066"/>
    <a:srgbClr val="66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5711" autoAdjust="0"/>
  </p:normalViewPr>
  <p:slideViewPr>
    <p:cSldViewPr snapToGrid="0">
      <p:cViewPr varScale="1">
        <p:scale>
          <a:sx n="82" d="100"/>
          <a:sy n="82" d="100"/>
        </p:scale>
        <p:origin x="691" y="72"/>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customXml" Target="../customXml/item8.xml"/><Relationship Id="rId13" Type="http://schemas.openxmlformats.org/officeDocument/2006/relationships/customXml" Target="../customXml/item13.xml"/><Relationship Id="rId18" Type="http://schemas.openxmlformats.org/officeDocument/2006/relationships/slide" Target="slides/slide2.xml"/><Relationship Id="rId3" Type="http://schemas.openxmlformats.org/officeDocument/2006/relationships/customXml" Target="../customXml/item3.xml"/><Relationship Id="rId21" Type="http://schemas.openxmlformats.org/officeDocument/2006/relationships/tags" Target="tags/tag1.xml"/><Relationship Id="rId7" Type="http://schemas.openxmlformats.org/officeDocument/2006/relationships/customXml" Target="../customXml/item7.xml"/><Relationship Id="rId12" Type="http://schemas.openxmlformats.org/officeDocument/2006/relationships/customXml" Target="../customXml/item12.xml"/><Relationship Id="rId17" Type="http://schemas.openxmlformats.org/officeDocument/2006/relationships/slide" Target="slides/slide1.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Master" Target="slideMasters/slideMaster1.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customXml" Target="../customXml/item11.xml"/><Relationship Id="rId24" Type="http://schemas.openxmlformats.org/officeDocument/2006/relationships/theme" Target="theme/theme1.xml"/><Relationship Id="rId5" Type="http://schemas.openxmlformats.org/officeDocument/2006/relationships/customXml" Target="../customXml/item5.xml"/><Relationship Id="rId15" Type="http://schemas.openxmlformats.org/officeDocument/2006/relationships/customXml" Target="../customXml/item15.xml"/><Relationship Id="rId23" Type="http://schemas.openxmlformats.org/officeDocument/2006/relationships/viewProps" Target="viewProps.xml"/><Relationship Id="rId10" Type="http://schemas.openxmlformats.org/officeDocument/2006/relationships/customXml" Target="../customXml/item10.xml"/><Relationship Id="rId19"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customXml" Target="../customXml/item14.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349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spcBef>
                <a:spcPct val="0"/>
              </a:spcBef>
              <a:defRPr sz="1200"/>
            </a:lvl1pPr>
          </a:lstStyle>
          <a:p>
            <a:endParaRPr lang="da-DK">
              <a:latin typeface="Arial" panose="020B0604020202020204" pitchFamily="34" charset="0"/>
            </a:endParaRPr>
          </a:p>
        </p:txBody>
      </p:sp>
      <p:sp>
        <p:nvSpPr>
          <p:cNvPr id="63491"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spcBef>
                <a:spcPct val="0"/>
              </a:spcBef>
              <a:defRPr sz="1200"/>
            </a:lvl1pPr>
          </a:lstStyle>
          <a:p>
            <a:endParaRPr lang="da-DK">
              <a:latin typeface="Arial" panose="020B0604020202020204" pitchFamily="34" charset="0"/>
            </a:endParaRPr>
          </a:p>
        </p:txBody>
      </p:sp>
      <p:sp>
        <p:nvSpPr>
          <p:cNvPr id="63492"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0" hangingPunct="0">
              <a:spcBef>
                <a:spcPct val="0"/>
              </a:spcBef>
              <a:defRPr sz="1200"/>
            </a:lvl1pPr>
          </a:lstStyle>
          <a:p>
            <a:endParaRPr lang="da-DK">
              <a:latin typeface="Arial" panose="020B0604020202020204" pitchFamily="34" charset="0"/>
            </a:endParaRPr>
          </a:p>
        </p:txBody>
      </p:sp>
      <p:sp>
        <p:nvSpPr>
          <p:cNvPr id="63493"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0" hangingPunct="0">
              <a:spcBef>
                <a:spcPct val="0"/>
              </a:spcBef>
              <a:defRPr sz="1200"/>
            </a:lvl1pPr>
          </a:lstStyle>
          <a:p>
            <a:fld id="{491ECFBD-4A0D-4BCF-98A8-E205F44719BF}" type="slidenum">
              <a:rPr lang="da-DK" smtClean="0">
                <a:latin typeface="Arial" panose="020B0604020202020204" pitchFamily="34" charset="0"/>
              </a:rPr>
              <a:pPr/>
              <a:t>‹nr.›</a:t>
            </a:fld>
            <a:endParaRPr lang="da-DK">
              <a:latin typeface="Arial" panose="020B0604020202020204" pitchFamily="34" charset="0"/>
            </a:endParaRPr>
          </a:p>
        </p:txBody>
      </p:sp>
    </p:spTree>
    <p:extLst>
      <p:ext uri="{BB962C8B-B14F-4D97-AF65-F5344CB8AC3E}">
        <p14:creationId xmlns:p14="http://schemas.microsoft.com/office/powerpoint/2010/main" val="13728099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spcBef>
                <a:spcPct val="0"/>
              </a:spcBef>
              <a:defRPr sz="1200">
                <a:latin typeface="Arial" panose="020B0604020202020204" pitchFamily="34" charset="0"/>
              </a:defRPr>
            </a:lvl1pPr>
          </a:lstStyle>
          <a:p>
            <a:endParaRPr lang="da-DK"/>
          </a:p>
        </p:txBody>
      </p:sp>
      <p:sp>
        <p:nvSpPr>
          <p:cNvPr id="3075" name="Rectangle 3"/>
          <p:cNvSpPr>
            <a:spLocks noGrp="1" noChangeArrowheads="1"/>
          </p:cNvSpPr>
          <p:nvPr>
            <p:ph type="dt" idx="1"/>
          </p:nvPr>
        </p:nvSpPr>
        <p:spPr bwMode="auto">
          <a:xfrm>
            <a:off x="388620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eaLnBrk="0" hangingPunct="0">
              <a:spcBef>
                <a:spcPct val="0"/>
              </a:spcBef>
              <a:defRPr sz="1200">
                <a:latin typeface="Arial" panose="020B0604020202020204" pitchFamily="34" charset="0"/>
              </a:defRPr>
            </a:lvl1pPr>
          </a:lstStyle>
          <a:p>
            <a:endParaRPr lang="da-DK"/>
          </a:p>
        </p:txBody>
      </p:sp>
      <p:sp>
        <p:nvSpPr>
          <p:cNvPr id="3076" name="Rectangle 4"/>
          <p:cNvSpPr>
            <a:spLocks noGrp="1" noRot="1" noChangeAspect="1" noChangeArrowheads="1" noTextEdit="1"/>
          </p:cNvSpPr>
          <p:nvPr>
            <p:ph type="sldImg" idx="2"/>
          </p:nvPr>
        </p:nvSpPr>
        <p:spPr bwMode="auto">
          <a:xfrm>
            <a:off x="382588" y="685800"/>
            <a:ext cx="6092825"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914400" y="4343400"/>
            <a:ext cx="50292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a-DK" err="1"/>
              <a:t>Click</a:t>
            </a:r>
            <a:r>
              <a:rPr lang="da-DK"/>
              <a:t> to </a:t>
            </a:r>
            <a:r>
              <a:rPr lang="da-DK" err="1"/>
              <a:t>edit</a:t>
            </a:r>
            <a:r>
              <a:rPr lang="da-DK"/>
              <a:t> Master </a:t>
            </a:r>
            <a:r>
              <a:rPr lang="da-DK" err="1"/>
              <a:t>text</a:t>
            </a:r>
            <a:r>
              <a:rPr lang="da-DK"/>
              <a:t> </a:t>
            </a:r>
            <a:r>
              <a:rPr lang="da-DK" err="1"/>
              <a:t>styles</a:t>
            </a:r>
            <a:endParaRPr lang="da-DK"/>
          </a:p>
          <a:p>
            <a:pPr lvl="1"/>
            <a:r>
              <a:rPr lang="da-DK"/>
              <a:t>Second </a:t>
            </a:r>
            <a:r>
              <a:rPr lang="da-DK" err="1"/>
              <a:t>level</a:t>
            </a:r>
            <a:endParaRPr lang="da-DK"/>
          </a:p>
          <a:p>
            <a:pPr lvl="2"/>
            <a:r>
              <a:rPr lang="da-DK"/>
              <a:t>Third </a:t>
            </a:r>
            <a:r>
              <a:rPr lang="da-DK" err="1"/>
              <a:t>level</a:t>
            </a:r>
            <a:endParaRPr lang="da-DK"/>
          </a:p>
          <a:p>
            <a:pPr lvl="3"/>
            <a:r>
              <a:rPr lang="da-DK" err="1"/>
              <a:t>Fourth</a:t>
            </a:r>
            <a:r>
              <a:rPr lang="da-DK"/>
              <a:t> </a:t>
            </a:r>
            <a:r>
              <a:rPr lang="da-DK" err="1"/>
              <a:t>level</a:t>
            </a:r>
            <a:endParaRPr lang="da-DK"/>
          </a:p>
          <a:p>
            <a:pPr lvl="4"/>
            <a:r>
              <a:rPr lang="da-DK"/>
              <a:t>Fifth </a:t>
            </a:r>
            <a:r>
              <a:rPr lang="da-DK" err="1"/>
              <a:t>level</a:t>
            </a:r>
            <a:endParaRPr lang="da-DK"/>
          </a:p>
        </p:txBody>
      </p:sp>
      <p:sp>
        <p:nvSpPr>
          <p:cNvPr id="3078" name="Rectangle 6"/>
          <p:cNvSpPr>
            <a:spLocks noGrp="1" noChangeArrowheads="1"/>
          </p:cNvSpPr>
          <p:nvPr>
            <p:ph type="ftr" sz="quarter" idx="4"/>
          </p:nvPr>
        </p:nvSpPr>
        <p:spPr bwMode="auto">
          <a:xfrm>
            <a:off x="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eaLnBrk="0" hangingPunct="0">
              <a:spcBef>
                <a:spcPct val="0"/>
              </a:spcBef>
              <a:defRPr sz="1200">
                <a:latin typeface="Arial" panose="020B0604020202020204" pitchFamily="34" charset="0"/>
              </a:defRPr>
            </a:lvl1pPr>
          </a:lstStyle>
          <a:p>
            <a:endParaRPr lang="da-DK"/>
          </a:p>
        </p:txBody>
      </p:sp>
      <p:sp>
        <p:nvSpPr>
          <p:cNvPr id="3079" name="Rectangle 7"/>
          <p:cNvSpPr>
            <a:spLocks noGrp="1" noChangeArrowheads="1"/>
          </p:cNvSpPr>
          <p:nvPr>
            <p:ph type="sldNum" sz="quarter" idx="5"/>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lgn="r" eaLnBrk="0" hangingPunct="0">
              <a:spcBef>
                <a:spcPct val="0"/>
              </a:spcBef>
              <a:defRPr sz="1200">
                <a:latin typeface="Arial" panose="020B0604020202020204" pitchFamily="34" charset="0"/>
              </a:defRPr>
            </a:lvl1pPr>
          </a:lstStyle>
          <a:p>
            <a:fld id="{C734BB09-483B-4C4B-A5A4-C02A22055B01}" type="slidenum">
              <a:rPr lang="da-DK" smtClean="0"/>
              <a:pPr/>
              <a:t>‹nr.›</a:t>
            </a:fld>
            <a:endParaRPr lang="da-DK"/>
          </a:p>
        </p:txBody>
      </p:sp>
    </p:spTree>
    <p:extLst>
      <p:ext uri="{BB962C8B-B14F-4D97-AF65-F5344CB8AC3E}">
        <p14:creationId xmlns:p14="http://schemas.microsoft.com/office/powerpoint/2010/main" val="127783607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ＭＳ Ｐゴシック" pitchFamily="-80" charset="-128"/>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ＭＳ Ｐゴシック" pitchFamily="-80" charset="-128"/>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ＭＳ Ｐゴシック" pitchFamily="-80" charset="-128"/>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ＭＳ Ｐゴシック" pitchFamily="-80" charset="-128"/>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ＭＳ Ｐゴシック" pitchFamily="-80"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mailto:hr-de-and-i@dtu.dk"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9CDD55-F4B7-F3F0-5CBE-EBD70B27CD1D}"/>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110F3C3A-5C80-0521-A90D-B7BF10025D23}"/>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C49B0141-6F16-A34C-27C4-836669B9150A}"/>
              </a:ext>
            </a:extLst>
          </p:cNvPr>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endParaRPr lang="da-DK" sz="1200" kern="1200" dirty="0">
              <a:solidFill>
                <a:schemeClr val="tx1"/>
              </a:solidFill>
              <a:effectLst/>
              <a:latin typeface="Arial" panose="020B0604020202020204" pitchFamily="34" charset="0"/>
              <a:ea typeface="ＭＳ Ｐゴシック" pitchFamily="-80" charset="-128"/>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da-DK" sz="1200" kern="1200" dirty="0">
                <a:solidFill>
                  <a:schemeClr val="tx1"/>
                </a:solidFill>
                <a:effectLst/>
                <a:latin typeface="Arial" panose="020B0604020202020204" pitchFamily="34" charset="0"/>
                <a:ea typeface="ＭＳ Ｐゴシック" pitchFamily="-80" charset="-128"/>
                <a:cs typeface="+mn-cs"/>
              </a:rPr>
              <a:t>Solsikkeprogrammet er et internationalt initiativ, der har til formål at gøre usynlige handicap synlige gennem diskrete symboler som den grønne solsikkesnor.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da-DK" sz="1200" kern="1200" dirty="0">
              <a:solidFill>
                <a:schemeClr val="tx1"/>
              </a:solidFill>
              <a:effectLst/>
              <a:latin typeface="Arial" panose="020B0604020202020204" pitchFamily="34" charset="0"/>
              <a:ea typeface="ＭＳ Ｐゴシック" pitchFamily="-80" charset="-128"/>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da-DK" dirty="0"/>
              <a:t>DTU skal tiltrække de bedste studerende og ansatte – det er et fundament for at vi kan nå vores strategiske mål. At tilslutte sig solsikkeprogrammet er en naturlig udløber af vores strategiske arbejde med at sikre, at vi kan tiltrække og fastholde dygtige mennesker bl.a. ved at skabe en kultur, hvor mangfoldighed er en styrke og et grundlag for at vi kan skabe de allerbedste løsninger. Det kræver at vores miljøer og fællesskaber er rummelige og trygge og at vi skaber de rammer, der sikrer, at alle har lige mulighed for at bidrage og skabe værdi.</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da-DK" sz="1200" kern="1200" dirty="0">
              <a:solidFill>
                <a:schemeClr val="tx1"/>
              </a:solidFill>
              <a:effectLst/>
              <a:latin typeface="Arial" panose="020B0604020202020204" pitchFamily="34" charset="0"/>
              <a:ea typeface="ＭＳ Ｐゴシック" pitchFamily="-80" charset="-128"/>
              <a:cs typeface="+mn-cs"/>
            </a:endParaRPr>
          </a:p>
          <a:p>
            <a:r>
              <a:rPr lang="da-DK" sz="1200" kern="1200" dirty="0">
                <a:solidFill>
                  <a:schemeClr val="tx1"/>
                </a:solidFill>
                <a:effectLst/>
                <a:latin typeface="Arial" panose="020B0604020202020204" pitchFamily="34" charset="0"/>
                <a:ea typeface="ＭＳ Ｐゴシック" pitchFamily="-80" charset="-128"/>
                <a:cs typeface="+mn-cs"/>
              </a:rPr>
              <a:t>Som medlem af solsikkeprogrammet kan DTU aktivt støtte studerende og ansatte med usynlige handicap – det kan være </a:t>
            </a:r>
            <a:r>
              <a:rPr lang="da-DK" dirty="0"/>
              <a:t>autisme, angst, epilepsi, at man stammer eller meget andet</a:t>
            </a:r>
            <a:r>
              <a:rPr lang="da-DK" sz="1200" kern="1200" dirty="0">
                <a:solidFill>
                  <a:schemeClr val="tx1"/>
                </a:solidFill>
                <a:effectLst/>
                <a:latin typeface="Arial" panose="020B0604020202020204" pitchFamily="34" charset="0"/>
                <a:ea typeface="ＭＳ Ｐゴシック" pitchFamily="-80" charset="-128"/>
                <a:cs typeface="+mn-cs"/>
              </a:rPr>
              <a:t>. Når man bærer solsikkesnoren, er det en måde at gøre opmærksom på, at man kan have behov for ekstra hensyn, tid og tålmodighed i dagligdagen.  Det er frivilligt at bruge solsikkesnoren og ikke alle har lyst til det – derfor har vi en forventning om, at alle udviser tålmodighed og hensyn over for hinanden på DTU. Det er en del af den kultur, vi ønsker, i vores arbejds- og studiemiljøer. Med eller uden solsikkesnor. </a:t>
            </a:r>
          </a:p>
          <a:p>
            <a:endParaRPr lang="da-DK" sz="1200" kern="1200" dirty="0">
              <a:solidFill>
                <a:schemeClr val="tx1"/>
              </a:solidFill>
              <a:effectLst/>
              <a:latin typeface="Arial" panose="020B0604020202020204" pitchFamily="34" charset="0"/>
              <a:ea typeface="ＭＳ Ｐゴシック" pitchFamily="-80" charset="-128"/>
              <a:cs typeface="+mn-cs"/>
            </a:endParaRPr>
          </a:p>
          <a:p>
            <a:r>
              <a:rPr lang="da-DK" sz="1200" kern="1200" dirty="0">
                <a:solidFill>
                  <a:schemeClr val="tx1"/>
                </a:solidFill>
                <a:effectLst/>
                <a:latin typeface="Arial" panose="020B0604020202020204" pitchFamily="34" charset="0"/>
                <a:ea typeface="ＭＳ Ｐゴシック" pitchFamily="-80" charset="-128"/>
                <a:cs typeface="+mn-cs"/>
              </a:rPr>
              <a:t>Medlemskabet af solsikkeprogrammet giver adgang til viden og træningsmaterialer, der klæder studievejledere, undervisere, ledere og ansættelsesansvarlige bedre på til at møde forskellige behov og bidrage til at skabe inkluderende rammer i praksis. </a:t>
            </a:r>
          </a:p>
          <a:p>
            <a:endParaRPr lang="da-DK" sz="1200" kern="1200" dirty="0">
              <a:solidFill>
                <a:schemeClr val="tx1"/>
              </a:solidFill>
              <a:effectLst/>
              <a:latin typeface="Arial" panose="020B0604020202020204" pitchFamily="34" charset="0"/>
              <a:ea typeface="ＭＳ Ｐゴシック" pitchFamily="-80" charset="-128"/>
              <a:cs typeface="+mn-cs"/>
            </a:endParaRPr>
          </a:p>
          <a:p>
            <a:endParaRPr lang="da-DK" sz="1200" kern="1200" dirty="0">
              <a:solidFill>
                <a:schemeClr val="tx1"/>
              </a:solidFill>
              <a:effectLst/>
              <a:latin typeface="Arial" panose="020B0604020202020204" pitchFamily="34" charset="0"/>
              <a:ea typeface="ＭＳ Ｐゴシック" pitchFamily="-80" charset="-128"/>
              <a:cs typeface="+mn-cs"/>
            </a:endParaRPr>
          </a:p>
          <a:p>
            <a:endParaRPr lang="da-DK" sz="1200" kern="1200" dirty="0">
              <a:solidFill>
                <a:schemeClr val="tx1"/>
              </a:solidFill>
              <a:effectLst/>
              <a:latin typeface="Arial" panose="020B0604020202020204" pitchFamily="34" charset="0"/>
              <a:ea typeface="ＭＳ Ｐゴシック" pitchFamily="-80" charset="-128"/>
              <a:cs typeface="+mn-cs"/>
            </a:endParaRPr>
          </a:p>
        </p:txBody>
      </p:sp>
      <p:sp>
        <p:nvSpPr>
          <p:cNvPr id="4" name="Pladsholder til slidenummer 3">
            <a:extLst>
              <a:ext uri="{FF2B5EF4-FFF2-40B4-BE49-F238E27FC236}">
                <a16:creationId xmlns:a16="http://schemas.microsoft.com/office/drawing/2014/main" id="{5231BC8D-CE75-CC5A-94C9-1CA6CDBBB31A}"/>
              </a:ext>
            </a:extLst>
          </p:cNvPr>
          <p:cNvSpPr>
            <a:spLocks noGrp="1"/>
          </p:cNvSpPr>
          <p:nvPr>
            <p:ph type="sldNum" sz="quarter" idx="5"/>
          </p:nvPr>
        </p:nvSpPr>
        <p:spPr/>
        <p:txBody>
          <a:bodyPr/>
          <a:lstStyle/>
          <a:p>
            <a:fld id="{C734BB09-483B-4C4B-A5A4-C02A22055B01}" type="slidenum">
              <a:rPr lang="da-DK" smtClean="0"/>
              <a:pPr/>
              <a:t>1</a:t>
            </a:fld>
            <a:endParaRPr lang="da-DK"/>
          </a:p>
        </p:txBody>
      </p:sp>
    </p:spTree>
    <p:extLst>
      <p:ext uri="{BB962C8B-B14F-4D97-AF65-F5344CB8AC3E}">
        <p14:creationId xmlns:p14="http://schemas.microsoft.com/office/powerpoint/2010/main" val="10285684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01DCF7-07F8-FA24-358A-9AA52CC21FC9}"/>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1C49F170-1D63-0394-0385-8ADD39C7BF5D}"/>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6A0BD26C-B8C3-667C-1DF2-62B6D7661A6A}"/>
              </a:ext>
            </a:extLst>
          </p:cNvPr>
          <p:cNvSpPr>
            <a:spLocks noGrp="1"/>
          </p:cNvSpPr>
          <p:nvPr>
            <p:ph type="body" idx="1"/>
          </p:nvPr>
        </p:nvSpPr>
        <p:spPr/>
        <p:txBody>
          <a:bodyPr/>
          <a:lstStyle/>
          <a:p>
            <a:pPr>
              <a:defRPr/>
            </a:pPr>
            <a:r>
              <a:rPr lang="da-DK" dirty="0">
                <a:latin typeface="Arial"/>
                <a:ea typeface="ＭＳ Ｐゴシック"/>
                <a:cs typeface="Arial"/>
              </a:rPr>
              <a:t>Vi</a:t>
            </a:r>
            <a:r>
              <a:rPr lang="da-DK" sz="1200" kern="1200" dirty="0">
                <a:solidFill>
                  <a:schemeClr val="tx1"/>
                </a:solidFill>
                <a:effectLst/>
                <a:latin typeface="Arial"/>
                <a:ea typeface="ＭＳ Ｐゴシック"/>
                <a:cs typeface="Arial"/>
              </a:rPr>
              <a:t> har på DTU lavet en udførlig plan for at klæde alle relevante parter på til at implementere solsikken bredt på alle DTU’s lokationer. Fra direktører, studievejledere og ansættelsesansvarlige, til Polyteknisk Forening, receptioner og kantiner.  </a:t>
            </a:r>
          </a:p>
          <a:p>
            <a:pPr marL="0" marR="0" lvl="0" indent="0" algn="l" defTabSz="914400" rtl="0" eaLnBrk="1" fontAlgn="base" latinLnBrk="0" hangingPunct="1">
              <a:lnSpc>
                <a:spcPct val="100000"/>
              </a:lnSpc>
              <a:spcBef>
                <a:spcPct val="30000"/>
              </a:spcBef>
              <a:spcAft>
                <a:spcPct val="0"/>
              </a:spcAft>
              <a:buClrTx/>
              <a:buSzTx/>
              <a:buFontTx/>
              <a:buNone/>
              <a:tabLst/>
              <a:defRPr/>
            </a:pPr>
            <a:r>
              <a:rPr lang="da-DK" sz="1200" kern="1200" dirty="0">
                <a:solidFill>
                  <a:schemeClr val="tx1"/>
                </a:solidFill>
                <a:effectLst/>
                <a:latin typeface="Arial"/>
                <a:ea typeface="ＭＳ Ｐゴシック"/>
                <a:cs typeface="Arial"/>
              </a:rPr>
              <a:t>Snore og </a:t>
            </a:r>
            <a:r>
              <a:rPr lang="da-DK" sz="1200" kern="1200" dirty="0" err="1">
                <a:solidFill>
                  <a:schemeClr val="tx1"/>
                </a:solidFill>
                <a:effectLst/>
                <a:latin typeface="Arial"/>
                <a:ea typeface="ＭＳ Ｐゴシック"/>
                <a:cs typeface="Arial"/>
              </a:rPr>
              <a:t>pins</a:t>
            </a:r>
            <a:r>
              <a:rPr lang="da-DK" sz="1200" kern="1200" dirty="0">
                <a:solidFill>
                  <a:schemeClr val="tx1"/>
                </a:solidFill>
                <a:effectLst/>
                <a:latin typeface="Arial"/>
                <a:ea typeface="ＭＳ Ｐゴシック"/>
                <a:cs typeface="Arial"/>
              </a:rPr>
              <a:t> er gratis og udleveres i receptioner og i studievejledningerne. I samarbejde med receptionen og studievejledningen i 101/Lyngby Campus laver vi en plan over, hvor solsikkesnorene skal sendes hen, så de er tilgængelige for alle </a:t>
            </a:r>
            <a:r>
              <a:rPr lang="da-DK" sz="1200" kern="1200" dirty="0" err="1">
                <a:solidFill>
                  <a:schemeClr val="tx1"/>
                </a:solidFill>
                <a:effectLst/>
                <a:latin typeface="Arial"/>
                <a:ea typeface="ＭＳ Ｐゴシック"/>
                <a:cs typeface="Arial"/>
              </a:rPr>
              <a:t>DTU’ere</a:t>
            </a:r>
            <a:r>
              <a:rPr lang="da-DK" sz="1200" kern="1200" dirty="0">
                <a:solidFill>
                  <a:schemeClr val="tx1"/>
                </a:solidFill>
                <a:effectLst/>
                <a:latin typeface="Arial"/>
                <a:ea typeface="ＭＳ Ｐゴシック"/>
                <a:cs typeface="Arial"/>
              </a:rPr>
              <a:t>.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da-DK" sz="1200" kern="1200" dirty="0">
              <a:solidFill>
                <a:schemeClr val="tx1"/>
              </a:solidFill>
              <a:effectLst/>
              <a:latin typeface="Arial" panose="020B0604020202020204" pitchFamily="34" charset="0"/>
              <a:ea typeface="ＭＳ Ｐゴシック" pitchFamily="-80" charset="-128"/>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da-DK" sz="1200" kern="1200" dirty="0">
                <a:solidFill>
                  <a:schemeClr val="tx1"/>
                </a:solidFill>
                <a:effectLst/>
                <a:latin typeface="Arial" panose="020B0604020202020204" pitchFamily="34" charset="0"/>
                <a:ea typeface="ＭＳ Ｐゴシック" pitchFamily="-80" charset="-128"/>
                <a:cs typeface="+mn-cs"/>
              </a:rPr>
              <a:t>Vi informerer relevante parter gennem kommunikation og information i linjerne. Vi sender bl.a. en kommunikationspakke ud til nøglepersoner/funktioner, som vil have ansvar for at formidle ud i deres linje. Kommunikationspakken indeholder udkast til mailtekst og evt. opslag i lokale nyhedsbreve, logo og evt. plakater til print. PF bliver klædt på til at informere via vektorer i studiestarten, DTU Learn får et opslag og så videre. Vi samler al DTU’s information i ‘landingssider’ på DTU Inside og student.dtu.dk, hvor man kan finde træningsvideoer og en Q&amp;A, som giver gode svar på hvad man som menneske med et usynligt handicap kan forvente, når man bærer solsikkesnoren.  Og hvordan man som underviser, leder eller kollega bedst imødekommer en person, der har snoren på.</a:t>
            </a:r>
          </a:p>
          <a:p>
            <a:pPr marL="0" marR="0" lvl="0" indent="0" algn="l" defTabSz="914400" rtl="0" eaLnBrk="1" fontAlgn="base" latinLnBrk="0" hangingPunct="1">
              <a:lnSpc>
                <a:spcPct val="100000"/>
              </a:lnSpc>
              <a:spcBef>
                <a:spcPct val="30000"/>
              </a:spcBef>
              <a:spcAft>
                <a:spcPct val="0"/>
              </a:spcAft>
              <a:buClrTx/>
              <a:buSzTx/>
              <a:buFontTx/>
              <a:buNone/>
              <a:tabLst/>
              <a:defRPr/>
            </a:pPr>
            <a:r>
              <a:rPr lang="da-DK" sz="1200" kern="1200" dirty="0">
                <a:solidFill>
                  <a:schemeClr val="tx1"/>
                </a:solidFill>
                <a:effectLst/>
                <a:latin typeface="Arial"/>
                <a:ea typeface="ＭＳ Ｐゴシック"/>
                <a:cs typeface="Arial"/>
              </a:rPr>
              <a:t> </a:t>
            </a:r>
          </a:p>
          <a:p>
            <a:pPr>
              <a:defRPr/>
            </a:pPr>
            <a:r>
              <a:rPr lang="da-DK" sz="1200" kern="1200" dirty="0">
                <a:solidFill>
                  <a:schemeClr val="tx1"/>
                </a:solidFill>
                <a:effectLst/>
                <a:latin typeface="Arial"/>
                <a:ea typeface="ＭＳ Ｐゴシック"/>
                <a:cs typeface="Arial"/>
              </a:rPr>
              <a:t>Samtidig er der link til solsikkeprogrammets hjemmeside som har rigtig meget relevant indhold, hvis man vil undersøge usynlige handicaps nærmere. Ved </a:t>
            </a:r>
            <a:r>
              <a:rPr lang="da-DK" sz="1200" kern="1200" dirty="0" err="1">
                <a:solidFill>
                  <a:schemeClr val="tx1"/>
                </a:solidFill>
                <a:effectLst/>
                <a:latin typeface="Arial"/>
                <a:ea typeface="ＭＳ Ｐゴシック"/>
                <a:cs typeface="Arial"/>
              </a:rPr>
              <a:t>launch</a:t>
            </a:r>
            <a:r>
              <a:rPr lang="da-DK" sz="1200" kern="1200" dirty="0">
                <a:solidFill>
                  <a:schemeClr val="tx1"/>
                </a:solidFill>
                <a:effectLst/>
                <a:latin typeface="Arial"/>
                <a:ea typeface="ＭＳ Ｐゴシック"/>
                <a:cs typeface="Arial"/>
              </a:rPr>
              <a:t> </a:t>
            </a:r>
            <a:r>
              <a:rPr lang="da-DK" dirty="0">
                <a:latin typeface="Arial"/>
                <a:ea typeface="ＭＳ Ｐゴシック"/>
                <a:cs typeface="Arial"/>
              </a:rPr>
              <a:t>den 18. maj laver</a:t>
            </a:r>
            <a:r>
              <a:rPr lang="da-DK" sz="1200" kern="1200" dirty="0">
                <a:solidFill>
                  <a:schemeClr val="tx1"/>
                </a:solidFill>
                <a:effectLst/>
                <a:latin typeface="Arial"/>
                <a:ea typeface="ＭＳ Ｐゴシック"/>
                <a:cs typeface="Arial"/>
              </a:rPr>
              <a:t> vi en indsats på Inside m. banner og notits i DTU’s nyhedsbrev.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da-DK" sz="1200" kern="1200" dirty="0">
              <a:solidFill>
                <a:schemeClr val="tx1"/>
              </a:solidFill>
              <a:effectLst/>
              <a:latin typeface="Arial" panose="020B0604020202020204" pitchFamily="34" charset="0"/>
              <a:ea typeface="ＭＳ Ｐゴシック" pitchFamily="-80" charset="-128"/>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da-DK" sz="1200" kern="1200" dirty="0">
                <a:solidFill>
                  <a:schemeClr val="tx1"/>
                </a:solidFill>
                <a:effectLst/>
                <a:latin typeface="Arial"/>
                <a:ea typeface="ＭＳ Ｐゴシック"/>
                <a:cs typeface="Arial"/>
              </a:rPr>
              <a:t>Dekan Camilla Rygaard-Hjalsted har stået i </a:t>
            </a:r>
            <a:r>
              <a:rPr lang="da-DK" dirty="0">
                <a:latin typeface="Arial"/>
                <a:ea typeface="ＭＳ Ｐゴシック"/>
                <a:cs typeface="Arial"/>
              </a:rPr>
              <a:t>spidsen</a:t>
            </a:r>
            <a:r>
              <a:rPr lang="da-DK" sz="1200" kern="1200" dirty="0">
                <a:solidFill>
                  <a:schemeClr val="tx1"/>
                </a:solidFill>
                <a:effectLst/>
                <a:latin typeface="Arial"/>
                <a:ea typeface="ＭＳ Ｐゴシック"/>
                <a:cs typeface="Arial"/>
              </a:rPr>
              <a:t> for beslutningen om medlemskab og ejer programmet. Solsikkeprogrammet er en del af DTU’s DE&amp;I-arbejde og DEI-temaet i AHR tovholdere på implementeringsprocessen. </a:t>
            </a:r>
            <a:endParaRPr lang="da-DK" sz="1200" kern="1200" dirty="0">
              <a:solidFill>
                <a:schemeClr val="tx1"/>
              </a:solidFill>
              <a:effectLst/>
              <a:highlight>
                <a:srgbClr val="FFFF00"/>
              </a:highlight>
              <a:latin typeface="Arial"/>
              <a:ea typeface="ＭＳ Ｐゴシック"/>
              <a:cs typeface="Arial"/>
            </a:endParaRPr>
          </a:p>
          <a:p>
            <a:pPr>
              <a:defRPr/>
            </a:pPr>
            <a:endParaRPr lang="da-DK" dirty="0">
              <a:latin typeface="Arial"/>
              <a:ea typeface="ＭＳ Ｐゴシック"/>
              <a:cs typeface="Arial"/>
            </a:endParaRPr>
          </a:p>
          <a:p>
            <a:pPr>
              <a:defRPr/>
            </a:pPr>
            <a:r>
              <a:rPr lang="da-DK" dirty="0">
                <a:latin typeface="Arial"/>
                <a:ea typeface="ＭＳ Ｐゴシック"/>
                <a:cs typeface="Arial"/>
              </a:rPr>
              <a:t>Det tager tid at implementere et tiltag som solsikken. Det ved vi fra bl.a. ITU, hvor de efter 1½ år kan mærke, at det at bruge solsikkesnoren er blevet en naturlig del af studie- og arbejdsmiljøet. Derfor har vi brug for jeres hjælp til dels at informere om solsikkeprogrammet – hvad er det, hvorfor har DTU tilsluttet sig programmet og hvor finder man mere information? Træningsvideoerne, </a:t>
            </a:r>
            <a:r>
              <a:rPr lang="da-DK" dirty="0" err="1">
                <a:latin typeface="Arial"/>
                <a:ea typeface="ＭＳ Ｐゴシック"/>
                <a:cs typeface="Arial"/>
              </a:rPr>
              <a:t>Q&amp;A's</a:t>
            </a:r>
            <a:r>
              <a:rPr lang="da-DK" dirty="0">
                <a:latin typeface="Arial"/>
                <a:ea typeface="ＭＳ Ｐゴシック"/>
                <a:cs typeface="Arial"/>
              </a:rPr>
              <a:t> m.m. er både til at klæde jer på - og jeres ansatte. </a:t>
            </a:r>
            <a:endParaRPr lang="da-DK" dirty="0"/>
          </a:p>
          <a:p>
            <a:pPr marL="0" marR="0" lvl="0" indent="0" algn="l" defTabSz="914400">
              <a:lnSpc>
                <a:spcPct val="100000"/>
              </a:lnSpc>
              <a:spcBef>
                <a:spcPct val="30000"/>
              </a:spcBef>
              <a:spcAft>
                <a:spcPct val="0"/>
              </a:spcAft>
              <a:buClrTx/>
              <a:buSzTx/>
              <a:buFontTx/>
              <a:buNone/>
              <a:tabLst/>
              <a:defRPr/>
            </a:pPr>
            <a:endParaRPr lang="da-DK" sz="1200" kern="1200" dirty="0">
              <a:solidFill>
                <a:schemeClr val="tx1"/>
              </a:solidFill>
              <a:effectLst/>
              <a:latin typeface="Arial" panose="020B0604020202020204" pitchFamily="34" charset="0"/>
              <a:ea typeface="ＭＳ Ｐゴシック" pitchFamily="-80" charset="-128"/>
              <a:cs typeface="Arial"/>
            </a:endParaRPr>
          </a:p>
          <a:p>
            <a:r>
              <a:rPr lang="da-DK" dirty="0">
                <a:latin typeface="Arial"/>
                <a:ea typeface="ＭＳ Ｐゴシック"/>
                <a:cs typeface="Arial"/>
              </a:rPr>
              <a:t>Hjælp os gerne med at være ambassadører for solsikkeprogrammet. Og også meget gerne med at italesætte at solsikken er et symbol på ønsket om en kultur, hvor mangfoldighed er en styrke, at vores miljøer og arbejdsfællesskaber er rummelige og trygge og at DTU er dedikeret til at give alle lige mulighed for at bidrage og skabe værdi.</a:t>
            </a:r>
          </a:p>
          <a:p>
            <a:endParaRPr lang="da-DK" dirty="0">
              <a:solidFill>
                <a:srgbClr val="000000"/>
              </a:solidFill>
              <a:cs typeface="Arial"/>
            </a:endParaRPr>
          </a:p>
          <a:p>
            <a:r>
              <a:rPr lang="da-DK" dirty="0">
                <a:solidFill>
                  <a:srgbClr val="000000"/>
                </a:solidFill>
                <a:latin typeface="Arial"/>
                <a:ea typeface="ＭＳ Ｐゴシック"/>
                <a:cs typeface="Arial"/>
              </a:rPr>
              <a:t>Hvis I har yderligere spørgsmål, brug for information kan man rette henvendelse til DE&amp;I-teamet i AHR på </a:t>
            </a:r>
            <a:r>
              <a:rPr lang="da-DK" dirty="0">
                <a:solidFill>
                  <a:srgbClr val="000000"/>
                </a:solidFill>
                <a:hlinkClick r:id="rId3"/>
              </a:rPr>
              <a:t>hr-de-and-i@dtu.dk</a:t>
            </a:r>
            <a:endParaRPr lang="da-DK" dirty="0">
              <a:latin typeface="Arial"/>
              <a:ea typeface="ＭＳ Ｐゴシック"/>
              <a:cs typeface="Arial"/>
            </a:endParaRPr>
          </a:p>
        </p:txBody>
      </p:sp>
      <p:sp>
        <p:nvSpPr>
          <p:cNvPr id="4" name="Pladsholder til slidenummer 3">
            <a:extLst>
              <a:ext uri="{FF2B5EF4-FFF2-40B4-BE49-F238E27FC236}">
                <a16:creationId xmlns:a16="http://schemas.microsoft.com/office/drawing/2014/main" id="{7CA3A441-2751-490C-E0FD-AF6EC7A07A2E}"/>
              </a:ext>
            </a:extLst>
          </p:cNvPr>
          <p:cNvSpPr>
            <a:spLocks noGrp="1"/>
          </p:cNvSpPr>
          <p:nvPr>
            <p:ph type="sldNum" sz="quarter" idx="5"/>
          </p:nvPr>
        </p:nvSpPr>
        <p:spPr/>
        <p:txBody>
          <a:bodyPr/>
          <a:lstStyle/>
          <a:p>
            <a:fld id="{C734BB09-483B-4C4B-A5A4-C02A22055B01}" type="slidenum">
              <a:rPr lang="da-DK" smtClean="0"/>
              <a:pPr/>
              <a:t>2</a:t>
            </a:fld>
            <a:endParaRPr lang="da-DK"/>
          </a:p>
        </p:txBody>
      </p:sp>
    </p:spTree>
    <p:extLst>
      <p:ext uri="{BB962C8B-B14F-4D97-AF65-F5344CB8AC3E}">
        <p14:creationId xmlns:p14="http://schemas.microsoft.com/office/powerpoint/2010/main" val="19379149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ront A">
    <p:bg>
      <p:bgPr>
        <a:solidFill>
          <a:schemeClr val="accent1"/>
        </a:solidFill>
        <a:effectLst/>
      </p:bgPr>
    </p:bg>
    <p:spTree>
      <p:nvGrpSpPr>
        <p:cNvPr id="1" name=""/>
        <p:cNvGrpSpPr/>
        <p:nvPr/>
      </p:nvGrpSpPr>
      <p:grpSpPr>
        <a:xfrm>
          <a:off x="0" y="0"/>
          <a:ext cx="0" cy="0"/>
          <a:chOff x="0" y="0"/>
          <a:chExt cx="0" cy="0"/>
        </a:xfrm>
      </p:grpSpPr>
      <p:sp>
        <p:nvSpPr>
          <p:cNvPr id="2" name="Background"/>
          <p:cNvSpPr/>
          <p:nvPr userDrawn="1"/>
        </p:nvSpPr>
        <p:spPr bwMode="auto">
          <a:xfrm>
            <a:off x="0" y="0"/>
            <a:ext cx="0" cy="0"/>
          </a:xfrm>
          <a:prstGeom prst="rect">
            <a:avLst/>
          </a:prstGeom>
          <a:solidFill>
            <a:srgbClr val="990000"/>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a:ln>
                <a:noFill/>
              </a:ln>
              <a:solidFill>
                <a:schemeClr val="tx1"/>
              </a:solidFill>
              <a:effectLst/>
              <a:latin typeface="Arial" panose="020B0604020202020204" pitchFamily="34" charset="0"/>
              <a:ea typeface="ＭＳ Ｐゴシック" pitchFamily="-80" charset="-128"/>
            </a:endParaRPr>
          </a:p>
        </p:txBody>
      </p:sp>
      <p:sp>
        <p:nvSpPr>
          <p:cNvPr id="11" name="Logo white">
            <a:extLst>
              <a:ext uri="{FF2B5EF4-FFF2-40B4-BE49-F238E27FC236}">
                <a16:creationId xmlns:a16="http://schemas.microsoft.com/office/drawing/2014/main" id="{275A6477-FE3A-4D40-B1FE-E46C11E344A5}"/>
              </a:ext>
            </a:extLst>
          </p:cNvPr>
          <p:cNvSpPr>
            <a:spLocks noChangeAspect="1"/>
          </p:cNvSpPr>
          <p:nvPr userDrawn="1">
            <p:custDataLst>
              <p:tags r:id="rId1"/>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en-GB"/>
          </a:p>
        </p:txBody>
      </p:sp>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bg1"/>
                </a:solidFill>
              </a:defRPr>
            </a:lvl1pPr>
          </a:lstStyle>
          <a:p>
            <a:pPr lvl="0"/>
            <a:r>
              <a:rPr lang="da-DK" noProof="0"/>
              <a:t>Klik for at redigere titeltypografien i masteren</a:t>
            </a:r>
            <a:endParaRPr lang="en-GB" noProof="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bg1"/>
                </a:solidFill>
              </a:defRPr>
            </a:lvl1pPr>
          </a:lstStyle>
          <a:p>
            <a:pPr lvl="0"/>
            <a:r>
              <a:rPr lang="da-DK" noProof="0"/>
              <a:t>Klik for at redigere undertiteltypografien i masteren</a:t>
            </a:r>
            <a:endParaRPr lang="en-GB" noProof="0"/>
          </a:p>
        </p:txBody>
      </p:sp>
      <p:sp>
        <p:nvSpPr>
          <p:cNvPr id="3" name="Footer Placeholder 2">
            <a:extLst>
              <a:ext uri="{FF2B5EF4-FFF2-40B4-BE49-F238E27FC236}">
                <a16:creationId xmlns:a16="http://schemas.microsoft.com/office/drawing/2014/main" id="{F2117C6C-7BC3-4888-BC29-FAB17565D119}"/>
              </a:ext>
            </a:extLst>
          </p:cNvPr>
          <p:cNvSpPr>
            <a:spLocks noGrp="1"/>
          </p:cNvSpPr>
          <p:nvPr>
            <p:ph type="ftr" sz="quarter" idx="16"/>
          </p:nvPr>
        </p:nvSpPr>
        <p:spPr/>
        <p:txBody>
          <a:bodyPr/>
          <a:lstStyle>
            <a:lvl1pPr>
              <a:defRPr>
                <a:noFill/>
              </a:defRPr>
            </a:lvl1pPr>
          </a:lstStyle>
          <a:p>
            <a:endParaRPr lang="en-GB"/>
          </a:p>
        </p:txBody>
      </p:sp>
      <p:sp>
        <p:nvSpPr>
          <p:cNvPr id="4" name="Slide Number Placeholder 3">
            <a:extLst>
              <a:ext uri="{FF2B5EF4-FFF2-40B4-BE49-F238E27FC236}">
                <a16:creationId xmlns:a16="http://schemas.microsoft.com/office/drawing/2014/main" id="{E77E4668-D07F-4B96-9755-175402734855}"/>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en-GB" smtClean="0"/>
              <a:pPr/>
              <a:t>‹nr.›</a:t>
            </a:fld>
            <a:endParaRPr lang="en-GB"/>
          </a:p>
        </p:txBody>
      </p:sp>
    </p:spTree>
    <p:extLst>
      <p:ext uri="{BB962C8B-B14F-4D97-AF65-F5344CB8AC3E}">
        <p14:creationId xmlns:p14="http://schemas.microsoft.com/office/powerpoint/2010/main" val="322721454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userDrawn="1">
          <p15:clr>
            <a:srgbClr val="F26B43"/>
          </p15:clr>
        </p15:guide>
        <p15:guide id="2" pos="6984" userDrawn="1">
          <p15:clr>
            <a:srgbClr val="F26B43"/>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Front/Pause A ">
    <p:spTree>
      <p:nvGrpSpPr>
        <p:cNvPr id="1" name=""/>
        <p:cNvGrpSpPr/>
        <p:nvPr/>
      </p:nvGrpSpPr>
      <p:grpSpPr>
        <a:xfrm>
          <a:off x="0" y="0"/>
          <a:ext cx="0" cy="0"/>
          <a:chOff x="0" y="0"/>
          <a:chExt cx="0" cy="0"/>
        </a:xfrm>
      </p:grpSpPr>
      <p:sp>
        <p:nvSpPr>
          <p:cNvPr id="9" name="Background">
            <a:extLst>
              <a:ext uri="{FF2B5EF4-FFF2-40B4-BE49-F238E27FC236}">
                <a16:creationId xmlns:a16="http://schemas.microsoft.com/office/drawing/2014/main" id="{AF9D3C51-A276-4E1F-B6B6-FD6A4E17EE28}"/>
              </a:ext>
            </a:extLst>
          </p:cNvPr>
          <p:cNvSpPr/>
          <p:nvPr userDrawn="1"/>
        </p:nvSpPr>
        <p:spPr bwMode="auto">
          <a:xfrm>
            <a:off x="0" y="0"/>
            <a:ext cx="12193200" cy="6861600"/>
          </a:xfrm>
          <a:prstGeom prst="rect">
            <a:avLst/>
          </a:prstGeom>
          <a:solidFill>
            <a:schemeClr val="accent1"/>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a:ln>
                <a:noFill/>
              </a:ln>
              <a:solidFill>
                <a:schemeClr val="tx1"/>
              </a:solidFill>
              <a:effectLst/>
              <a:latin typeface="Arial" panose="020B0604020202020204" pitchFamily="34" charset="0"/>
              <a:ea typeface="ＭＳ Ｐゴシック" pitchFamily="-80" charset="-128"/>
            </a:endParaRPr>
          </a:p>
        </p:txBody>
      </p:sp>
      <p:sp>
        <p:nvSpPr>
          <p:cNvPr id="4" name="Date Placeholder 2">
            <a:extLst>
              <a:ext uri="{FF2B5EF4-FFF2-40B4-BE49-F238E27FC236}">
                <a16:creationId xmlns:a16="http://schemas.microsoft.com/office/drawing/2014/main" id="{C9776080-6230-4AB8-AB28-4D6744DD01F9}"/>
              </a:ext>
            </a:extLst>
          </p:cNvPr>
          <p:cNvSpPr>
            <a:spLocks noGrp="1"/>
          </p:cNvSpPr>
          <p:nvPr>
            <p:ph type="dt" sz="half" idx="10"/>
          </p:nvPr>
        </p:nvSpPr>
        <p:spPr>
          <a:xfrm>
            <a:off x="0" y="6912000"/>
            <a:ext cx="0" cy="0"/>
          </a:xfrm>
          <a:prstGeom prst="rect">
            <a:avLst/>
          </a:prstGeom>
        </p:spPr>
        <p:txBody>
          <a:bodyPr/>
          <a:lstStyle>
            <a:lvl1pPr>
              <a:defRPr>
                <a:noFill/>
              </a:defRPr>
            </a:lvl1pPr>
          </a:lstStyle>
          <a:p>
            <a:endParaRPr lang="en-GB"/>
          </a:p>
        </p:txBody>
      </p:sp>
      <p:sp>
        <p:nvSpPr>
          <p:cNvPr id="5" name="Footer Placeholder 3">
            <a:extLst>
              <a:ext uri="{FF2B5EF4-FFF2-40B4-BE49-F238E27FC236}">
                <a16:creationId xmlns:a16="http://schemas.microsoft.com/office/drawing/2014/main" id="{2B7FFAE6-D148-4A15-9DFC-7D71B82020C9}"/>
              </a:ext>
            </a:extLst>
          </p:cNvPr>
          <p:cNvSpPr>
            <a:spLocks noGrp="1"/>
          </p:cNvSpPr>
          <p:nvPr>
            <p:ph type="ftr" sz="quarter" idx="11"/>
          </p:nvPr>
        </p:nvSpPr>
        <p:spPr>
          <a:xfrm>
            <a:off x="0" y="6912000"/>
            <a:ext cx="0" cy="0"/>
          </a:xfrm>
        </p:spPr>
        <p:txBody>
          <a:bodyPr/>
          <a:lstStyle>
            <a:lvl1pPr>
              <a:defRPr>
                <a:noFill/>
              </a:defRPr>
            </a:lvl1pPr>
          </a:lstStyle>
          <a:p>
            <a:endParaRPr lang="en-GB"/>
          </a:p>
        </p:txBody>
      </p:sp>
      <p:sp>
        <p:nvSpPr>
          <p:cNvPr id="6" name="Slide Number Placeholder 4">
            <a:extLst>
              <a:ext uri="{FF2B5EF4-FFF2-40B4-BE49-F238E27FC236}">
                <a16:creationId xmlns:a16="http://schemas.microsoft.com/office/drawing/2014/main" id="{3125B57E-AFC7-4517-B327-461DB01D2867}"/>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en-GB" smtClean="0"/>
              <a:pPr/>
              <a:t>‹nr.›</a:t>
            </a:fld>
            <a:endParaRPr lang="en-GB"/>
          </a:p>
        </p:txBody>
      </p:sp>
      <p:sp>
        <p:nvSpPr>
          <p:cNvPr id="10" name="Logo color">
            <a:extLst>
              <a:ext uri="{FF2B5EF4-FFF2-40B4-BE49-F238E27FC236}">
                <a16:creationId xmlns:a16="http://schemas.microsoft.com/office/drawing/2014/main" id="{B0EE486B-843B-49D6-90AE-5093AB56E30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en-GB"/>
          </a:p>
        </p:txBody>
      </p:sp>
    </p:spTree>
    <p:extLst>
      <p:ext uri="{BB962C8B-B14F-4D97-AF65-F5344CB8AC3E}">
        <p14:creationId xmlns:p14="http://schemas.microsoft.com/office/powerpoint/2010/main" val="23217861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ront/Pause B">
    <p:bg>
      <p:bgRef idx="1001">
        <a:schemeClr val="bg1"/>
      </p:bgRef>
    </p:bg>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A3420087-96DF-432F-B192-585D42BF6A4E}"/>
              </a:ext>
            </a:extLst>
          </p:cNvPr>
          <p:cNvSpPr/>
          <p:nvPr userDrawn="1"/>
        </p:nvSpPr>
        <p:spPr bwMode="auto">
          <a:xfrm>
            <a:off x="0" y="0"/>
            <a:ext cx="12193200" cy="6861600"/>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a:ln>
                <a:noFill/>
              </a:ln>
              <a:solidFill>
                <a:schemeClr val="tx1"/>
              </a:solidFill>
              <a:effectLst/>
              <a:latin typeface="Arial" panose="020B0604020202020204" pitchFamily="34" charset="0"/>
              <a:ea typeface="ＭＳ Ｐゴシック" pitchFamily="-80" charset="-128"/>
            </a:endParaRPr>
          </a:p>
        </p:txBody>
      </p:sp>
      <p:sp>
        <p:nvSpPr>
          <p:cNvPr id="13" name="Logo color">
            <a:extLst>
              <a:ext uri="{FF2B5EF4-FFF2-40B4-BE49-F238E27FC236}">
                <a16:creationId xmlns:a16="http://schemas.microsoft.com/office/drawing/2014/main" id="{09BBEE10-6A59-474F-B766-7643F97F869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p:spPr>
        <p:txBody>
          <a:bodyPr vert="horz" wrap="square" lIns="91440" tIns="45720" rIns="91440" bIns="45720" numCol="1" anchor="t" anchorCtr="0" compatLnSpc="1">
            <a:prstTxWarp prst="textNoShape">
              <a:avLst/>
            </a:prstTxWarp>
            <a:noAutofit/>
          </a:bodyPr>
          <a:lstStyle/>
          <a:p>
            <a:endParaRPr lang="en-GB"/>
          </a:p>
        </p:txBody>
      </p:sp>
      <p:sp>
        <p:nvSpPr>
          <p:cNvPr id="6" name="Date Placeholder 2">
            <a:extLst>
              <a:ext uri="{FF2B5EF4-FFF2-40B4-BE49-F238E27FC236}">
                <a16:creationId xmlns:a16="http://schemas.microsoft.com/office/drawing/2014/main" id="{AF062B26-8169-4B93-8FD8-CFDB0855A961}"/>
              </a:ext>
            </a:extLst>
          </p:cNvPr>
          <p:cNvSpPr>
            <a:spLocks noGrp="1"/>
          </p:cNvSpPr>
          <p:nvPr>
            <p:ph type="dt" sz="half" idx="10"/>
          </p:nvPr>
        </p:nvSpPr>
        <p:spPr>
          <a:xfrm>
            <a:off x="0" y="6912000"/>
            <a:ext cx="0" cy="0"/>
          </a:xfrm>
          <a:prstGeom prst="rect">
            <a:avLst/>
          </a:prstGeom>
        </p:spPr>
        <p:txBody>
          <a:bodyPr/>
          <a:lstStyle>
            <a:lvl1pPr>
              <a:defRPr>
                <a:noFill/>
              </a:defRPr>
            </a:lvl1pPr>
          </a:lstStyle>
          <a:p>
            <a:endParaRPr lang="en-GB"/>
          </a:p>
        </p:txBody>
      </p:sp>
      <p:sp>
        <p:nvSpPr>
          <p:cNvPr id="7" name="Footer Placeholder 3">
            <a:extLst>
              <a:ext uri="{FF2B5EF4-FFF2-40B4-BE49-F238E27FC236}">
                <a16:creationId xmlns:a16="http://schemas.microsoft.com/office/drawing/2014/main" id="{CA59923C-6F09-424E-AF1E-AC62326A9B2B}"/>
              </a:ext>
            </a:extLst>
          </p:cNvPr>
          <p:cNvSpPr>
            <a:spLocks noGrp="1"/>
          </p:cNvSpPr>
          <p:nvPr>
            <p:ph type="ftr" sz="quarter" idx="11"/>
          </p:nvPr>
        </p:nvSpPr>
        <p:spPr>
          <a:xfrm>
            <a:off x="0" y="6912000"/>
            <a:ext cx="0" cy="0"/>
          </a:xfrm>
        </p:spPr>
        <p:txBody>
          <a:bodyPr/>
          <a:lstStyle>
            <a:lvl1pPr>
              <a:defRPr>
                <a:noFill/>
              </a:defRPr>
            </a:lvl1pPr>
          </a:lstStyle>
          <a:p>
            <a:endParaRPr lang="en-GB"/>
          </a:p>
        </p:txBody>
      </p:sp>
      <p:sp>
        <p:nvSpPr>
          <p:cNvPr id="9" name="Slide Number Placeholder 4">
            <a:extLst>
              <a:ext uri="{FF2B5EF4-FFF2-40B4-BE49-F238E27FC236}">
                <a16:creationId xmlns:a16="http://schemas.microsoft.com/office/drawing/2014/main" id="{4C299FA2-BF46-4410-B2CD-E3C80B7A9893}"/>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en-GB" smtClean="0"/>
              <a:pPr/>
              <a:t>‹nr.›</a:t>
            </a:fld>
            <a:endParaRPr lang="en-GB"/>
          </a:p>
        </p:txBody>
      </p:sp>
      <p:sp>
        <p:nvSpPr>
          <p:cNvPr id="11" name="Bottom bar">
            <a:extLst>
              <a:ext uri="{FF2B5EF4-FFF2-40B4-BE49-F238E27FC236}">
                <a16:creationId xmlns:a16="http://schemas.microsoft.com/office/drawing/2014/main" id="{495865CE-5BE9-4122-8AB8-48E534DD88F7}"/>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err="1">
              <a:ln>
                <a:noFill/>
              </a:ln>
              <a:solidFill>
                <a:srgbClr val="FFFFFF"/>
              </a:solidFill>
              <a:effectLst/>
              <a:latin typeface="+mn-lt"/>
              <a:ea typeface="ＭＳ Ｐゴシック" pitchFamily="-80" charset="-128"/>
            </a:endParaRPr>
          </a:p>
        </p:txBody>
      </p:sp>
      <p:sp>
        <p:nvSpPr>
          <p:cNvPr id="12" name="Top bar">
            <a:extLst>
              <a:ext uri="{FF2B5EF4-FFF2-40B4-BE49-F238E27FC236}">
                <a16:creationId xmlns:a16="http://schemas.microsoft.com/office/drawing/2014/main" id="{0D436479-94F3-475C-8F8D-D3CDC81793FD}"/>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err="1">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3496376187"/>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el og indhold">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da-DK" noProof="0"/>
              <a:t>Klik for at tilføje titel</a:t>
            </a:r>
          </a:p>
        </p:txBody>
      </p:sp>
      <p:sp>
        <p:nvSpPr>
          <p:cNvPr id="3" name="Content Placeholder 2"/>
          <p:cNvSpPr>
            <a:spLocks noGrp="1"/>
          </p:cNvSpPr>
          <p:nvPr>
            <p:ph idx="1" hasCustomPrompt="1"/>
          </p:nvPr>
        </p:nvSpPr>
        <p:spPr/>
        <p:txBody>
          <a:bodyPr/>
          <a:lstStyle>
            <a:lvl1pPr>
              <a:defRPr/>
            </a:lvl1pPr>
          </a:lstStyle>
          <a:p>
            <a:pPr lvl="0"/>
            <a:r>
              <a:rPr lang="da-DK" noProof="0"/>
              <a:t>Klik for at tilføje tekst/graf/billede</a:t>
            </a:r>
          </a:p>
          <a:p>
            <a:pPr lvl="1"/>
            <a:r>
              <a:rPr lang="da-DK" noProof="0"/>
              <a:t>Second </a:t>
            </a:r>
            <a:r>
              <a:rPr lang="da-DK" noProof="0" err="1"/>
              <a:t>level</a:t>
            </a:r>
            <a:endParaRPr lang="da-DK" noProof="0"/>
          </a:p>
          <a:p>
            <a:pPr lvl="2"/>
            <a:r>
              <a:rPr lang="da-DK" noProof="0"/>
              <a:t>Third </a:t>
            </a:r>
            <a:r>
              <a:rPr lang="da-DK" noProof="0" err="1"/>
              <a:t>level</a:t>
            </a:r>
            <a:endParaRPr lang="da-DK" noProof="0"/>
          </a:p>
          <a:p>
            <a:pPr lvl="3"/>
            <a:r>
              <a:rPr lang="da-DK" noProof="0" err="1"/>
              <a:t>Fourthlevel</a:t>
            </a:r>
            <a:endParaRPr lang="da-DK" noProof="0"/>
          </a:p>
          <a:p>
            <a:pPr lvl="4"/>
            <a:r>
              <a:rPr lang="da-DK" noProof="0"/>
              <a:t>Fifth </a:t>
            </a:r>
            <a:r>
              <a:rPr lang="da-DK" noProof="0" err="1"/>
              <a:t>level</a:t>
            </a:r>
            <a:endParaRPr lang="da-DK" noProof="0"/>
          </a:p>
        </p:txBody>
      </p:sp>
      <p:sp>
        <p:nvSpPr>
          <p:cNvPr id="10" name="Date Placeholder 9">
            <a:extLst>
              <a:ext uri="{FF2B5EF4-FFF2-40B4-BE49-F238E27FC236}">
                <a16:creationId xmlns:a16="http://schemas.microsoft.com/office/drawing/2014/main" id="{9A51D51C-0A75-4759-A1DC-E03EA19B7647}"/>
              </a:ext>
            </a:extLst>
          </p:cNvPr>
          <p:cNvSpPr>
            <a:spLocks noGrp="1"/>
          </p:cNvSpPr>
          <p:nvPr>
            <p:ph type="dt" sz="half" idx="10"/>
          </p:nvPr>
        </p:nvSpPr>
        <p:spPr/>
        <p:txBody>
          <a:bodyPr/>
          <a:lstStyle/>
          <a:p>
            <a:fld id="{042A7E53-F3F1-4948-94CD-9DDFDD5E8923}" type="datetime2">
              <a:rPr lang="da-DK" smtClean="0"/>
              <a:t>22. juni 2026</a:t>
            </a:fld>
            <a:endParaRPr lang="da-DK"/>
          </a:p>
        </p:txBody>
      </p:sp>
      <p:sp>
        <p:nvSpPr>
          <p:cNvPr id="11" name="Footer Placeholder 10">
            <a:extLst>
              <a:ext uri="{FF2B5EF4-FFF2-40B4-BE49-F238E27FC236}">
                <a16:creationId xmlns:a16="http://schemas.microsoft.com/office/drawing/2014/main" id="{9C21B955-D3EA-48BD-A3E1-CDAC17A5F7AF}"/>
              </a:ext>
            </a:extLst>
          </p:cNvPr>
          <p:cNvSpPr>
            <a:spLocks noGrp="1"/>
          </p:cNvSpPr>
          <p:nvPr>
            <p:ph type="ftr" sz="quarter" idx="11"/>
          </p:nvPr>
        </p:nvSpPr>
        <p:spPr/>
        <p:txBody>
          <a:bodyPr/>
          <a:lstStyle/>
          <a:p>
            <a:endParaRPr lang="da-DK"/>
          </a:p>
        </p:txBody>
      </p:sp>
      <p:sp>
        <p:nvSpPr>
          <p:cNvPr id="12" name="Slide Number Placeholder 11">
            <a:extLst>
              <a:ext uri="{FF2B5EF4-FFF2-40B4-BE49-F238E27FC236}">
                <a16:creationId xmlns:a16="http://schemas.microsoft.com/office/drawing/2014/main" id="{71C405B7-FAC3-49D3-B550-60A333DE999E}"/>
              </a:ext>
            </a:extLst>
          </p:cNvPr>
          <p:cNvSpPr>
            <a:spLocks noGrp="1"/>
          </p:cNvSpPr>
          <p:nvPr>
            <p:ph type="sldNum" sz="quarter" idx="12"/>
          </p:nvPr>
        </p:nvSpPr>
        <p:spPr/>
        <p:txBody>
          <a:bodyPr/>
          <a:lstStyle/>
          <a:p>
            <a:fld id="{24C8C45C-947F-4981-8B3F-4F32E973C901}" type="slidenum">
              <a:rPr lang="da-DK" smtClean="0"/>
              <a:pPr/>
              <a:t>‹nr.›</a:t>
            </a:fld>
            <a:endParaRPr lang="da-DK"/>
          </a:p>
        </p:txBody>
      </p:sp>
      <p:sp>
        <p:nvSpPr>
          <p:cNvPr id="4" name="TextBox 3">
            <a:extLst>
              <a:ext uri="{FF2B5EF4-FFF2-40B4-BE49-F238E27FC236}">
                <a16:creationId xmlns:a16="http://schemas.microsoft.com/office/drawing/2014/main" id="{8BB91F5D-FCE2-40C2-8D39-1114C71ACCC1}"/>
              </a:ext>
            </a:extLst>
          </p:cNvPr>
          <p:cNvSpPr txBox="1"/>
          <p:nvPr userDrawn="1"/>
        </p:nvSpPr>
        <p:spPr>
          <a:xfrm>
            <a:off x="1" y="-252000"/>
            <a:ext cx="5914255" cy="153888"/>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da-DK" sz="1000"/>
              <a:t>Få korrekt typografi når du indsætter kopieret tekst: Klik på </a:t>
            </a:r>
            <a:r>
              <a:rPr lang="da-DK" sz="1000" b="1"/>
              <a:t>Ctrl </a:t>
            </a:r>
            <a:r>
              <a:rPr lang="da-DK" sz="1000"/>
              <a:t>og vælg </a:t>
            </a:r>
            <a:r>
              <a:rPr lang="da-DK" sz="1000" b="1"/>
              <a:t>Behold kun tekst</a:t>
            </a:r>
          </a:p>
        </p:txBody>
      </p:sp>
      <p:grpSp>
        <p:nvGrpSpPr>
          <p:cNvPr id="13" name="Gruppe 12">
            <a:extLst>
              <a:ext uri="{FF2B5EF4-FFF2-40B4-BE49-F238E27FC236}">
                <a16:creationId xmlns:a16="http://schemas.microsoft.com/office/drawing/2014/main" id="{26938614-87E8-475B-978F-9E0B85723105}"/>
              </a:ext>
            </a:extLst>
          </p:cNvPr>
          <p:cNvGrpSpPr/>
          <p:nvPr userDrawn="1"/>
        </p:nvGrpSpPr>
        <p:grpSpPr>
          <a:xfrm>
            <a:off x="5659057" y="-503043"/>
            <a:ext cx="1948068" cy="404931"/>
            <a:chOff x="2756535" y="-674310"/>
            <a:chExt cx="2870876" cy="596671"/>
          </a:xfrm>
        </p:grpSpPr>
        <p:pic>
          <p:nvPicPr>
            <p:cNvPr id="14" name="Billede 13">
              <a:extLst>
                <a:ext uri="{FF2B5EF4-FFF2-40B4-BE49-F238E27FC236}">
                  <a16:creationId xmlns:a16="http://schemas.microsoft.com/office/drawing/2014/main" id="{FF51DC63-A15E-4934-912F-462A870C9F4D}"/>
                </a:ext>
              </a:extLst>
            </p:cNvPr>
            <p:cNvPicPr>
              <a:picLocks noChangeAspect="1"/>
            </p:cNvPicPr>
            <p:nvPr/>
          </p:nvPicPr>
          <p:blipFill>
            <a:blip r:embed="rId2"/>
            <a:stretch>
              <a:fillRect/>
            </a:stretch>
          </p:blipFill>
          <p:spPr>
            <a:xfrm>
              <a:off x="2756535" y="-312928"/>
              <a:ext cx="628571" cy="226756"/>
            </a:xfrm>
            <a:prstGeom prst="rect">
              <a:avLst/>
            </a:prstGeom>
          </p:spPr>
        </p:pic>
        <p:pic>
          <p:nvPicPr>
            <p:cNvPr id="16" name="Billede 15">
              <a:extLst>
                <a:ext uri="{FF2B5EF4-FFF2-40B4-BE49-F238E27FC236}">
                  <a16:creationId xmlns:a16="http://schemas.microsoft.com/office/drawing/2014/main" id="{A5F5D89F-6B4B-48F1-B16A-44DD887F3A90}"/>
                </a:ext>
              </a:extLst>
            </p:cNvPr>
            <p:cNvPicPr>
              <a:picLocks noChangeAspect="1"/>
            </p:cNvPicPr>
            <p:nvPr/>
          </p:nvPicPr>
          <p:blipFill>
            <a:blip r:embed="rId3"/>
            <a:stretch>
              <a:fillRect/>
            </a:stretch>
          </p:blipFill>
          <p:spPr>
            <a:xfrm>
              <a:off x="3385106" y="-674310"/>
              <a:ext cx="1419048" cy="590476"/>
            </a:xfrm>
            <a:prstGeom prst="rect">
              <a:avLst/>
            </a:prstGeom>
          </p:spPr>
        </p:pic>
        <p:pic>
          <p:nvPicPr>
            <p:cNvPr id="15" name="Billede 14">
              <a:extLst>
                <a:ext uri="{FF2B5EF4-FFF2-40B4-BE49-F238E27FC236}">
                  <a16:creationId xmlns:a16="http://schemas.microsoft.com/office/drawing/2014/main" id="{6E6167AB-B453-458B-9252-FCED1271D18D}"/>
                </a:ext>
              </a:extLst>
            </p:cNvPr>
            <p:cNvPicPr>
              <a:picLocks noChangeAspect="1"/>
            </p:cNvPicPr>
            <p:nvPr/>
          </p:nvPicPr>
          <p:blipFill>
            <a:blip r:embed="rId4"/>
            <a:stretch>
              <a:fillRect/>
            </a:stretch>
          </p:blipFill>
          <p:spPr>
            <a:xfrm>
              <a:off x="4522648" y="-315735"/>
              <a:ext cx="1104763" cy="238096"/>
            </a:xfrm>
            <a:prstGeom prst="rect">
              <a:avLst/>
            </a:prstGeom>
          </p:spPr>
        </p:pic>
      </p:grpSp>
    </p:spTree>
    <p:extLst>
      <p:ext uri="{BB962C8B-B14F-4D97-AF65-F5344CB8AC3E}">
        <p14:creationId xmlns:p14="http://schemas.microsoft.com/office/powerpoint/2010/main" val="31723121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ront B">
    <p:bg>
      <p:bgRef idx="1001">
        <a:schemeClr val="bg1"/>
      </p:bgRef>
    </p:bg>
    <p:spTree>
      <p:nvGrpSpPr>
        <p:cNvPr id="1" name=""/>
        <p:cNvGrpSpPr/>
        <p:nvPr/>
      </p:nvGrpSpPr>
      <p:grpSpPr>
        <a:xfrm>
          <a:off x="0" y="0"/>
          <a:ext cx="0" cy="0"/>
          <a:chOff x="0" y="0"/>
          <a:chExt cx="0" cy="0"/>
        </a:xfrm>
      </p:grpSpPr>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tx1"/>
                </a:solidFill>
              </a:defRPr>
            </a:lvl1pPr>
          </a:lstStyle>
          <a:p>
            <a:pPr lvl="0"/>
            <a:r>
              <a:rPr lang="da-DK" noProof="0"/>
              <a:t>Klik for at redigere titeltypografien i masteren</a:t>
            </a:r>
            <a:endParaRPr lang="en-GB" noProof="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tx1"/>
                </a:solidFill>
              </a:defRPr>
            </a:lvl1pPr>
          </a:lstStyle>
          <a:p>
            <a:pPr lvl="0"/>
            <a:r>
              <a:rPr lang="da-DK" noProof="0"/>
              <a:t>Klik for at redigere undertiteltypografien i masteren</a:t>
            </a:r>
            <a:endParaRPr lang="en-GB" noProof="0"/>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endParaRPr lang="en-GB"/>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en-GB" smtClean="0"/>
              <a:pPr/>
              <a:t>‹nr.›</a:t>
            </a:fld>
            <a:endParaRPr lang="en-GB"/>
          </a:p>
        </p:txBody>
      </p:sp>
    </p:spTree>
    <p:extLst>
      <p:ext uri="{BB962C8B-B14F-4D97-AF65-F5344CB8AC3E}">
        <p14:creationId xmlns:p14="http://schemas.microsoft.com/office/powerpoint/2010/main" val="122591931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userDrawn="1">
          <p15:clr>
            <a:srgbClr val="F26B43"/>
          </p15:clr>
        </p15:guide>
        <p15:guide id="2" pos="6984" userDrawn="1">
          <p15:clr>
            <a:srgbClr val="F26B43"/>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ne conten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48A0E3C-0CE1-4BBF-A912-5A81BF3B7BCA}"/>
              </a:ext>
            </a:extLst>
          </p:cNvPr>
          <p:cNvSpPr>
            <a:spLocks noGrp="1"/>
          </p:cNvSpPr>
          <p:nvPr>
            <p:ph type="title"/>
          </p:nvPr>
        </p:nvSpPr>
        <p:spPr/>
        <p:txBody>
          <a:bodyPr/>
          <a:lstStyle/>
          <a:p>
            <a:r>
              <a:rPr lang="da-DK"/>
              <a:t>Klik for at redigere titeltypografien i masteren</a:t>
            </a:r>
            <a:endParaRPr lang="en-GB"/>
          </a:p>
        </p:txBody>
      </p:sp>
      <p:sp>
        <p:nvSpPr>
          <p:cNvPr id="3" name="Content Placeholder 2"/>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a:p>
        </p:txBody>
      </p:sp>
      <p:sp>
        <p:nvSpPr>
          <p:cNvPr id="2" name="Footer Placeholder 1">
            <a:extLst>
              <a:ext uri="{FF2B5EF4-FFF2-40B4-BE49-F238E27FC236}">
                <a16:creationId xmlns:a16="http://schemas.microsoft.com/office/drawing/2014/main" id="{1FCA8860-CDAD-4F91-9292-2B11655C191E}"/>
              </a:ext>
            </a:extLst>
          </p:cNvPr>
          <p:cNvSpPr>
            <a:spLocks noGrp="1"/>
          </p:cNvSpPr>
          <p:nvPr>
            <p:ph type="ftr" sz="quarter" idx="10"/>
          </p:nvPr>
        </p:nvSpPr>
        <p:spPr/>
        <p:txBody>
          <a:bodyPr/>
          <a:lstStyle/>
          <a:p>
            <a:endParaRPr lang="en-GB"/>
          </a:p>
        </p:txBody>
      </p:sp>
      <p:sp>
        <p:nvSpPr>
          <p:cNvPr id="6" name="Slide Number Placeholder 5">
            <a:extLst>
              <a:ext uri="{FF2B5EF4-FFF2-40B4-BE49-F238E27FC236}">
                <a16:creationId xmlns:a16="http://schemas.microsoft.com/office/drawing/2014/main" id="{88C7A21B-9B48-4777-BF0D-9FB95719C2E7}"/>
              </a:ext>
            </a:extLst>
          </p:cNvPr>
          <p:cNvSpPr>
            <a:spLocks noGrp="1"/>
          </p:cNvSpPr>
          <p:nvPr>
            <p:ph type="sldNum" sz="quarter" idx="11"/>
          </p:nvPr>
        </p:nvSpPr>
        <p:spPr/>
        <p:txBody>
          <a:bodyPr/>
          <a:lstStyle/>
          <a:p>
            <a:fld id="{103EA872-A674-449B-A120-B97244F8E91D}" type="slidenum">
              <a:rPr lang="en-GB" smtClean="0"/>
              <a:pPr/>
              <a:t>‹nr.›</a:t>
            </a:fld>
            <a:endParaRPr lang="en-GB"/>
          </a:p>
        </p:txBody>
      </p:sp>
    </p:spTree>
    <p:extLst>
      <p:ext uri="{BB962C8B-B14F-4D97-AF65-F5344CB8AC3E}">
        <p14:creationId xmlns:p14="http://schemas.microsoft.com/office/powerpoint/2010/main" val="1187774059"/>
      </p:ext>
    </p:extLst>
  </p:cSld>
  <p:clrMapOvr>
    <a:masterClrMapping/>
  </p:clrMapOvr>
  <p:extLst>
    <p:ext uri="{DCECCB84-F9BA-43D5-87BE-67443E8EF086}">
      <p15:sldGuideLst xmlns:p15="http://schemas.microsoft.com/office/powerpoint/2012/main">
        <p15:guide id="1" pos="6984" userDrawn="1">
          <p15:clr>
            <a:srgbClr val="F26B43"/>
          </p15:clr>
        </p15:guide>
        <p15:guide id="2" pos="1117" userDrawn="1">
          <p15:clr>
            <a:srgbClr val="F26B43"/>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o indholdsobjekt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EB1D5E1-0C4E-4A74-BE37-26307F7E2821}"/>
              </a:ext>
            </a:extLst>
          </p:cNvPr>
          <p:cNvSpPr>
            <a:spLocks noGrp="1"/>
          </p:cNvSpPr>
          <p:nvPr>
            <p:ph type="title"/>
          </p:nvPr>
        </p:nvSpPr>
        <p:spPr>
          <a:xfrm>
            <a:off x="1774726" y="426127"/>
            <a:ext cx="9312374" cy="972716"/>
          </a:xfrm>
        </p:spPr>
        <p:txBody>
          <a:bodyPr/>
          <a:lstStyle/>
          <a:p>
            <a:r>
              <a:rPr lang="da-DK"/>
              <a:t>Klik for at redigere titeltypografien i masteren</a:t>
            </a:r>
            <a:endParaRPr lang="en-GB"/>
          </a:p>
        </p:txBody>
      </p:sp>
      <p:sp>
        <p:nvSpPr>
          <p:cNvPr id="3" name="Content Placeholder 2"/>
          <p:cNvSpPr>
            <a:spLocks noGrp="1"/>
          </p:cNvSpPr>
          <p:nvPr>
            <p:ph sz="half" idx="1"/>
          </p:nvPr>
        </p:nvSpPr>
        <p:spPr>
          <a:xfrm>
            <a:off x="1774800" y="1706399"/>
            <a:ext cx="4410177"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a:p>
        </p:txBody>
      </p:sp>
      <p:sp>
        <p:nvSpPr>
          <p:cNvPr id="4" name="Content Placeholder 3"/>
          <p:cNvSpPr>
            <a:spLocks noGrp="1"/>
          </p:cNvSpPr>
          <p:nvPr>
            <p:ph sz="half" idx="2"/>
          </p:nvPr>
        </p:nvSpPr>
        <p:spPr>
          <a:xfrm>
            <a:off x="6678001" y="1706399"/>
            <a:ext cx="4409100"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a:p>
        </p:txBody>
      </p:sp>
      <p:sp>
        <p:nvSpPr>
          <p:cNvPr id="7" name="Footer Placeholder 6">
            <a:extLst>
              <a:ext uri="{FF2B5EF4-FFF2-40B4-BE49-F238E27FC236}">
                <a16:creationId xmlns:a16="http://schemas.microsoft.com/office/drawing/2014/main" id="{02499420-B0E8-4C8A-8C00-E21262271ADD}"/>
              </a:ext>
            </a:extLst>
          </p:cNvPr>
          <p:cNvSpPr>
            <a:spLocks noGrp="1"/>
          </p:cNvSpPr>
          <p:nvPr>
            <p:ph type="ftr" sz="quarter" idx="10"/>
          </p:nvPr>
        </p:nvSpPr>
        <p:spPr/>
        <p:txBody>
          <a:bodyPr/>
          <a:lstStyle/>
          <a:p>
            <a:endParaRPr lang="en-GB"/>
          </a:p>
        </p:txBody>
      </p:sp>
      <p:sp>
        <p:nvSpPr>
          <p:cNvPr id="8" name="Slide Number Placeholder 7">
            <a:extLst>
              <a:ext uri="{FF2B5EF4-FFF2-40B4-BE49-F238E27FC236}">
                <a16:creationId xmlns:a16="http://schemas.microsoft.com/office/drawing/2014/main" id="{E3EE7F0E-E606-41AC-BBBF-B5AECB1112EB}"/>
              </a:ext>
            </a:extLst>
          </p:cNvPr>
          <p:cNvSpPr>
            <a:spLocks noGrp="1"/>
          </p:cNvSpPr>
          <p:nvPr>
            <p:ph type="sldNum" sz="quarter" idx="11"/>
          </p:nvPr>
        </p:nvSpPr>
        <p:spPr/>
        <p:txBody>
          <a:bodyPr/>
          <a:lstStyle/>
          <a:p>
            <a:fld id="{103EA872-A674-449B-A120-B97244F8E91D}" type="slidenum">
              <a:rPr lang="en-GB" smtClean="0"/>
              <a:pPr/>
              <a:t>‹nr.›</a:t>
            </a:fld>
            <a:endParaRPr lang="en-GB"/>
          </a:p>
        </p:txBody>
      </p:sp>
    </p:spTree>
    <p:extLst>
      <p:ext uri="{BB962C8B-B14F-4D97-AF65-F5344CB8AC3E}">
        <p14:creationId xmlns:p14="http://schemas.microsoft.com/office/powerpoint/2010/main" val="1131213533"/>
      </p:ext>
    </p:extLst>
  </p:cSld>
  <p:clrMapOvr>
    <a:masterClrMapping/>
  </p:clrMapOvr>
  <p:extLst>
    <p:ext uri="{DCECCB84-F9BA-43D5-87BE-67443E8EF086}">
      <p15:sldGuideLst xmlns:p15="http://schemas.microsoft.com/office/powerpoint/2012/main">
        <p15:guide id="1" pos="1118">
          <p15:clr>
            <a:srgbClr val="F26B43"/>
          </p15:clr>
        </p15:guide>
        <p15:guide id="2" pos="3896">
          <p15:clr>
            <a:srgbClr val="F26B43"/>
          </p15:clr>
        </p15:guide>
        <p15:guide id="3" pos="4205">
          <p15:clr>
            <a:srgbClr val="F26B43"/>
          </p15:clr>
        </p15:guide>
        <p15:guide id="4" pos="6984">
          <p15:clr>
            <a:srgbClr val="F26B43"/>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and two pictures">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90A2595F-A737-4D92-946C-EC0BBF885334}"/>
              </a:ext>
            </a:extLst>
          </p:cNvPr>
          <p:cNvSpPr>
            <a:spLocks noGrp="1"/>
          </p:cNvSpPr>
          <p:nvPr>
            <p:ph type="title"/>
          </p:nvPr>
        </p:nvSpPr>
        <p:spPr>
          <a:xfrm>
            <a:off x="1774726" y="426127"/>
            <a:ext cx="6048672" cy="972716"/>
          </a:xfrm>
        </p:spPr>
        <p:txBody>
          <a:bodyPr/>
          <a:lstStyle/>
          <a:p>
            <a:r>
              <a:rPr lang="da-DK"/>
              <a:t>Klik for at redigere titeltypografien i masteren</a:t>
            </a:r>
            <a:endParaRPr lang="en-GB"/>
          </a:p>
        </p:txBody>
      </p:sp>
      <p:sp>
        <p:nvSpPr>
          <p:cNvPr id="3" name="Content Placeholder 2"/>
          <p:cNvSpPr>
            <a:spLocks noGrp="1"/>
          </p:cNvSpPr>
          <p:nvPr>
            <p:ph idx="1"/>
          </p:nvPr>
        </p:nvSpPr>
        <p:spPr>
          <a:xfrm>
            <a:off x="1774726" y="1706328"/>
            <a:ext cx="6048672" cy="454557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8331213" y="849734"/>
            <a:ext cx="3859200" cy="2505600"/>
          </a:xfrm>
        </p:spPr>
        <p:txBody>
          <a:bodyPr/>
          <a:lstStyle>
            <a:lvl1pPr marL="0" indent="0" algn="ctr">
              <a:buNone/>
              <a:defRPr sz="1200"/>
            </a:lvl1pPr>
          </a:lstStyle>
          <a:p>
            <a:r>
              <a:rPr lang="en-GB"/>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8331213" y="3563718"/>
            <a:ext cx="3859200" cy="2505600"/>
          </a:xfrm>
        </p:spPr>
        <p:txBody>
          <a:bodyPr/>
          <a:lstStyle>
            <a:lvl1pPr marL="0" indent="0" algn="ctr">
              <a:buNone/>
              <a:defRPr sz="1200"/>
            </a:lvl1pPr>
          </a:lstStyle>
          <a:p>
            <a:r>
              <a:rPr lang="en-GB"/>
              <a:t>Click the placeholder and paste image via Skyfish icon</a:t>
            </a:r>
          </a:p>
          <a:p>
            <a:endParaRPr lang="en-GB"/>
          </a:p>
        </p:txBody>
      </p:sp>
      <p:sp>
        <p:nvSpPr>
          <p:cNvPr id="2" name="Footer Placeholder 1">
            <a:extLst>
              <a:ext uri="{FF2B5EF4-FFF2-40B4-BE49-F238E27FC236}">
                <a16:creationId xmlns:a16="http://schemas.microsoft.com/office/drawing/2014/main" id="{D2986237-C7E2-4498-82A4-361A340A6504}"/>
              </a:ext>
            </a:extLst>
          </p:cNvPr>
          <p:cNvSpPr>
            <a:spLocks noGrp="1"/>
          </p:cNvSpPr>
          <p:nvPr>
            <p:ph type="ftr" sz="quarter" idx="15"/>
          </p:nvPr>
        </p:nvSpPr>
        <p:spPr/>
        <p:txBody>
          <a:bodyPr/>
          <a:lstStyle/>
          <a:p>
            <a:endParaRPr lang="en-GB"/>
          </a:p>
        </p:txBody>
      </p:sp>
      <p:sp>
        <p:nvSpPr>
          <p:cNvPr id="6" name="Slide Number Placeholder 5">
            <a:extLst>
              <a:ext uri="{FF2B5EF4-FFF2-40B4-BE49-F238E27FC236}">
                <a16:creationId xmlns:a16="http://schemas.microsoft.com/office/drawing/2014/main" id="{21664EEF-2B63-484E-803A-4FCD66F243A5}"/>
              </a:ext>
            </a:extLst>
          </p:cNvPr>
          <p:cNvSpPr>
            <a:spLocks noGrp="1"/>
          </p:cNvSpPr>
          <p:nvPr>
            <p:ph type="sldNum" sz="quarter" idx="16"/>
          </p:nvPr>
        </p:nvSpPr>
        <p:spPr/>
        <p:txBody>
          <a:bodyPr/>
          <a:lstStyle/>
          <a:p>
            <a:fld id="{103EA872-A674-449B-A120-B97244F8E91D}" type="slidenum">
              <a:rPr lang="en-GB" smtClean="0"/>
              <a:pPr/>
              <a:t>‹nr.›</a:t>
            </a:fld>
            <a:endParaRPr lang="en-GB"/>
          </a:p>
        </p:txBody>
      </p:sp>
    </p:spTree>
    <p:extLst>
      <p:ext uri="{BB962C8B-B14F-4D97-AF65-F5344CB8AC3E}">
        <p14:creationId xmlns:p14="http://schemas.microsoft.com/office/powerpoint/2010/main" val="3922670733"/>
      </p:ext>
    </p:extLst>
  </p:cSld>
  <p:clrMapOvr>
    <a:masterClrMapping/>
  </p:clrMapOvr>
  <p:extLst>
    <p:ext uri="{DCECCB84-F9BA-43D5-87BE-67443E8EF086}">
      <p15:sldGuideLst xmlns:p15="http://schemas.microsoft.com/office/powerpoint/2012/main">
        <p15:guide id="1" pos="4927" userDrawn="1">
          <p15:clr>
            <a:srgbClr val="F26B43"/>
          </p15:clr>
        </p15:guide>
        <p15:guide id="2" pos="5247" userDrawn="1">
          <p15:clr>
            <a:srgbClr val="F26B43"/>
          </p15:clr>
        </p15:guide>
        <p15:guide id="3" pos="1117" userDrawn="1">
          <p15:clr>
            <a:srgbClr val="F26B43"/>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pictures and text">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92213382-11A1-48CE-B0A0-D8A7D26861FB}"/>
              </a:ext>
            </a:extLst>
          </p:cNvPr>
          <p:cNvSpPr>
            <a:spLocks noGrp="1"/>
          </p:cNvSpPr>
          <p:nvPr>
            <p:ph type="title"/>
          </p:nvPr>
        </p:nvSpPr>
        <p:spPr>
          <a:xfrm>
            <a:off x="4221360" y="426127"/>
            <a:ext cx="6865740" cy="972716"/>
          </a:xfrm>
        </p:spPr>
        <p:txBody>
          <a:bodyPr/>
          <a:lstStyle/>
          <a:p>
            <a:r>
              <a:rPr lang="da-DK"/>
              <a:t>Klik for at redigere titeltypografien i masteren</a:t>
            </a:r>
            <a:endParaRPr lang="en-GB"/>
          </a:p>
        </p:txBody>
      </p:sp>
      <p:sp>
        <p:nvSpPr>
          <p:cNvPr id="3" name="Content Placeholder 2"/>
          <p:cNvSpPr>
            <a:spLocks noGrp="1"/>
          </p:cNvSpPr>
          <p:nvPr>
            <p:ph idx="1"/>
          </p:nvPr>
        </p:nvSpPr>
        <p:spPr>
          <a:xfrm>
            <a:off x="4221360" y="1706328"/>
            <a:ext cx="6865740" cy="454557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1" y="1314523"/>
            <a:ext cx="3708000" cy="2455200"/>
          </a:xfrm>
        </p:spPr>
        <p:txBody>
          <a:bodyPr/>
          <a:lstStyle>
            <a:lvl1pPr marL="0" indent="0" algn="ctr">
              <a:buNone/>
              <a:defRPr sz="1200"/>
            </a:lvl1pPr>
          </a:lstStyle>
          <a:p>
            <a:r>
              <a:rPr lang="en-GB"/>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1" y="3968153"/>
            <a:ext cx="3708000" cy="2455200"/>
          </a:xfrm>
        </p:spPr>
        <p:txBody>
          <a:bodyPr/>
          <a:lstStyle>
            <a:lvl1pPr marL="0" indent="0" algn="ctr">
              <a:buNone/>
              <a:defRPr sz="1200"/>
            </a:lvl1pPr>
          </a:lstStyle>
          <a:p>
            <a:r>
              <a:rPr lang="en-GB"/>
              <a:t>Click the placeholder and paste image via Skyfish icon</a:t>
            </a:r>
          </a:p>
          <a:p>
            <a:endParaRPr lang="en-GB"/>
          </a:p>
        </p:txBody>
      </p:sp>
      <p:sp>
        <p:nvSpPr>
          <p:cNvPr id="2" name="Footer Placeholder 1">
            <a:extLst>
              <a:ext uri="{FF2B5EF4-FFF2-40B4-BE49-F238E27FC236}">
                <a16:creationId xmlns:a16="http://schemas.microsoft.com/office/drawing/2014/main" id="{AE26B732-1A52-4AA9-89FC-8FC5439E40DC}"/>
              </a:ext>
            </a:extLst>
          </p:cNvPr>
          <p:cNvSpPr>
            <a:spLocks noGrp="1"/>
          </p:cNvSpPr>
          <p:nvPr>
            <p:ph type="ftr" sz="quarter" idx="15"/>
          </p:nvPr>
        </p:nvSpPr>
        <p:spPr/>
        <p:txBody>
          <a:bodyPr/>
          <a:lstStyle/>
          <a:p>
            <a:endParaRPr lang="en-GB"/>
          </a:p>
        </p:txBody>
      </p:sp>
      <p:sp>
        <p:nvSpPr>
          <p:cNvPr id="6" name="Slide Number Placeholder 5">
            <a:extLst>
              <a:ext uri="{FF2B5EF4-FFF2-40B4-BE49-F238E27FC236}">
                <a16:creationId xmlns:a16="http://schemas.microsoft.com/office/drawing/2014/main" id="{3B25D0DC-E43F-43DA-AA0F-C0C54C8939F7}"/>
              </a:ext>
            </a:extLst>
          </p:cNvPr>
          <p:cNvSpPr>
            <a:spLocks noGrp="1"/>
          </p:cNvSpPr>
          <p:nvPr>
            <p:ph type="sldNum" sz="quarter" idx="16"/>
          </p:nvPr>
        </p:nvSpPr>
        <p:spPr/>
        <p:txBody>
          <a:bodyPr/>
          <a:lstStyle/>
          <a:p>
            <a:fld id="{103EA872-A674-449B-A120-B97244F8E91D}" type="slidenum">
              <a:rPr lang="en-GB" smtClean="0"/>
              <a:pPr/>
              <a:t>‹nr.›</a:t>
            </a:fld>
            <a:endParaRPr lang="en-GB"/>
          </a:p>
        </p:txBody>
      </p:sp>
    </p:spTree>
    <p:extLst>
      <p:ext uri="{BB962C8B-B14F-4D97-AF65-F5344CB8AC3E}">
        <p14:creationId xmlns:p14="http://schemas.microsoft.com/office/powerpoint/2010/main" val="1283562364"/>
      </p:ext>
    </p:extLst>
  </p:cSld>
  <p:clrMapOvr>
    <a:masterClrMapping/>
  </p:clrMapOvr>
  <p:extLst>
    <p:ext uri="{DCECCB84-F9BA-43D5-87BE-67443E8EF086}">
      <p15:sldGuideLst xmlns:p15="http://schemas.microsoft.com/office/powerpoint/2012/main">
        <p15:guide id="1" pos="6984" userDrawn="1">
          <p15:clr>
            <a:srgbClr val="F26B43"/>
          </p15:clr>
        </p15:guide>
        <p15:guide id="2" pos="2660" userDrawn="1">
          <p15:clr>
            <a:srgbClr val="F26B43"/>
          </p15:clr>
        </p15:guide>
        <p15:guide id="3" pos="2335" userDrawn="1">
          <p15:clr>
            <a:srgbClr val="F26B43"/>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hree columns">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953C3-F3F7-4638-96F8-7CF20CB55E0C}"/>
              </a:ext>
            </a:extLst>
          </p:cNvPr>
          <p:cNvSpPr>
            <a:spLocks noGrp="1"/>
          </p:cNvSpPr>
          <p:nvPr>
            <p:ph type="title" hasCustomPrompt="1"/>
          </p:nvPr>
        </p:nvSpPr>
        <p:spPr>
          <a:xfrm>
            <a:off x="247650" y="980727"/>
            <a:ext cx="3740400" cy="418115"/>
          </a:xfrm>
        </p:spPr>
        <p:txBody>
          <a:bodyPr/>
          <a:lstStyle>
            <a:lvl1pPr>
              <a:defRPr sz="2400"/>
            </a:lvl1pPr>
          </a:lstStyle>
          <a:p>
            <a:r>
              <a:rPr lang="en-GB"/>
              <a:t>Click to add title one line</a:t>
            </a:r>
          </a:p>
        </p:txBody>
      </p:sp>
      <p:sp>
        <p:nvSpPr>
          <p:cNvPr id="15" name="Content Placeholder 2">
            <a:extLst>
              <a:ext uri="{FF2B5EF4-FFF2-40B4-BE49-F238E27FC236}">
                <a16:creationId xmlns:a16="http://schemas.microsoft.com/office/drawing/2014/main" id="{CC0DB591-4602-46B3-B1C3-1E64148AB9B7}"/>
              </a:ext>
            </a:extLst>
          </p:cNvPr>
          <p:cNvSpPr>
            <a:spLocks noGrp="1"/>
          </p:cNvSpPr>
          <p:nvPr>
            <p:ph idx="1"/>
          </p:nvPr>
        </p:nvSpPr>
        <p:spPr>
          <a:xfrm>
            <a:off x="247650" y="4407150"/>
            <a:ext cx="3740400" cy="184442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a:p>
        </p:txBody>
      </p:sp>
      <p:sp>
        <p:nvSpPr>
          <p:cNvPr id="19" name="Text Placeholder 18">
            <a:extLst>
              <a:ext uri="{FF2B5EF4-FFF2-40B4-BE49-F238E27FC236}">
                <a16:creationId xmlns:a16="http://schemas.microsoft.com/office/drawing/2014/main" id="{68416079-1CFC-426F-A6ED-5AB355FC545F}"/>
              </a:ext>
            </a:extLst>
          </p:cNvPr>
          <p:cNvSpPr>
            <a:spLocks noGrp="1"/>
          </p:cNvSpPr>
          <p:nvPr>
            <p:ph type="body" sz="quarter" idx="21" hasCustomPrompt="1"/>
          </p:nvPr>
        </p:nvSpPr>
        <p:spPr>
          <a:xfrm>
            <a:off x="42227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en-GB"/>
              <a:t>Click to add title one line</a:t>
            </a:r>
          </a:p>
        </p:txBody>
      </p:sp>
      <p:sp>
        <p:nvSpPr>
          <p:cNvPr id="21" name="Content Placeholder 20">
            <a:extLst>
              <a:ext uri="{FF2B5EF4-FFF2-40B4-BE49-F238E27FC236}">
                <a16:creationId xmlns:a16="http://schemas.microsoft.com/office/drawing/2014/main" id="{D358873C-68BF-4E89-B536-B3248F2B25FE}"/>
              </a:ext>
            </a:extLst>
          </p:cNvPr>
          <p:cNvSpPr>
            <a:spLocks noGrp="1"/>
          </p:cNvSpPr>
          <p:nvPr>
            <p:ph sz="quarter" idx="22"/>
          </p:nvPr>
        </p:nvSpPr>
        <p:spPr>
          <a:xfrm>
            <a:off x="4222750" y="4406899"/>
            <a:ext cx="3740401"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a:p>
        </p:txBody>
      </p:sp>
      <p:sp>
        <p:nvSpPr>
          <p:cNvPr id="23" name="Text Placeholder 22">
            <a:extLst>
              <a:ext uri="{FF2B5EF4-FFF2-40B4-BE49-F238E27FC236}">
                <a16:creationId xmlns:a16="http://schemas.microsoft.com/office/drawing/2014/main" id="{69A0E900-1FE2-4CC1-B435-93F3A1189356}"/>
              </a:ext>
            </a:extLst>
          </p:cNvPr>
          <p:cNvSpPr>
            <a:spLocks noGrp="1"/>
          </p:cNvSpPr>
          <p:nvPr>
            <p:ph type="body" sz="quarter" idx="23" hasCustomPrompt="1"/>
          </p:nvPr>
        </p:nvSpPr>
        <p:spPr>
          <a:xfrm>
            <a:off x="81978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en-GB"/>
              <a:t>Click to add title one line</a:t>
            </a:r>
          </a:p>
        </p:txBody>
      </p:sp>
      <p:sp>
        <p:nvSpPr>
          <p:cNvPr id="25" name="Content Placeholder 24">
            <a:extLst>
              <a:ext uri="{FF2B5EF4-FFF2-40B4-BE49-F238E27FC236}">
                <a16:creationId xmlns:a16="http://schemas.microsoft.com/office/drawing/2014/main" id="{E094886A-F110-4851-B1DA-8DFC40D509F8}"/>
              </a:ext>
            </a:extLst>
          </p:cNvPr>
          <p:cNvSpPr>
            <a:spLocks noGrp="1"/>
          </p:cNvSpPr>
          <p:nvPr>
            <p:ph sz="quarter" idx="24"/>
          </p:nvPr>
        </p:nvSpPr>
        <p:spPr>
          <a:xfrm>
            <a:off x="8197850" y="4406899"/>
            <a:ext cx="3740400"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a:p>
        </p:txBody>
      </p:sp>
      <p:sp>
        <p:nvSpPr>
          <p:cNvPr id="9" name="Picture Placeholder 8">
            <a:extLst>
              <a:ext uri="{FF2B5EF4-FFF2-40B4-BE49-F238E27FC236}">
                <a16:creationId xmlns:a16="http://schemas.microsoft.com/office/drawing/2014/main" id="{91B02311-54A6-4455-B615-BBCA0DA742E4}"/>
              </a:ext>
            </a:extLst>
          </p:cNvPr>
          <p:cNvSpPr>
            <a:spLocks noGrp="1"/>
          </p:cNvSpPr>
          <p:nvPr>
            <p:ph type="pic" sz="quarter" idx="18" hasCustomPrompt="1"/>
          </p:nvPr>
        </p:nvSpPr>
        <p:spPr>
          <a:xfrm>
            <a:off x="247650" y="1546282"/>
            <a:ext cx="3740400" cy="2664000"/>
          </a:xfrm>
        </p:spPr>
        <p:txBody>
          <a:bodyPr/>
          <a:lstStyle>
            <a:lvl1pPr marL="0" indent="0" algn="ctr">
              <a:buNone/>
              <a:defRPr sz="1200"/>
            </a:lvl1pPr>
          </a:lstStyle>
          <a:p>
            <a:r>
              <a:rPr lang="en-GB"/>
              <a:t>Click the placeholder and paste image via Skyfish icon</a:t>
            </a:r>
          </a:p>
        </p:txBody>
      </p:sp>
      <p:sp>
        <p:nvSpPr>
          <p:cNvPr id="13" name="Picture Placeholder 8">
            <a:extLst>
              <a:ext uri="{FF2B5EF4-FFF2-40B4-BE49-F238E27FC236}">
                <a16:creationId xmlns:a16="http://schemas.microsoft.com/office/drawing/2014/main" id="{710A5827-3485-49A0-81F0-FF89EE34B804}"/>
              </a:ext>
            </a:extLst>
          </p:cNvPr>
          <p:cNvSpPr>
            <a:spLocks noGrp="1"/>
          </p:cNvSpPr>
          <p:nvPr>
            <p:ph type="pic" sz="quarter" idx="19" hasCustomPrompt="1"/>
          </p:nvPr>
        </p:nvSpPr>
        <p:spPr>
          <a:xfrm>
            <a:off x="4223149" y="1548581"/>
            <a:ext cx="3740400" cy="2664000"/>
          </a:xfrm>
        </p:spPr>
        <p:txBody>
          <a:bodyPr/>
          <a:lstStyle>
            <a:lvl1pPr marL="0" indent="0" algn="ctr">
              <a:buNone/>
              <a:defRPr sz="1200"/>
            </a:lvl1pPr>
          </a:lstStyle>
          <a:p>
            <a:r>
              <a:rPr lang="en-GB"/>
              <a:t>Click the placeholder and paste image via Skyfish icon</a:t>
            </a:r>
          </a:p>
        </p:txBody>
      </p:sp>
      <p:sp>
        <p:nvSpPr>
          <p:cNvPr id="14" name="Picture Placeholder 8">
            <a:extLst>
              <a:ext uri="{FF2B5EF4-FFF2-40B4-BE49-F238E27FC236}">
                <a16:creationId xmlns:a16="http://schemas.microsoft.com/office/drawing/2014/main" id="{E27B0558-FCB8-4A55-9BA9-182DFF0387F4}"/>
              </a:ext>
            </a:extLst>
          </p:cNvPr>
          <p:cNvSpPr>
            <a:spLocks noGrp="1"/>
          </p:cNvSpPr>
          <p:nvPr>
            <p:ph type="pic" sz="quarter" idx="20" hasCustomPrompt="1"/>
          </p:nvPr>
        </p:nvSpPr>
        <p:spPr>
          <a:xfrm>
            <a:off x="8198648" y="1546282"/>
            <a:ext cx="3740400" cy="2664000"/>
          </a:xfrm>
        </p:spPr>
        <p:txBody>
          <a:bodyPr/>
          <a:lstStyle>
            <a:lvl1pPr marL="0" indent="0" algn="ctr">
              <a:buNone/>
              <a:defRPr sz="1200"/>
            </a:lvl1pPr>
          </a:lstStyle>
          <a:p>
            <a:r>
              <a:rPr lang="en-GB"/>
              <a:t>Click the placeholder and paste image via Skyfish icon</a:t>
            </a:r>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endParaRPr lang="en-GB"/>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en-GB" smtClean="0"/>
              <a:pPr/>
              <a:t>‹nr.›</a:t>
            </a:fld>
            <a:endParaRPr lang="en-GB"/>
          </a:p>
        </p:txBody>
      </p:sp>
    </p:spTree>
    <p:extLst>
      <p:ext uri="{BB962C8B-B14F-4D97-AF65-F5344CB8AC3E}">
        <p14:creationId xmlns:p14="http://schemas.microsoft.com/office/powerpoint/2010/main" val="188637407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7522" userDrawn="1">
          <p15:clr>
            <a:srgbClr val="F26B43"/>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Kun titel">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297DEAA-3B7B-49C7-8C28-3F21F36A93D7}"/>
              </a:ext>
            </a:extLst>
          </p:cNvPr>
          <p:cNvSpPr>
            <a:spLocks noGrp="1"/>
          </p:cNvSpPr>
          <p:nvPr>
            <p:ph type="title"/>
          </p:nvPr>
        </p:nvSpPr>
        <p:spPr/>
        <p:txBody>
          <a:bodyPr/>
          <a:lstStyle/>
          <a:p>
            <a:r>
              <a:rPr lang="da-DK"/>
              <a:t>Klik for at redigere titeltypografien i masteren</a:t>
            </a:r>
            <a:endParaRPr lang="en-GB"/>
          </a:p>
        </p:txBody>
      </p:sp>
      <p:sp>
        <p:nvSpPr>
          <p:cNvPr id="2" name="Footer Placeholder 1">
            <a:extLst>
              <a:ext uri="{FF2B5EF4-FFF2-40B4-BE49-F238E27FC236}">
                <a16:creationId xmlns:a16="http://schemas.microsoft.com/office/drawing/2014/main" id="{51F74546-9D06-4CF7-806D-E04B043BF5A5}"/>
              </a:ext>
            </a:extLst>
          </p:cNvPr>
          <p:cNvSpPr>
            <a:spLocks noGrp="1"/>
          </p:cNvSpPr>
          <p:nvPr>
            <p:ph type="ftr" sz="quarter" idx="10"/>
          </p:nvPr>
        </p:nvSpPr>
        <p:spPr/>
        <p:txBody>
          <a:bodyPr/>
          <a:lstStyle/>
          <a:p>
            <a:endParaRPr lang="en-GB"/>
          </a:p>
        </p:txBody>
      </p:sp>
      <p:sp>
        <p:nvSpPr>
          <p:cNvPr id="6" name="Slide Number Placeholder 5">
            <a:extLst>
              <a:ext uri="{FF2B5EF4-FFF2-40B4-BE49-F238E27FC236}">
                <a16:creationId xmlns:a16="http://schemas.microsoft.com/office/drawing/2014/main" id="{42F53AB3-8AAF-469F-AD3F-AE5E1A39D7C8}"/>
              </a:ext>
            </a:extLst>
          </p:cNvPr>
          <p:cNvSpPr>
            <a:spLocks noGrp="1"/>
          </p:cNvSpPr>
          <p:nvPr>
            <p:ph type="sldNum" sz="quarter" idx="11"/>
          </p:nvPr>
        </p:nvSpPr>
        <p:spPr/>
        <p:txBody>
          <a:bodyPr/>
          <a:lstStyle/>
          <a:p>
            <a:fld id="{103EA872-A674-449B-A120-B97244F8E91D}" type="slidenum">
              <a:rPr lang="en-GB" smtClean="0"/>
              <a:pPr/>
              <a:t>‹nr.›</a:t>
            </a:fld>
            <a:endParaRPr lang="en-GB"/>
          </a:p>
        </p:txBody>
      </p:sp>
    </p:spTree>
    <p:extLst>
      <p:ext uri="{BB962C8B-B14F-4D97-AF65-F5344CB8AC3E}">
        <p14:creationId xmlns:p14="http://schemas.microsoft.com/office/powerpoint/2010/main" val="120845512"/>
      </p:ext>
    </p:extLst>
  </p:cSld>
  <p:clrMapOvr>
    <a:masterClrMapping/>
  </p:clrMapOvr>
  <p:extLst>
    <p:ext uri="{DCECCB84-F9BA-43D5-87BE-67443E8EF086}">
      <p15:sldGuideLst xmlns:p15="http://schemas.microsoft.com/office/powerpoint/2012/main">
        <p15:guide id="1" pos="1117" userDrawn="1">
          <p15:clr>
            <a:srgbClr val="F26B43"/>
          </p15:clr>
        </p15:guide>
        <p15:guide id="2" pos="6984" userDrawn="1">
          <p15:clr>
            <a:srgbClr val="F26B43"/>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Logo og footers">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AE75ABF-082F-4A38-B952-09157E37A81A}"/>
              </a:ext>
            </a:extLst>
          </p:cNvPr>
          <p:cNvSpPr>
            <a:spLocks noGrp="1"/>
          </p:cNvSpPr>
          <p:nvPr>
            <p:ph type="ftr" sz="quarter" idx="10"/>
          </p:nvPr>
        </p:nvSpPr>
        <p:spPr/>
        <p:txBody>
          <a:bodyPr/>
          <a:lstStyle/>
          <a:p>
            <a:endParaRPr lang="en-GB"/>
          </a:p>
        </p:txBody>
      </p:sp>
      <p:sp>
        <p:nvSpPr>
          <p:cNvPr id="5" name="Slide Number Placeholder 4">
            <a:extLst>
              <a:ext uri="{FF2B5EF4-FFF2-40B4-BE49-F238E27FC236}">
                <a16:creationId xmlns:a16="http://schemas.microsoft.com/office/drawing/2014/main" id="{D0A39F3A-7714-4FD6-9132-D60FFA220D98}"/>
              </a:ext>
            </a:extLst>
          </p:cNvPr>
          <p:cNvSpPr>
            <a:spLocks noGrp="1"/>
          </p:cNvSpPr>
          <p:nvPr>
            <p:ph type="sldNum" sz="quarter" idx="11"/>
          </p:nvPr>
        </p:nvSpPr>
        <p:spPr/>
        <p:txBody>
          <a:bodyPr/>
          <a:lstStyle/>
          <a:p>
            <a:fld id="{103EA872-A674-449B-A120-B97244F8E91D}" type="slidenum">
              <a:rPr lang="en-GB" smtClean="0"/>
              <a:pPr/>
              <a:t>‹nr.›</a:t>
            </a:fld>
            <a:endParaRPr lang="en-GB"/>
          </a:p>
        </p:txBody>
      </p:sp>
    </p:spTree>
    <p:extLst>
      <p:ext uri="{BB962C8B-B14F-4D97-AF65-F5344CB8AC3E}">
        <p14:creationId xmlns:p14="http://schemas.microsoft.com/office/powerpoint/2010/main" val="26692647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9" name="Logo color">
            <a:extLst>
              <a:ext uri="{FF2B5EF4-FFF2-40B4-BE49-F238E27FC236}">
                <a16:creationId xmlns:a16="http://schemas.microsoft.com/office/drawing/2014/main" id="{ADC92552-7939-46C1-AAFE-B97F51EBFFE9}"/>
              </a:ext>
            </a:extLst>
          </p:cNvPr>
          <p:cNvSpPr>
            <a:spLocks noChangeAspect="1"/>
          </p:cNvSpPr>
          <p:nvPr userDrawn="1">
            <p:custDataLst>
              <p:tags r:id="rId14"/>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GB"/>
          </a:p>
        </p:txBody>
      </p:sp>
      <p:sp>
        <p:nvSpPr>
          <p:cNvPr id="11" name="Bottom bar">
            <a:extLst>
              <a:ext uri="{FF2B5EF4-FFF2-40B4-BE49-F238E27FC236}">
                <a16:creationId xmlns:a16="http://schemas.microsoft.com/office/drawing/2014/main" id="{FFFFD011-0D94-46EE-B45C-787FE82C3B5E}"/>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err="1">
              <a:ln>
                <a:noFill/>
              </a:ln>
              <a:solidFill>
                <a:srgbClr val="FFFFFF"/>
              </a:solidFill>
              <a:effectLst/>
              <a:latin typeface="+mn-lt"/>
              <a:ea typeface="ＭＳ Ｐゴシック" pitchFamily="-80" charset="-128"/>
            </a:endParaRPr>
          </a:p>
        </p:txBody>
      </p:sp>
      <p:sp>
        <p:nvSpPr>
          <p:cNvPr id="3" name="FLD_Presentation Title"/>
          <p:cNvSpPr>
            <a:spLocks noGrp="1"/>
          </p:cNvSpPr>
          <p:nvPr>
            <p:ph type="ftr" sz="quarter" idx="3"/>
          </p:nvPr>
        </p:nvSpPr>
        <p:spPr>
          <a:xfrm>
            <a:off x="0" y="6912000"/>
            <a:ext cx="0" cy="0"/>
          </a:xfrm>
          <a:prstGeom prst="rect">
            <a:avLst/>
          </a:prstGeom>
        </p:spPr>
        <p:txBody>
          <a:bodyPr vert="horz" lIns="0" tIns="0" rIns="0" bIns="0" rtlCol="0" anchor="t" anchorCtr="0"/>
          <a:lstStyle>
            <a:lvl1pPr algn="l">
              <a:spcBef>
                <a:spcPts val="0"/>
              </a:spcBef>
              <a:defRPr sz="700" b="0">
                <a:noFill/>
                <a:latin typeface="+mn-lt"/>
              </a:defRPr>
            </a:lvl1pPr>
          </a:lstStyle>
          <a:p>
            <a:endParaRPr lang="en-GB"/>
          </a:p>
        </p:txBody>
      </p:sp>
      <p:sp>
        <p:nvSpPr>
          <p:cNvPr id="4" name="Slide Number Placeholder 3"/>
          <p:cNvSpPr>
            <a:spLocks noGrp="1"/>
          </p:cNvSpPr>
          <p:nvPr>
            <p:ph type="sldNum" sz="quarter" idx="4"/>
          </p:nvPr>
        </p:nvSpPr>
        <p:spPr>
          <a:xfrm>
            <a:off x="11506450" y="6541200"/>
            <a:ext cx="432600" cy="316800"/>
          </a:xfrm>
          <a:prstGeom prst="rect">
            <a:avLst/>
          </a:prstGeom>
        </p:spPr>
        <p:txBody>
          <a:bodyPr vert="horz" lIns="0" tIns="0" rIns="0" bIns="0" rtlCol="0" anchor="ctr" anchorCtr="0"/>
          <a:lstStyle>
            <a:lvl1pPr algn="l">
              <a:defRPr sz="700" b="1">
                <a:solidFill>
                  <a:schemeClr val="bg1"/>
                </a:solidFill>
                <a:latin typeface="+mn-lt"/>
              </a:defRPr>
            </a:lvl1pPr>
          </a:lstStyle>
          <a:p>
            <a:fld id="{103EA872-A674-449B-A120-B97244F8E91D}" type="slidenum">
              <a:rPr lang="en-GB" smtClean="0"/>
              <a:pPr/>
              <a:t>‹nr.›</a:t>
            </a:fld>
            <a:endParaRPr lang="en-GB"/>
          </a:p>
        </p:txBody>
      </p:sp>
      <p:sp>
        <p:nvSpPr>
          <p:cNvPr id="113666" name="Rectangle 2"/>
          <p:cNvSpPr>
            <a:spLocks noGrp="1" noChangeArrowheads="1"/>
          </p:cNvSpPr>
          <p:nvPr>
            <p:ph type="title"/>
          </p:nvPr>
        </p:nvSpPr>
        <p:spPr bwMode="auto">
          <a:xfrm>
            <a:off x="1774726" y="426127"/>
            <a:ext cx="9312374" cy="972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da-DK"/>
              <a:t>Klik for at redigere titeltypografien i masteren</a:t>
            </a:r>
            <a:endParaRPr lang="en-GB"/>
          </a:p>
        </p:txBody>
      </p:sp>
      <p:sp>
        <p:nvSpPr>
          <p:cNvPr id="113667" name="Rectangle 3"/>
          <p:cNvSpPr>
            <a:spLocks noGrp="1" noChangeArrowheads="1"/>
          </p:cNvSpPr>
          <p:nvPr>
            <p:ph type="body" idx="1"/>
          </p:nvPr>
        </p:nvSpPr>
        <p:spPr bwMode="auto">
          <a:xfrm>
            <a:off x="1774726" y="1706328"/>
            <a:ext cx="9312374" cy="45455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a:p>
        </p:txBody>
      </p:sp>
      <p:sp>
        <p:nvSpPr>
          <p:cNvPr id="113676" name="text" descr="{&quot;templafy&quot;:{&quot;id&quot;:&quot;2fce62a0-f28a-44e1-a519-0cbe37b25f7a&quot;}}" title="UserProfile.Offices.Workarea_{{DocumentLanguage}}"/>
          <p:cNvSpPr>
            <a:spLocks noChangeArrowheads="1"/>
          </p:cNvSpPr>
          <p:nvPr/>
        </p:nvSpPr>
        <p:spPr bwMode="auto">
          <a:xfrm>
            <a:off x="1774726" y="6541200"/>
            <a:ext cx="3397071" cy="31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nchorCtr="0"/>
          <a:lstStyle/>
          <a:p>
            <a:pPr algn="l" eaLnBrk="0" hangingPunct="0">
              <a:spcBef>
                <a:spcPct val="0"/>
              </a:spcBef>
            </a:pPr>
            <a:r>
              <a:rPr lang="en-GB" sz="700" b="1">
                <a:solidFill>
                  <a:schemeClr val="bg1"/>
                </a:solidFill>
                <a:latin typeface="+mn-lt"/>
              </a:rPr>
              <a:t>DTU</a:t>
            </a:r>
          </a:p>
        </p:txBody>
      </p:sp>
      <p:sp>
        <p:nvSpPr>
          <p:cNvPr id="5" name="date" descr="{&quot;templafy&quot;:{&quot;id&quot;:&quot;58465eeb-cfe0-4970-97ec-88179dc0a9c2&quot;}}" title="Form.Date">
            <a:extLst>
              <a:ext uri="{FF2B5EF4-FFF2-40B4-BE49-F238E27FC236}">
                <a16:creationId xmlns:a16="http://schemas.microsoft.com/office/drawing/2014/main" id="{792B975C-625D-4095-8E1D-63F20A11B57C}"/>
              </a:ext>
            </a:extLst>
          </p:cNvPr>
          <p:cNvSpPr/>
          <p:nvPr userDrawn="1"/>
        </p:nvSpPr>
        <p:spPr bwMode="auto">
          <a:xfrm>
            <a:off x="251363" y="6541200"/>
            <a:ext cx="1104013" cy="316800"/>
          </a:xfrm>
          <a:prstGeom prst="rect">
            <a:avLst/>
          </a:prstGeom>
          <a:no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r" defTabSz="914400" rtl="0" eaLnBrk="1" fontAlgn="base" latinLnBrk="0" hangingPunct="1">
              <a:lnSpc>
                <a:spcPct val="100000"/>
              </a:lnSpc>
              <a:spcBef>
                <a:spcPct val="50000"/>
              </a:spcBef>
              <a:spcAft>
                <a:spcPct val="0"/>
              </a:spcAft>
              <a:buClrTx/>
              <a:buSzTx/>
              <a:buFontTx/>
              <a:buNone/>
              <a:tabLst/>
            </a:pPr>
            <a:r>
              <a:rPr kumimoji="0" lang="en-GB" sz="700" b="1" i="0" u="none" strike="noStrike" cap="none" normalizeH="0" baseline="0">
                <a:ln>
                  <a:noFill/>
                </a:ln>
                <a:solidFill>
                  <a:schemeClr val="bg1"/>
                </a:solidFill>
                <a:effectLst/>
                <a:latin typeface="+mn-lt"/>
                <a:ea typeface="ＭＳ Ｐゴシック" pitchFamily="-80" charset="-128"/>
              </a:rPr>
              <a:t>Date</a:t>
            </a:r>
          </a:p>
        </p:txBody>
      </p:sp>
      <p:sp>
        <p:nvSpPr>
          <p:cNvPr id="7" name="text" descr="{&quot;templafy&quot;:{&quot;id&quot;:&quot;5020bdfb-1912-4d6d-a5c3-71b7da283692&quot;}}" title="Form.PresentationTitle">
            <a:extLst>
              <a:ext uri="{FF2B5EF4-FFF2-40B4-BE49-F238E27FC236}">
                <a16:creationId xmlns:a16="http://schemas.microsoft.com/office/drawing/2014/main" id="{06B09BDB-1C7D-4F8A-8F1B-82D88054A428}"/>
              </a:ext>
            </a:extLst>
          </p:cNvPr>
          <p:cNvSpPr txBox="1"/>
          <p:nvPr userDrawn="1"/>
        </p:nvSpPr>
        <p:spPr>
          <a:xfrm>
            <a:off x="5591149" y="6541200"/>
            <a:ext cx="5495949" cy="316800"/>
          </a:xfrm>
          <a:prstGeom prst="rect">
            <a:avLst/>
          </a:prstGeom>
          <a:noFill/>
        </p:spPr>
        <p:txBody>
          <a:bodyPr wrap="square" lIns="0" tIns="0" rIns="0" bIns="0" rtlCol="0" anchor="ctr" anchorCtr="0">
            <a:noAutofit/>
          </a:bodyPr>
          <a:lstStyle/>
          <a:p>
            <a:pPr algn="r"/>
            <a:r>
              <a:rPr lang="en-GB" sz="700">
                <a:solidFill>
                  <a:schemeClr val="bg1"/>
                </a:solidFill>
                <a:latin typeface="+mn-lt"/>
              </a:rPr>
              <a:t>Title</a:t>
            </a:r>
          </a:p>
        </p:txBody>
      </p:sp>
      <p:sp>
        <p:nvSpPr>
          <p:cNvPr id="2" name="Top bar">
            <a:extLst>
              <a:ext uri="{FF2B5EF4-FFF2-40B4-BE49-F238E27FC236}">
                <a16:creationId xmlns:a16="http://schemas.microsoft.com/office/drawing/2014/main" id="{35912424-89BF-4A93-9096-3282916C71FE}"/>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err="1">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2454702602"/>
      </p:ext>
    </p:extLst>
  </p:cSld>
  <p:clrMap bg1="lt1" tx1="dk1" bg2="lt2" tx2="dk2" accent1="accent1" accent2="accent2" accent3="accent3" accent4="accent4" accent5="accent5" accent6="accent6" hlink="hlink" folHlink="folHlink"/>
  <p:sldLayoutIdLst>
    <p:sldLayoutId id="2147483663" r:id="rId1"/>
    <p:sldLayoutId id="2147483671" r:id="rId2"/>
    <p:sldLayoutId id="2147483664" r:id="rId3"/>
    <p:sldLayoutId id="2147483677" r:id="rId4"/>
    <p:sldLayoutId id="2147483672" r:id="rId5"/>
    <p:sldLayoutId id="2147483673" r:id="rId6"/>
    <p:sldLayoutId id="2147483676" r:id="rId7"/>
    <p:sldLayoutId id="2147483666" r:id="rId8"/>
    <p:sldLayoutId id="2147483667" r:id="rId9"/>
    <p:sldLayoutId id="2147483668" r:id="rId10"/>
    <p:sldLayoutId id="2147483669" r:id="rId11"/>
    <p:sldLayoutId id="2147483678" r:id="rId12"/>
  </p:sldLayoutIdLst>
  <p:hf hdr="0" ftr="0" dt="0"/>
  <p:txStyles>
    <p:titleStyle>
      <a:lvl1pPr algn="l" rtl="0" eaLnBrk="1" fontAlgn="base" hangingPunct="1">
        <a:spcBef>
          <a:spcPct val="0"/>
        </a:spcBef>
        <a:spcAft>
          <a:spcPct val="0"/>
        </a:spcAft>
        <a:defRPr sz="3000" b="1">
          <a:solidFill>
            <a:srgbClr val="000000"/>
          </a:solidFill>
          <a:latin typeface="+mj-lt"/>
          <a:ea typeface="+mj-ea"/>
          <a:cs typeface="+mj-cs"/>
        </a:defRPr>
      </a:lvl1pPr>
      <a:lvl2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2pPr>
      <a:lvl3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3pPr>
      <a:lvl4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4pPr>
      <a:lvl5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5pPr>
      <a:lvl6pPr marL="4572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6pPr>
      <a:lvl7pPr marL="9144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7pPr>
      <a:lvl8pPr marL="13716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8pPr>
      <a:lvl9pPr marL="18288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9pPr>
    </p:titleStyle>
    <p:body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68" userDrawn="1">
          <p15:clr>
            <a:srgbClr val="F26B43"/>
          </p15:clr>
        </p15:guide>
        <p15:guide id="4" orient="horz" pos="881" userDrawn="1">
          <p15:clr>
            <a:srgbClr val="F26B43"/>
          </p15:clr>
        </p15:guide>
        <p15:guide id="5" orient="horz" pos="1074" userDrawn="1">
          <p15:clr>
            <a:srgbClr val="F26B43"/>
          </p15:clr>
        </p15:guide>
        <p15:guide id="6" orient="horz" pos="393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customXml" Target="../../customXml/item10.xml"/><Relationship Id="rId1" Type="http://schemas.openxmlformats.org/officeDocument/2006/relationships/customXml" Target="../../customXml/item2.xml"/><Relationship Id="rId6" Type="http://schemas.openxmlformats.org/officeDocument/2006/relationships/image" Target="../media/image4.jpeg"/><Relationship Id="rId5" Type="http://schemas.openxmlformats.org/officeDocument/2006/relationships/hyperlink" Target="https://hdsunflower.com/" TargetMode="External"/><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3.xml"/><Relationship Id="rId7" Type="http://schemas.openxmlformats.org/officeDocument/2006/relationships/hyperlink" Target="mailto:hr-de-and-i@dtu.dk" TargetMode="External"/><Relationship Id="rId2" Type="http://schemas.openxmlformats.org/officeDocument/2006/relationships/customXml" Target="../../customXml/item5.xml"/><Relationship Id="rId1" Type="http://schemas.openxmlformats.org/officeDocument/2006/relationships/customXml" Target="../../customXml/item9.xml"/><Relationship Id="rId6" Type="http://schemas.openxmlformats.org/officeDocument/2006/relationships/hyperlink" Target="https://eur01.safelinks.protection.outlook.com/?url=https%3A%2F%2Fwww.youtube.com%2Fwatch%3Fv%3DqWPqg3PJ0D4&amp;data=05%7C02%7Csimcl%40dtu.dk%7C89d1226f46a644c0217308deb0c00684%7Cf251f123c9ce448e927734bb285911d9%7C0%7C0%7C639142535937924785%7CUnknown%7CTWFpbGZsb3d8eyJFbXB0eU1hcGkiOnRydWUsIlYiOiIwLjAuMDAwMCIsIlAiOiJXaW4zMiIsIkFOIjoiTWFpbCIsIldUIjoyfQ%3D%3D%7C0%7C%7C%7C&amp;sdata=neF6jrW12In2XdUQiVi39T7XNrAFQquR1Pa2uAC9o7s%3D&amp;reserved=0" TargetMode="External"/><Relationship Id="rId5" Type="http://schemas.openxmlformats.org/officeDocument/2006/relationships/hyperlink" Target="https://www.inside.dtu.dk/en/organization/diversity-equity-and-inclusion/dei-initiativer-paa-dtu/the-sunflower-programme-at-dtu" TargetMode="External"/><Relationship Id="rId4" Type="http://schemas.openxmlformats.org/officeDocument/2006/relationships/notesSlide" Target="../notesSlides/notesSlide2.xml"/><Relationship Id="rId9"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8F54CF-2F07-704D-3899-FFE19CC52267}"/>
            </a:ext>
          </a:extLst>
        </p:cNvPr>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32B4137D-8BD1-0EE1-AB8A-B142C92963A7}"/>
              </a:ext>
            </a:extLst>
          </p:cNvPr>
          <p:cNvSpPr>
            <a:spLocks noGrp="1"/>
          </p:cNvSpPr>
          <p:nvPr>
            <p:ph idx="1"/>
          </p:nvPr>
        </p:nvSpPr>
        <p:spPr>
          <a:xfrm>
            <a:off x="251363" y="1062652"/>
            <a:ext cx="5497200" cy="5709138"/>
          </a:xfrm>
        </p:spPr>
        <p:txBody>
          <a:bodyPr/>
          <a:lstStyle/>
          <a:p>
            <a:pPr marL="0" indent="0">
              <a:buNone/>
            </a:pPr>
            <a:r>
              <a:rPr lang="en-US" sz="2000" b="1" dirty="0">
                <a:solidFill>
                  <a:srgbClr val="990000"/>
                </a:solidFill>
              </a:rPr>
              <a:t>DTU has joined the Sunflower Programme</a:t>
            </a:r>
            <a:endParaRPr lang="da-DK" sz="2000" b="1" dirty="0">
              <a:solidFill>
                <a:srgbClr val="990000"/>
              </a:solidFill>
            </a:endParaRPr>
          </a:p>
          <a:p>
            <a:pPr marL="0" indent="0">
              <a:buNone/>
            </a:pPr>
            <a:endParaRPr lang="da-DK" dirty="0"/>
          </a:p>
          <a:p>
            <a:r>
              <a:rPr lang="en-US" sz="1600" dirty="0">
                <a:hlinkClick r:id="rId5"/>
              </a:rPr>
              <a:t>The Sunflower Programme</a:t>
            </a:r>
            <a:r>
              <a:rPr lang="en-US" sz="1600" dirty="0"/>
              <a:t> raises awareness of invisible disabilities.</a:t>
            </a:r>
            <a:r>
              <a:rPr lang="da-DK" sz="1600" dirty="0"/>
              <a:t> </a:t>
            </a:r>
          </a:p>
          <a:p>
            <a:endParaRPr lang="da-DK" sz="1600" dirty="0"/>
          </a:p>
          <a:p>
            <a:r>
              <a:rPr lang="en-US" sz="1600" dirty="0"/>
              <a:t>The sunflower helps emphasize that at DTU we expect everyone to show patience and consideration towards colleagues and fellow students - with or without a sunflower lanyard.</a:t>
            </a:r>
          </a:p>
          <a:p>
            <a:pPr marL="0" indent="0">
              <a:buNone/>
            </a:pPr>
            <a:endParaRPr lang="da-DK" sz="1600" dirty="0"/>
          </a:p>
          <a:p>
            <a:r>
              <a:rPr lang="en-US" sz="1600" dirty="0"/>
              <a:t>Joining the Sunflower Programme is one of the ways DTU takes responsibility for strengthening inclusion, equality, and a sense of safety in our study and work environments.</a:t>
            </a:r>
            <a:endParaRPr lang="da-DK" sz="1600" dirty="0"/>
          </a:p>
          <a:p>
            <a:endParaRPr lang="da-DK" sz="1600" dirty="0"/>
          </a:p>
          <a:p>
            <a:r>
              <a:rPr lang="en-US" sz="1600" kern="1200" dirty="0">
                <a:latin typeface="Arial" panose="020B0604020202020204" pitchFamily="34" charset="0"/>
                <a:ea typeface="ＭＳ Ｐゴシック" pitchFamily="-80" charset="-128"/>
              </a:rPr>
              <a:t>Membership of the Sunflower Programme provides access to knowledge and training materials that can equip us to meet different needs and help create inclusive environments in practice.</a:t>
            </a:r>
          </a:p>
          <a:p>
            <a:endParaRPr lang="da-DK" sz="1600" kern="1200" dirty="0">
              <a:latin typeface="Arial" panose="020B0604020202020204" pitchFamily="34" charset="0"/>
              <a:ea typeface="ＭＳ Ｐゴシック" pitchFamily="-80" charset="-128"/>
            </a:endParaRPr>
          </a:p>
          <a:p>
            <a:endParaRPr lang="da-DK" dirty="0"/>
          </a:p>
          <a:p>
            <a:endParaRPr lang="da-DK" dirty="0"/>
          </a:p>
          <a:p>
            <a:endParaRPr lang="da-DK" dirty="0"/>
          </a:p>
          <a:p>
            <a:endParaRPr lang="en-GB" dirty="0"/>
          </a:p>
        </p:txBody>
      </p:sp>
      <p:sp>
        <p:nvSpPr>
          <p:cNvPr id="2" name="Date Placeholder 1">
            <a:extLst>
              <a:ext uri="{FF2B5EF4-FFF2-40B4-BE49-F238E27FC236}">
                <a16:creationId xmlns:a16="http://schemas.microsoft.com/office/drawing/2014/main" id="{8E52BEB4-7426-0C46-7954-2F8373866995}"/>
              </a:ext>
            </a:extLst>
          </p:cNvPr>
          <p:cNvSpPr>
            <a:spLocks noGrp="1"/>
          </p:cNvSpPr>
          <p:nvPr>
            <p:ph type="dt" sz="half" idx="10"/>
          </p:nvPr>
        </p:nvSpPr>
        <p:spPr>
          <a:xfrm>
            <a:off x="252000" y="6541200"/>
            <a:ext cx="1105200" cy="316800"/>
          </a:xfrm>
        </p:spPr>
        <p:txBody>
          <a:bodyPr/>
          <a:lstStyle/>
          <a:p>
            <a:r>
              <a:rPr lang="da-DK"/>
              <a:t>Dato</a:t>
            </a:r>
            <a:endParaRPr lang="en-GB"/>
          </a:p>
        </p:txBody>
      </p:sp>
      <p:sp>
        <p:nvSpPr>
          <p:cNvPr id="3" name="Footer Placeholder 2">
            <a:extLst>
              <a:ext uri="{FF2B5EF4-FFF2-40B4-BE49-F238E27FC236}">
                <a16:creationId xmlns:a16="http://schemas.microsoft.com/office/drawing/2014/main" id="{D0D7E7E0-661B-6C6D-93C1-493B973014C3}"/>
              </a:ext>
            </a:extLst>
          </p:cNvPr>
          <p:cNvSpPr>
            <a:spLocks noGrp="1"/>
          </p:cNvSpPr>
          <p:nvPr>
            <p:ph type="ftr" sz="quarter" idx="11"/>
          </p:nvPr>
        </p:nvSpPr>
        <p:spPr>
          <a:xfrm>
            <a:off x="5590800" y="6541200"/>
            <a:ext cx="5497200" cy="316800"/>
          </a:xfrm>
        </p:spPr>
        <p:txBody>
          <a:bodyPr/>
          <a:lstStyle/>
          <a:p>
            <a:r>
              <a:rPr lang="da-DK"/>
              <a:t>Titel</a:t>
            </a:r>
          </a:p>
        </p:txBody>
      </p:sp>
      <p:sp>
        <p:nvSpPr>
          <p:cNvPr id="4" name="Slide Number Placeholder 3">
            <a:extLst>
              <a:ext uri="{FF2B5EF4-FFF2-40B4-BE49-F238E27FC236}">
                <a16:creationId xmlns:a16="http://schemas.microsoft.com/office/drawing/2014/main" id="{57F059F7-8C90-D203-2261-2BA9961765F9}"/>
              </a:ext>
            </a:extLst>
          </p:cNvPr>
          <p:cNvSpPr>
            <a:spLocks noGrp="1"/>
          </p:cNvSpPr>
          <p:nvPr>
            <p:ph type="sldNum" sz="quarter" idx="12"/>
          </p:nvPr>
        </p:nvSpPr>
        <p:spPr>
          <a:xfrm>
            <a:off x="11506450" y="6541200"/>
            <a:ext cx="432600" cy="316800"/>
          </a:xfrm>
          <a:prstGeom prst="rect">
            <a:avLst/>
          </a:prstGeom>
        </p:spPr>
        <p:txBody>
          <a:bodyPr vert="horz" lIns="0" tIns="0" rIns="0" bIns="0" rtlCol="0" anchor="ctr" anchorCtr="0"/>
          <a:lstStyle>
            <a:defPPr>
              <a:defRPr lang="da-DK"/>
            </a:defPPr>
            <a:lvl1pPr algn="l" rtl="0" fontAlgn="base">
              <a:spcBef>
                <a:spcPct val="50000"/>
              </a:spcBef>
              <a:spcAft>
                <a:spcPct val="0"/>
              </a:spcAft>
              <a:defRPr sz="700" b="1" kern="1200">
                <a:solidFill>
                  <a:schemeClr val="bg1"/>
                </a:solidFill>
                <a:latin typeface="+mn-lt"/>
                <a:ea typeface="ＭＳ Ｐゴシック" pitchFamily="-80" charset="-128"/>
                <a:cs typeface="+mn-cs"/>
              </a:defRPr>
            </a:lvl1pPr>
            <a:lvl2pPr marL="4572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2pPr>
            <a:lvl3pPr marL="9144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3pPr>
            <a:lvl4pPr marL="13716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4pPr>
            <a:lvl5pPr marL="18288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5pPr>
            <a:lvl6pPr marL="2286000" algn="l" defTabSz="914400" rtl="0" eaLnBrk="1" latinLnBrk="0" hangingPunct="1">
              <a:defRPr sz="1600" kern="1200">
                <a:solidFill>
                  <a:schemeClr val="tx1"/>
                </a:solidFill>
                <a:latin typeface="Verdana" pitchFamily="34" charset="0"/>
                <a:ea typeface="ＭＳ Ｐゴシック" pitchFamily="-80" charset="-128"/>
                <a:cs typeface="+mn-cs"/>
              </a:defRPr>
            </a:lvl6pPr>
            <a:lvl7pPr marL="2743200" algn="l" defTabSz="914400" rtl="0" eaLnBrk="1" latinLnBrk="0" hangingPunct="1">
              <a:defRPr sz="1600" kern="1200">
                <a:solidFill>
                  <a:schemeClr val="tx1"/>
                </a:solidFill>
                <a:latin typeface="Verdana" pitchFamily="34" charset="0"/>
                <a:ea typeface="ＭＳ Ｐゴシック" pitchFamily="-80" charset="-128"/>
                <a:cs typeface="+mn-cs"/>
              </a:defRPr>
            </a:lvl7pPr>
            <a:lvl8pPr marL="3200400" algn="l" defTabSz="914400" rtl="0" eaLnBrk="1" latinLnBrk="0" hangingPunct="1">
              <a:defRPr sz="1600" kern="1200">
                <a:solidFill>
                  <a:schemeClr val="tx1"/>
                </a:solidFill>
                <a:latin typeface="Verdana" pitchFamily="34" charset="0"/>
                <a:ea typeface="ＭＳ Ｐゴシック" pitchFamily="-80" charset="-128"/>
                <a:cs typeface="+mn-cs"/>
              </a:defRPr>
            </a:lvl8pPr>
            <a:lvl9pPr marL="3657600" algn="l" defTabSz="914400" rtl="0" eaLnBrk="1" latinLnBrk="0" hangingPunct="1">
              <a:defRPr sz="1600" kern="1200">
                <a:solidFill>
                  <a:schemeClr val="tx1"/>
                </a:solidFill>
                <a:latin typeface="Verdana" pitchFamily="34" charset="0"/>
                <a:ea typeface="ＭＳ Ｐゴシック" pitchFamily="-80" charset="-128"/>
                <a:cs typeface="+mn-cs"/>
              </a:defRPr>
            </a:lvl9pPr>
          </a:lstStyle>
          <a:p>
            <a:fld id="{103EA872-A674-449B-A120-B97244F8E91D}" type="slidenum">
              <a:rPr lang="da-DK" smtClean="0"/>
              <a:pPr/>
              <a:t>1</a:t>
            </a:fld>
            <a:endParaRPr lang="en-GB"/>
          </a:p>
        </p:txBody>
      </p:sp>
      <p:pic>
        <p:nvPicPr>
          <p:cNvPr id="8" name="Billede 7">
            <a:extLst>
              <a:ext uri="{FF2B5EF4-FFF2-40B4-BE49-F238E27FC236}">
                <a16:creationId xmlns:a16="http://schemas.microsoft.com/office/drawing/2014/main" id="{D6613C76-254C-73EB-9BC6-1692DE8E929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84985" y="44624"/>
            <a:ext cx="6305428" cy="6496576"/>
          </a:xfrm>
          <a:prstGeom prst="rect">
            <a:avLst/>
          </a:prstGeom>
        </p:spPr>
      </p:pic>
      <p:sp>
        <p:nvSpPr>
          <p:cNvPr id="5" name="TextBox 4">
            <a:extLst>
              <a:ext uri="{FF2B5EF4-FFF2-40B4-BE49-F238E27FC236}">
                <a16:creationId xmlns:a16="http://schemas.microsoft.com/office/drawing/2014/main" id="{71295EF7-93EE-8127-06B9-C43255F9EBDB}"/>
              </a:ext>
            </a:extLst>
          </p:cNvPr>
          <p:cNvSpPr txBox="1"/>
          <p:nvPr/>
        </p:nvSpPr>
        <p:spPr>
          <a:xfrm>
            <a:off x="1515793" y="335019"/>
            <a:ext cx="2189702" cy="369332"/>
          </a:xfrm>
          <a:prstGeom prst="rect">
            <a:avLst/>
          </a:prstGeom>
          <a:noFill/>
        </p:spPr>
        <p:txBody>
          <a:bodyPr wrap="none" lIns="0" tIns="0" rIns="0" bIns="0" rtlCol="0">
            <a:spAutoFit/>
          </a:bodyPr>
          <a:lstStyle/>
          <a:p>
            <a:pPr algn="l">
              <a:spcBef>
                <a:spcPts val="432"/>
              </a:spcBef>
            </a:pPr>
            <a:r>
              <a:rPr lang="da-DK" sz="2400" b="1" dirty="0">
                <a:latin typeface="+mn-lt"/>
              </a:rPr>
              <a:t>Safety Moment</a:t>
            </a:r>
          </a:p>
        </p:txBody>
      </p:sp>
    </p:spTree>
    <p:custDataLst>
      <p:custData r:id="rId1"/>
      <p:custData r:id="rId2"/>
    </p:custDataLst>
    <p:extLst>
      <p:ext uri="{BB962C8B-B14F-4D97-AF65-F5344CB8AC3E}">
        <p14:creationId xmlns:p14="http://schemas.microsoft.com/office/powerpoint/2010/main" val="16335413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EE9104-74CD-E8F9-4F20-03054E04A261}"/>
            </a:ext>
          </a:extLst>
        </p:cNvPr>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48A92D7B-9FAE-D661-3FFD-166A45D97A2C}"/>
              </a:ext>
            </a:extLst>
          </p:cNvPr>
          <p:cNvSpPr>
            <a:spLocks noGrp="1"/>
          </p:cNvSpPr>
          <p:nvPr>
            <p:ph idx="1"/>
          </p:nvPr>
        </p:nvSpPr>
        <p:spPr>
          <a:xfrm>
            <a:off x="5590800" y="1753542"/>
            <a:ext cx="5915650" cy="4553473"/>
          </a:xfrm>
        </p:spPr>
        <p:txBody>
          <a:bodyPr/>
          <a:lstStyle/>
          <a:p>
            <a:pPr marL="0" indent="0">
              <a:buNone/>
            </a:pPr>
            <a:r>
              <a:rPr lang="da-DK" sz="2000" b="1" dirty="0" err="1">
                <a:solidFill>
                  <a:srgbClr val="990000"/>
                </a:solidFill>
                <a:cs typeface="Arial"/>
              </a:rPr>
              <a:t>Share</a:t>
            </a:r>
            <a:r>
              <a:rPr lang="da-DK" sz="2000" b="1" dirty="0">
                <a:solidFill>
                  <a:srgbClr val="990000"/>
                </a:solidFill>
                <a:cs typeface="Arial"/>
              </a:rPr>
              <a:t> the message!</a:t>
            </a:r>
            <a:br>
              <a:rPr lang="da-DK" b="1" dirty="0">
                <a:solidFill>
                  <a:srgbClr val="990000"/>
                </a:solidFill>
                <a:cs typeface="Arial"/>
              </a:rPr>
            </a:br>
            <a:endParaRPr lang="da-DK" dirty="0"/>
          </a:p>
          <a:p>
            <a:pPr marL="197485" indent="-197485"/>
            <a:r>
              <a:rPr lang="en-US" sz="1600" dirty="0"/>
              <a:t>Inform your university unit - share and discuss the message with management and colleagues, for example via a safety moment at meetings.</a:t>
            </a:r>
            <a:endParaRPr lang="da-DK" sz="1600" dirty="0">
              <a:cs typeface="Arial"/>
            </a:endParaRPr>
          </a:p>
          <a:p>
            <a:pPr marL="197485" indent="-197485"/>
            <a:endParaRPr lang="da-DK" sz="1600" dirty="0">
              <a:cs typeface="Arial"/>
            </a:endParaRPr>
          </a:p>
          <a:p>
            <a:pPr marL="197485" indent="-197485"/>
            <a:r>
              <a:rPr lang="en-US" sz="1600" dirty="0"/>
              <a:t>From June, sunflower products will be available for collection at all DTU locations. On </a:t>
            </a:r>
            <a:r>
              <a:rPr lang="en-US" sz="1600" dirty="0">
                <a:hlinkClick r:id="rId5"/>
              </a:rPr>
              <a:t>DTU Inside</a:t>
            </a:r>
            <a:r>
              <a:rPr lang="en-US" sz="1600" dirty="0"/>
              <a:t> and student.dtu.dk you can read more about exactly where and from when.</a:t>
            </a:r>
            <a:br>
              <a:rPr lang="da-DK" sz="1600" kern="1200" dirty="0">
                <a:latin typeface="Arial" panose="020B0604020202020204" pitchFamily="34" charset="0"/>
                <a:ea typeface="ＭＳ Ｐゴシック" pitchFamily="-80" charset="-128"/>
              </a:rPr>
            </a:br>
            <a:r>
              <a:rPr lang="da-DK" sz="1600" kern="1200" dirty="0">
                <a:latin typeface="Arial" panose="020B0604020202020204" pitchFamily="34" charset="0"/>
                <a:ea typeface="ＭＳ Ｐゴシック" pitchFamily="-80" charset="-128"/>
              </a:rPr>
              <a:t> </a:t>
            </a:r>
          </a:p>
          <a:p>
            <a:pPr marL="197485" indent="-197485"/>
            <a:r>
              <a:rPr lang="en-US" sz="1600" dirty="0"/>
              <a:t>Watch the short introductory video: </a:t>
            </a:r>
            <a:r>
              <a:rPr lang="en-US" sz="1600" i="1" dirty="0">
                <a:hlinkClick r:id="rId6"/>
              </a:rPr>
              <a:t>What is the Sunflower Programme?</a:t>
            </a:r>
            <a:endParaRPr lang="da-DK" sz="1600" dirty="0">
              <a:cs typeface="Arial"/>
            </a:endParaRPr>
          </a:p>
          <a:p>
            <a:pPr marL="197485" indent="-197485"/>
            <a:endParaRPr lang="da-DK" sz="1600" dirty="0">
              <a:cs typeface="Arial"/>
            </a:endParaRPr>
          </a:p>
          <a:p>
            <a:pPr marL="197485" indent="-197485"/>
            <a:r>
              <a:rPr lang="da-DK" sz="1600" dirty="0">
                <a:cs typeface="Arial"/>
              </a:rPr>
              <a:t>Contact the DE&amp;I team with </a:t>
            </a:r>
            <a:r>
              <a:rPr lang="da-DK" sz="1600" dirty="0" err="1">
                <a:cs typeface="Arial"/>
              </a:rPr>
              <a:t>any</a:t>
            </a:r>
            <a:r>
              <a:rPr lang="da-DK" sz="1600" dirty="0">
                <a:cs typeface="Arial"/>
              </a:rPr>
              <a:t> </a:t>
            </a:r>
            <a:r>
              <a:rPr lang="da-DK" sz="1600" dirty="0" err="1">
                <a:cs typeface="Arial"/>
              </a:rPr>
              <a:t>questions</a:t>
            </a:r>
            <a:r>
              <a:rPr lang="da-DK" sz="1600" dirty="0">
                <a:cs typeface="Arial"/>
              </a:rPr>
              <a:t> by mail: </a:t>
            </a:r>
            <a:r>
              <a:rPr lang="da-DK" sz="1600" b="1" dirty="0">
                <a:solidFill>
                  <a:schemeClr val="tx2"/>
                </a:solidFill>
                <a:cs typeface="Arial"/>
                <a:hlinkClick r:id="rId7">
                  <a:extLst>
                    <a:ext uri="{A12FA001-AC4F-418D-AE19-62706E023703}">
                      <ahyp:hlinkClr xmlns:ahyp="http://schemas.microsoft.com/office/drawing/2018/hyperlinkcolor" val="tx"/>
                    </a:ext>
                  </a:extLst>
                </a:hlinkClick>
              </a:rPr>
              <a:t>hr-de-and-i</a:t>
            </a:r>
            <a:r>
              <a:rPr lang="da-DK" sz="1600" b="1" dirty="0">
                <a:solidFill>
                  <a:schemeClr val="tx2"/>
                </a:solidFill>
                <a:ea typeface="+mn-lt"/>
                <a:cs typeface="+mn-lt"/>
                <a:hlinkClick r:id="rId7">
                  <a:extLst>
                    <a:ext uri="{A12FA001-AC4F-418D-AE19-62706E023703}">
                      <ahyp:hlinkClr xmlns:ahyp="http://schemas.microsoft.com/office/drawing/2018/hyperlinkcolor" val="tx"/>
                    </a:ext>
                  </a:extLst>
                </a:hlinkClick>
              </a:rPr>
              <a:t>@dtu.dk</a:t>
            </a:r>
          </a:p>
          <a:p>
            <a:pPr marL="0" indent="0">
              <a:buNone/>
            </a:pPr>
            <a:endParaRPr lang="da-DK" dirty="0">
              <a:cs typeface="Arial"/>
            </a:endParaRPr>
          </a:p>
          <a:p>
            <a:pPr marL="197485" indent="-197485"/>
            <a:endParaRPr lang="da-DK" dirty="0">
              <a:cs typeface="Arial"/>
            </a:endParaRPr>
          </a:p>
          <a:p>
            <a:endParaRPr lang="da-DK" dirty="0">
              <a:cs typeface="Arial"/>
            </a:endParaRPr>
          </a:p>
          <a:p>
            <a:endParaRPr lang="da-DK" dirty="0">
              <a:cs typeface="Arial"/>
            </a:endParaRPr>
          </a:p>
          <a:p>
            <a:endParaRPr lang="da-DK" dirty="0">
              <a:cs typeface="Arial"/>
            </a:endParaRPr>
          </a:p>
          <a:p>
            <a:endParaRPr lang="en-GB" dirty="0">
              <a:cs typeface="Arial"/>
            </a:endParaRPr>
          </a:p>
        </p:txBody>
      </p:sp>
      <p:sp>
        <p:nvSpPr>
          <p:cNvPr id="2" name="Date Placeholder 1">
            <a:extLst>
              <a:ext uri="{FF2B5EF4-FFF2-40B4-BE49-F238E27FC236}">
                <a16:creationId xmlns:a16="http://schemas.microsoft.com/office/drawing/2014/main" id="{B1423703-E2E5-DB79-5A3F-953E02EA1E0B}"/>
              </a:ext>
            </a:extLst>
          </p:cNvPr>
          <p:cNvSpPr>
            <a:spLocks noGrp="1"/>
          </p:cNvSpPr>
          <p:nvPr>
            <p:ph type="dt" sz="half" idx="10"/>
          </p:nvPr>
        </p:nvSpPr>
        <p:spPr>
          <a:xfrm>
            <a:off x="252000" y="6541200"/>
            <a:ext cx="1105200" cy="316800"/>
          </a:xfrm>
        </p:spPr>
        <p:txBody>
          <a:bodyPr/>
          <a:lstStyle/>
          <a:p>
            <a:r>
              <a:rPr lang="da-DK"/>
              <a:t>Dato</a:t>
            </a:r>
            <a:endParaRPr lang="en-GB"/>
          </a:p>
        </p:txBody>
      </p:sp>
      <p:sp>
        <p:nvSpPr>
          <p:cNvPr id="3" name="Footer Placeholder 2">
            <a:extLst>
              <a:ext uri="{FF2B5EF4-FFF2-40B4-BE49-F238E27FC236}">
                <a16:creationId xmlns:a16="http://schemas.microsoft.com/office/drawing/2014/main" id="{ADB9A96B-6727-3F8E-B5DD-C57CD98282FD}"/>
              </a:ext>
            </a:extLst>
          </p:cNvPr>
          <p:cNvSpPr>
            <a:spLocks noGrp="1"/>
          </p:cNvSpPr>
          <p:nvPr>
            <p:ph type="ftr" sz="quarter" idx="11"/>
          </p:nvPr>
        </p:nvSpPr>
        <p:spPr>
          <a:xfrm>
            <a:off x="5590800" y="6541200"/>
            <a:ext cx="5497200" cy="316800"/>
          </a:xfrm>
        </p:spPr>
        <p:txBody>
          <a:bodyPr/>
          <a:lstStyle/>
          <a:p>
            <a:r>
              <a:rPr lang="da-DK" dirty="0"/>
              <a:t>Titel</a:t>
            </a:r>
          </a:p>
        </p:txBody>
      </p:sp>
      <p:sp>
        <p:nvSpPr>
          <p:cNvPr id="4" name="Slide Number Placeholder 3">
            <a:extLst>
              <a:ext uri="{FF2B5EF4-FFF2-40B4-BE49-F238E27FC236}">
                <a16:creationId xmlns:a16="http://schemas.microsoft.com/office/drawing/2014/main" id="{BEBFE191-975D-B99E-B7DF-0C5E54183184}"/>
              </a:ext>
            </a:extLst>
          </p:cNvPr>
          <p:cNvSpPr>
            <a:spLocks noGrp="1"/>
          </p:cNvSpPr>
          <p:nvPr>
            <p:ph type="sldNum" sz="quarter" idx="12"/>
          </p:nvPr>
        </p:nvSpPr>
        <p:spPr>
          <a:xfrm>
            <a:off x="11506450" y="6541200"/>
            <a:ext cx="432600" cy="316800"/>
          </a:xfrm>
          <a:prstGeom prst="rect">
            <a:avLst/>
          </a:prstGeom>
        </p:spPr>
        <p:txBody>
          <a:bodyPr vert="horz" lIns="0" tIns="0" rIns="0" bIns="0" rtlCol="0" anchor="ctr" anchorCtr="0"/>
          <a:lstStyle>
            <a:defPPr>
              <a:defRPr lang="da-DK"/>
            </a:defPPr>
            <a:lvl1pPr algn="l" rtl="0" fontAlgn="base">
              <a:spcBef>
                <a:spcPct val="50000"/>
              </a:spcBef>
              <a:spcAft>
                <a:spcPct val="0"/>
              </a:spcAft>
              <a:defRPr sz="700" b="1" kern="1200">
                <a:solidFill>
                  <a:schemeClr val="bg1"/>
                </a:solidFill>
                <a:latin typeface="+mn-lt"/>
                <a:ea typeface="ＭＳ Ｐゴシック" pitchFamily="-80" charset="-128"/>
                <a:cs typeface="+mn-cs"/>
              </a:defRPr>
            </a:lvl1pPr>
            <a:lvl2pPr marL="4572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2pPr>
            <a:lvl3pPr marL="9144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3pPr>
            <a:lvl4pPr marL="13716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4pPr>
            <a:lvl5pPr marL="18288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5pPr>
            <a:lvl6pPr marL="2286000" algn="l" defTabSz="914400" rtl="0" eaLnBrk="1" latinLnBrk="0" hangingPunct="1">
              <a:defRPr sz="1600" kern="1200">
                <a:solidFill>
                  <a:schemeClr val="tx1"/>
                </a:solidFill>
                <a:latin typeface="Verdana" pitchFamily="34" charset="0"/>
                <a:ea typeface="ＭＳ Ｐゴシック" pitchFamily="-80" charset="-128"/>
                <a:cs typeface="+mn-cs"/>
              </a:defRPr>
            </a:lvl6pPr>
            <a:lvl7pPr marL="2743200" algn="l" defTabSz="914400" rtl="0" eaLnBrk="1" latinLnBrk="0" hangingPunct="1">
              <a:defRPr sz="1600" kern="1200">
                <a:solidFill>
                  <a:schemeClr val="tx1"/>
                </a:solidFill>
                <a:latin typeface="Verdana" pitchFamily="34" charset="0"/>
                <a:ea typeface="ＭＳ Ｐゴシック" pitchFamily="-80" charset="-128"/>
                <a:cs typeface="+mn-cs"/>
              </a:defRPr>
            </a:lvl7pPr>
            <a:lvl8pPr marL="3200400" algn="l" defTabSz="914400" rtl="0" eaLnBrk="1" latinLnBrk="0" hangingPunct="1">
              <a:defRPr sz="1600" kern="1200">
                <a:solidFill>
                  <a:schemeClr val="tx1"/>
                </a:solidFill>
                <a:latin typeface="Verdana" pitchFamily="34" charset="0"/>
                <a:ea typeface="ＭＳ Ｐゴシック" pitchFamily="-80" charset="-128"/>
                <a:cs typeface="+mn-cs"/>
              </a:defRPr>
            </a:lvl8pPr>
            <a:lvl9pPr marL="3657600" algn="l" defTabSz="914400" rtl="0" eaLnBrk="1" latinLnBrk="0" hangingPunct="1">
              <a:defRPr sz="1600" kern="1200">
                <a:solidFill>
                  <a:schemeClr val="tx1"/>
                </a:solidFill>
                <a:latin typeface="Verdana" pitchFamily="34" charset="0"/>
                <a:ea typeface="ＭＳ Ｐゴシック" pitchFamily="-80" charset="-128"/>
                <a:cs typeface="+mn-cs"/>
              </a:defRPr>
            </a:lvl9pPr>
          </a:lstStyle>
          <a:p>
            <a:fld id="{103EA872-A674-449B-A120-B97244F8E91D}" type="slidenum">
              <a:rPr lang="da-DK" smtClean="0"/>
              <a:pPr/>
              <a:t>2</a:t>
            </a:fld>
            <a:endParaRPr lang="en-GB"/>
          </a:p>
        </p:txBody>
      </p:sp>
      <p:pic>
        <p:nvPicPr>
          <p:cNvPr id="5" name="Picture 4" descr="A green background with yellow flowers&#10;&#10;AI-generated content may be incorrect.">
            <a:extLst>
              <a:ext uri="{FF2B5EF4-FFF2-40B4-BE49-F238E27FC236}">
                <a16:creationId xmlns:a16="http://schemas.microsoft.com/office/drawing/2014/main" id="{5C865E3C-3081-DF44-D516-1461CD38B0BC}"/>
              </a:ext>
            </a:extLst>
          </p:cNvPr>
          <p:cNvPicPr>
            <a:picLocks noChangeAspect="1"/>
          </p:cNvPicPr>
          <p:nvPr/>
        </p:nvPicPr>
        <p:blipFill>
          <a:blip r:embed="rId8"/>
          <a:stretch>
            <a:fillRect/>
          </a:stretch>
        </p:blipFill>
        <p:spPr>
          <a:xfrm>
            <a:off x="-2162" y="32310"/>
            <a:ext cx="4913864" cy="6508752"/>
          </a:xfrm>
          <a:prstGeom prst="rect">
            <a:avLst/>
          </a:prstGeom>
        </p:spPr>
      </p:pic>
      <p:pic>
        <p:nvPicPr>
          <p:cNvPr id="6" name="Billede 5">
            <a:extLst>
              <a:ext uri="{FF2B5EF4-FFF2-40B4-BE49-F238E27FC236}">
                <a16:creationId xmlns:a16="http://schemas.microsoft.com/office/drawing/2014/main" id="{8CBC1D91-BEC9-4ECF-8DC4-11E0BCB7266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747287" y="32310"/>
            <a:ext cx="5184226" cy="1580557"/>
          </a:xfrm>
          <a:prstGeom prst="rect">
            <a:avLst/>
          </a:prstGeom>
        </p:spPr>
      </p:pic>
    </p:spTree>
    <p:custDataLst>
      <p:custData r:id="rId1"/>
      <p:custData r:id="rId2"/>
    </p:custDataLst>
    <p:extLst>
      <p:ext uri="{BB962C8B-B14F-4D97-AF65-F5344CB8AC3E}">
        <p14:creationId xmlns:p14="http://schemas.microsoft.com/office/powerpoint/2010/main" val="114607135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DNEW" val="False"/>
</p:tagLst>
</file>

<file path=ppt/tags/tag2.xml><?xml version="1.0" encoding="utf-8"?>
<p:tagLst xmlns:a="http://schemas.openxmlformats.org/drawingml/2006/main" xmlns:r="http://schemas.openxmlformats.org/officeDocument/2006/relationships" xmlns:p="http://schemas.openxmlformats.org/presentationml/2006/main">
  <p:tag name="SHAPE_LOCKS" val="0"/>
</p:tagLst>
</file>

<file path=ppt/tags/tag3.xml><?xml version="1.0" encoding="utf-8"?>
<p:tagLst xmlns:a="http://schemas.openxmlformats.org/drawingml/2006/main" xmlns:r="http://schemas.openxmlformats.org/officeDocument/2006/relationships" xmlns:p="http://schemas.openxmlformats.org/presentationml/2006/main">
  <p:tag name="SHAPE_LOCKS" val="0"/>
</p:tagLst>
</file>

<file path=ppt/tags/tag4.xml><?xml version="1.0" encoding="utf-8"?>
<p:tagLst xmlns:a="http://schemas.openxmlformats.org/drawingml/2006/main" xmlns:r="http://schemas.openxmlformats.org/officeDocument/2006/relationships" xmlns:p="http://schemas.openxmlformats.org/presentationml/2006/main">
  <p:tag name="SHAPE_LOCKS" val="0"/>
</p:tagLst>
</file>

<file path=ppt/tags/tag5.xml><?xml version="1.0" encoding="utf-8"?>
<p:tagLst xmlns:a="http://schemas.openxmlformats.org/drawingml/2006/main" xmlns:r="http://schemas.openxmlformats.org/officeDocument/2006/relationships" xmlns:p="http://schemas.openxmlformats.org/presentationml/2006/main">
  <p:tag name="SHAPE_LOCKS" val="0"/>
</p:tagLst>
</file>

<file path=ppt/theme/theme1.xml><?xml version="1.0" encoding="utf-8"?>
<a:theme xmlns:a="http://schemas.openxmlformats.org/drawingml/2006/main" name="Blank">
  <a:themeElements>
    <a:clrScheme name="DTU">
      <a:dk1>
        <a:srgbClr val="000000"/>
      </a:dk1>
      <a:lt1>
        <a:srgbClr val="FFFFFF"/>
      </a:lt1>
      <a:dk2>
        <a:srgbClr val="990000"/>
      </a:dk2>
      <a:lt2>
        <a:srgbClr val="79238E"/>
      </a:lt2>
      <a:accent1>
        <a:srgbClr val="990000"/>
      </a:accent1>
      <a:accent2>
        <a:srgbClr val="2F3EEA"/>
      </a:accent2>
      <a:accent3>
        <a:srgbClr val="1FD082"/>
      </a:accent3>
      <a:accent4>
        <a:srgbClr val="171748"/>
      </a:accent4>
      <a:accent5>
        <a:srgbClr val="F6D04D"/>
      </a:accent5>
      <a:accent6>
        <a:srgbClr val="FC7634"/>
      </a:accent6>
      <a:hlink>
        <a:srgbClr val="2F3EEA"/>
      </a:hlink>
      <a:folHlink>
        <a:srgbClr val="990000"/>
      </a:folHlink>
    </a:clrScheme>
    <a:fontScheme name="DTU">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0000" tIns="46800" rIns="90000" bIns="46800" numCol="1" rtlCol="0" anchor="ctr" anchorCtr="0" compatLnSpc="1">
        <a:prstTxWarp prst="textNoShape">
          <a:avLst/>
        </a:prstTxWarp>
      </a:bodyPr>
      <a:lstStyle>
        <a:defPPr marL="0" marR="0" indent="0" algn="ctr" defTabSz="914400" rtl="0" eaLnBrk="1" fontAlgn="base" latinLnBrk="0" hangingPunct="1">
          <a:lnSpc>
            <a:spcPct val="100000"/>
          </a:lnSpc>
          <a:spcBef>
            <a:spcPts val="432"/>
          </a:spcBef>
          <a:spcAft>
            <a:spcPct val="0"/>
          </a:spcAft>
          <a:buClrTx/>
          <a:buSzTx/>
          <a:buFontTx/>
          <a:buNone/>
          <a:tabLst/>
          <a:defRPr kumimoji="0" sz="1600" b="0" i="0" u="none" strike="noStrike" cap="none" normalizeH="0" baseline="0" dirty="0" err="1" smtClean="0">
            <a:ln>
              <a:noFill/>
            </a:ln>
            <a:solidFill>
              <a:srgbClr val="FFFFFF"/>
            </a:solidFill>
            <a:effectLst/>
            <a:latin typeface="+mn-lt"/>
            <a:ea typeface="ＭＳ Ｐゴシック" pitchFamily="-80" charset="-128"/>
          </a:defRPr>
        </a:defPPr>
      </a:lstStyle>
    </a:spDef>
    <a:lnDef>
      <a:spPr bwMode="auto">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square" lIns="0" tIns="0" rIns="0" bIns="0" rtlCol="0">
        <a:spAutoFit/>
      </a:bodyPr>
      <a:lstStyle>
        <a:defPPr algn="l">
          <a:spcBef>
            <a:spcPts val="432"/>
          </a:spcBef>
          <a:defRPr dirty="0" err="1" smtClean="0">
            <a:latin typeface="+mn-lt"/>
          </a:defRPr>
        </a:defPPr>
      </a:lstStyle>
    </a:txDef>
  </a:objectDefaults>
  <a:extraClrSchemeLst/>
  <a:extLst>
    <a:ext uri="{05A4C25C-085E-4340-85A3-A5531E510DB2}">
      <thm15:themeFamily xmlns:thm15="http://schemas.microsoft.com/office/thememl/2012/main" name="Blank.potx" id="{3B38FA3B-2246-40E5-A61A-EA1559A3CD76}" vid="{D5F764FD-A73C-4B6C-BF48-3536DEB79AD2}"/>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TemplafySlideTemplateConfiguration><![CDATA[{"elementsMetadata":[],"enableDocumentContentUpdater":true,"documentContentValidatorConfiguration":{"enableDocumentContentValidator":false,"documentContentValidatorVersion":0},"slideId":"636837486369753289","version":"1.2"}]]></TemplafySlideTemplateConfiguration>
</file>

<file path=customXml/item10.xml><?xml version="1.0" encoding="utf-8"?>
<TemplafySlideFormConfiguration><![CDATA[{"formFields":[],"formDataEntries":[]}]]></TemplafySlideFormConfiguration>
</file>

<file path=customXml/item11.xml><?xml version="1.0" encoding="utf-8"?>
<TemplafySlideFormConfiguration><![CDATA[{"formFields":[],"formDataEntries":[]}]]></TemplafySlideFormConfiguration>
</file>

<file path=customXml/item12.xml><?xml version="1.0" encoding="utf-8"?>
<TemplafySlideTemplateConfiguration><![CDATA[{"elementsMetadata":[],"documentContentValidatorConfiguration":{"enableDocumentContentValidator":false,"documentContentValidatorVersion":0},"slideId":"636957680393408391","enableDocumentContentUpdater":true,"version":"1.2"}]]></TemplafySlideTemplateConfiguration>
</file>

<file path=customXml/item13.xml><?xml version="1.0" encoding="utf-8"?>
<TemplafySlideFormConfiguration><![CDATA[{"formFields":[],"formDataEntries":[]}]]></TemplafySlideFormConfiguration>
</file>

<file path=customXml/item14.xml><?xml version="1.0" encoding="utf-8"?>
<TemplafySlideFormConfiguration><![CDATA[{"formFields":[],"formDataEntries":[]}]]></TemplafySlideFormConfiguration>
</file>

<file path=customXml/item15.xml><?xml version="1.0" encoding="utf-8"?>
<TemplafyFormConfiguration><![CDATA[{"formFields":[{"required":false,"type":"datePicker","name":"Date","label":"Date","helpTexts":{"prefix":"","postfix":""},"spacing":{},"fullyQualifiedName":"Date"},{"required":false,"placeholder":"","lines":0,"type":"textBox","name":"PresentationTitle","label":"Presentation title","helpTexts":{"prefix":"","postfix":""},"spacing":{},"fullyQualifiedName":"PresentationTitle"}],"formDataEntries":[{"name":"Date","value":"4Xm7d242HGo446IH5nRjQA=="},{"name":"PresentationTitle","value":"ZR/I84ubq+6CkRKNk7nn9w=="}]}]]></TemplafyFormConfiguration>
</file>

<file path=customXml/item2.xml><?xml version="1.0" encoding="utf-8"?>
<TemplafySlideTemplateConfiguration><![CDATA[{"elementsMetadata":[],"documentContentValidatorConfiguration":{"enableDocumentContentValidator":false,"documentContentValidatorVersion":0},"slideId":"636957680393408391","enableDocumentContentUpdater":true,"version":"1.2"}]]></TemplafySlideTemplateConfiguration>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4.xml><?xml version="1.0" encoding="utf-8"?>
<TemplafySlideTemplateConfiguration><![CDATA[{"elementsMetadata":[],"documentContentValidatorConfiguration":{"enableDocumentContentValidator":false,"documentContentValidatorVersion":0},"slideId":"636957680393408391","enableDocumentContentUpdater":true,"version":"1.2"}]]></TemplafySlideTemplateConfiguration>
</file>

<file path=customXml/item5.xml><?xml version="1.0" encoding="utf-8"?>
<TemplafySlideFormConfiguration><![CDATA[{"formFields":[],"formDataEntries":[]}]]></TemplafySlideFormConfiguration>
</file>

<file path=customXml/item6.xml><?xml version="1.0" encoding="utf-8"?>
<?mso-contentType ?>
<FormTemplates xmlns="http://schemas.microsoft.com/sharepoint/v3/contenttype/forms">
  <Display>DocumentLibraryForm</Display>
  <Edit>DocumentLibraryForm</Edit>
  <New>DocumentLibraryForm</New>
</FormTemplates>
</file>

<file path=customXml/item7.xml><?xml version="1.0" encoding="utf-8"?>
<TemplafyTemplateConfiguration><![CDATA[{"elementsMetadata":[{"type":"shape","id":"2fce62a0-f28a-44e1-a519-0cbe37b25f7a","elementConfiguration":{"binding":"UserProfile.Offices.Workarea_{{DocumentLanguage}}","disableUpdates":false,"type":"text"}},{"type":"shape","id":"58465eeb-cfe0-4970-97ec-88179dc0a9c2","elementConfiguration":{"binding":"Form.Date","format":"{{DateFormats.GeneralDate}}","disableUpdates":false,"type":"date"}},{"type":"shape","id":"5020bdfb-1912-4d6d-a5c3-71b7da283692","elementConfiguration":{"binding":"Form.PresentationTitle","disableUpdates":false,"type":"text"}},{"type":"shape","id":"8d5b95d1-8a23-4044-9620-bf5e7305a170","elementConfiguration":{"binding":"UserProfile.Offices.Workarea_{{DocumentLanguage}}","disableUpdates":false,"type":"text"}},{"type":"shape","id":"79fbb3c3-dd89-47ef-91e9-e0bd2bb0942f","elementConfiguration":{"binding":"Form.Date","format":"{{DateFormats.GeneralDate}}","disableUpdates":false,"type":"date"}},{"type":"shape","id":"5e9447ba-0dff-46ec-ac33-540c046ca40a","elementConfiguration":{"binding":"Form.PresentationTitle","disableUpdates":false,"type":"text"}}],"transformationConfigurations":[{"language":"{{DocumentLanguage}}","disableUpdates":false,"type":"proofingLanguage"}],"enableDocumentContentUpdater":true,"templateName":"DTU Template 16_9 - Corporate red","templateDescription":"","version":"1.2"}]]></TemplafyTemplateConfiguration>
</file>

<file path=customXml/item8.xml><?xml version="1.0" encoding="utf-8"?>
<ct:contentTypeSchema xmlns:ct="http://schemas.microsoft.com/office/2006/metadata/contentType" xmlns:ma="http://schemas.microsoft.com/office/2006/metadata/properties/metaAttributes" ct:_="" ma:_="" ma:contentTypeName="Dokument" ma:contentTypeID="0x010100AEDD2C58C424B74499DE9AAA38D1F837" ma:contentTypeVersion="8" ma:contentTypeDescription="Opret et nyt dokument." ma:contentTypeScope="" ma:versionID="8e86260516ecd7e041ba69b11a781c38">
  <xsd:schema xmlns:xsd="http://www.w3.org/2001/XMLSchema" xmlns:xs="http://www.w3.org/2001/XMLSchema" xmlns:p="http://schemas.microsoft.com/office/2006/metadata/properties" xmlns:ns2="59a1f2c9-9aa0-4700-bb29-973d29195b9e" targetNamespace="http://schemas.microsoft.com/office/2006/metadata/properties" ma:root="true" ma:fieldsID="bf971df9ea73748c3aea175afc515076" ns2:_="">
    <xsd:import namespace="59a1f2c9-9aa0-4700-bb29-973d29195b9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a1f2c9-9aa0-4700-bb29-973d29195b9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9.xml><?xml version="1.0" encoding="utf-8"?>
<TemplafySlideTemplateConfiguration><![CDATA[{"elementsMetadata":[],"documentContentValidatorConfiguration":{"enableDocumentContentValidator":false,"documentContentValidatorVersion":0},"slideId":"636957680393408391","enableDocumentContentUpdater":true,"version":"1.2"}]]></TemplafySlideTemplateConfiguration>
</file>

<file path=customXml/itemProps1.xml><?xml version="1.0" encoding="utf-8"?>
<ds:datastoreItem xmlns:ds="http://schemas.openxmlformats.org/officeDocument/2006/customXml" ds:itemID="{02E7CCCE-613B-4CED-B813-E473EA1E01B2}">
  <ds:schemaRefs/>
</ds:datastoreItem>
</file>

<file path=customXml/itemProps10.xml><?xml version="1.0" encoding="utf-8"?>
<ds:datastoreItem xmlns:ds="http://schemas.openxmlformats.org/officeDocument/2006/customXml" ds:itemID="{B811F304-F1AE-4B9E-8BF6-B0B8A2475B3D}">
  <ds:schemaRefs/>
</ds:datastoreItem>
</file>

<file path=customXml/itemProps11.xml><?xml version="1.0" encoding="utf-8"?>
<ds:datastoreItem xmlns:ds="http://schemas.openxmlformats.org/officeDocument/2006/customXml" ds:itemID="{F4C08C7F-F953-44DE-ACDE-930692BDDB0F}">
  <ds:schemaRefs/>
</ds:datastoreItem>
</file>

<file path=customXml/itemProps12.xml><?xml version="1.0" encoding="utf-8"?>
<ds:datastoreItem xmlns:ds="http://schemas.openxmlformats.org/officeDocument/2006/customXml" ds:itemID="{438DE638-34E9-4058-88B1-31538F72B552}">
  <ds:schemaRefs/>
</ds:datastoreItem>
</file>

<file path=customXml/itemProps13.xml><?xml version="1.0" encoding="utf-8"?>
<ds:datastoreItem xmlns:ds="http://schemas.openxmlformats.org/officeDocument/2006/customXml" ds:itemID="{EB39855C-9AF8-4F67-A421-471A175C98FE}">
  <ds:schemaRefs/>
</ds:datastoreItem>
</file>

<file path=customXml/itemProps14.xml><?xml version="1.0" encoding="utf-8"?>
<ds:datastoreItem xmlns:ds="http://schemas.openxmlformats.org/officeDocument/2006/customXml" ds:itemID="{8ADE6AE4-A525-4595-9603-12B9A596C8AC}">
  <ds:schemaRefs/>
</ds:datastoreItem>
</file>

<file path=customXml/itemProps15.xml><?xml version="1.0" encoding="utf-8"?>
<ds:datastoreItem xmlns:ds="http://schemas.openxmlformats.org/officeDocument/2006/customXml" ds:itemID="{05DC2B94-7C1B-4C14-83B0-9CD2A82C27E0}">
  <ds:schemaRefs/>
</ds:datastoreItem>
</file>

<file path=customXml/itemProps2.xml><?xml version="1.0" encoding="utf-8"?>
<ds:datastoreItem xmlns:ds="http://schemas.openxmlformats.org/officeDocument/2006/customXml" ds:itemID="{72698D6B-A15F-4140-981F-3A74B4C696C9}">
  <ds:schemaRefs/>
</ds:datastoreItem>
</file>

<file path=customXml/itemProps3.xml><?xml version="1.0" encoding="utf-8"?>
<ds:datastoreItem xmlns:ds="http://schemas.openxmlformats.org/officeDocument/2006/customXml" ds:itemID="{AEE32CEA-FCA5-420C-853F-F7FDCCE962D7}">
  <ds:schemaRefs>
    <ds:schemaRef ds:uri="http://schemas.microsoft.com/office/2006/documentManagement/types"/>
    <ds:schemaRef ds:uri="http://purl.org/dc/terms/"/>
    <ds:schemaRef ds:uri="http://schemas.microsoft.com/office/infopath/2007/PartnerControls"/>
    <ds:schemaRef ds:uri="http://www.w3.org/XML/1998/namespace"/>
    <ds:schemaRef ds:uri="http://purl.org/dc/dcmitype/"/>
    <ds:schemaRef ds:uri="http://schemas.microsoft.com/office/2006/metadata/properties"/>
    <ds:schemaRef ds:uri="http://schemas.openxmlformats.org/package/2006/metadata/core-properties"/>
    <ds:schemaRef ds:uri="59a1f2c9-9aa0-4700-bb29-973d29195b9e"/>
    <ds:schemaRef ds:uri="http://purl.org/dc/elements/1.1/"/>
  </ds:schemaRefs>
</ds:datastoreItem>
</file>

<file path=customXml/itemProps4.xml><?xml version="1.0" encoding="utf-8"?>
<ds:datastoreItem xmlns:ds="http://schemas.openxmlformats.org/officeDocument/2006/customXml" ds:itemID="{8939F09C-6C78-4E6C-A55B-ACC799537F60}">
  <ds:schemaRefs/>
</ds:datastoreItem>
</file>

<file path=customXml/itemProps5.xml><?xml version="1.0" encoding="utf-8"?>
<ds:datastoreItem xmlns:ds="http://schemas.openxmlformats.org/officeDocument/2006/customXml" ds:itemID="{95AA1351-FD68-4453-AF3B-5B005E64AA0F}">
  <ds:schemaRefs/>
</ds:datastoreItem>
</file>

<file path=customXml/itemProps6.xml><?xml version="1.0" encoding="utf-8"?>
<ds:datastoreItem xmlns:ds="http://schemas.openxmlformats.org/officeDocument/2006/customXml" ds:itemID="{C7F1083F-7D60-4D27-AE06-1484DBAB898B}">
  <ds:schemaRefs>
    <ds:schemaRef ds:uri="http://schemas.microsoft.com/sharepoint/v3/contenttype/forms"/>
  </ds:schemaRefs>
</ds:datastoreItem>
</file>

<file path=customXml/itemProps7.xml><?xml version="1.0" encoding="utf-8"?>
<ds:datastoreItem xmlns:ds="http://schemas.openxmlformats.org/officeDocument/2006/customXml" ds:itemID="{1334258C-C3E7-4029-A615-C886A240FB15}">
  <ds:schemaRefs/>
</ds:datastoreItem>
</file>

<file path=customXml/itemProps8.xml><?xml version="1.0" encoding="utf-8"?>
<ds:datastoreItem xmlns:ds="http://schemas.openxmlformats.org/officeDocument/2006/customXml" ds:itemID="{4E9665D9-B047-499A-9D14-B9026D0BDED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a1f2c9-9aa0-4700-bb29-973d29195b9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9.xml><?xml version="1.0" encoding="utf-8"?>
<ds:datastoreItem xmlns:ds="http://schemas.openxmlformats.org/officeDocument/2006/customXml" ds:itemID="{A8323741-CEB0-446B-A89D-A7FC0C9D41D0}">
  <ds:schemaRefs/>
</ds:datastoreItem>
</file>

<file path=docProps/app.xml><?xml version="1.0" encoding="utf-8"?>
<Properties xmlns="http://schemas.openxmlformats.org/officeDocument/2006/extended-properties" xmlns:vt="http://schemas.openxmlformats.org/officeDocument/2006/docPropsVTypes">
  <Template>blank</Template>
  <TotalTime>165</TotalTime>
  <Words>977</Words>
  <Application>Microsoft Office PowerPoint</Application>
  <PresentationFormat>Brugerdefineret</PresentationFormat>
  <Paragraphs>55</Paragraphs>
  <Slides>2</Slides>
  <Notes>2</Notes>
  <HiddenSlides>0</HiddenSlides>
  <MMClips>0</MMClips>
  <ScaleCrop>false</ScaleCrop>
  <HeadingPairs>
    <vt:vector size="6" baseType="variant">
      <vt:variant>
        <vt:lpstr>Benyttede skrifttyper</vt:lpstr>
      </vt:variant>
      <vt:variant>
        <vt:i4>2</vt:i4>
      </vt:variant>
      <vt:variant>
        <vt:lpstr>Tema</vt:lpstr>
      </vt:variant>
      <vt:variant>
        <vt:i4>1</vt:i4>
      </vt:variant>
      <vt:variant>
        <vt:lpstr>Slidetitler</vt:lpstr>
      </vt:variant>
      <vt:variant>
        <vt:i4>2</vt:i4>
      </vt:variant>
    </vt:vector>
  </HeadingPairs>
  <TitlesOfParts>
    <vt:vector size="5" baseType="lpstr">
      <vt:lpstr>Arial</vt:lpstr>
      <vt:lpstr>Verdana</vt:lpstr>
      <vt:lpstr>Blank</vt:lpstr>
      <vt:lpstr>PowerPoint-præsentation</vt:lpstr>
      <vt:lpstr>PowerPoint-præsentation</vt:lpstr>
    </vt:vector>
  </TitlesOfParts>
  <Company>TECHNICAL UNIVERSITY OF DENMARK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Anders Jacobsen</dc:creator>
  <cp:lastModifiedBy>Leif Leon Warner</cp:lastModifiedBy>
  <cp:revision>17</cp:revision>
  <dcterms:created xsi:type="dcterms:W3CDTF">2024-07-02T12:42:47Z</dcterms:created>
  <dcterms:modified xsi:type="dcterms:W3CDTF">2026-06-22T08:13:13Z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dIsCodeFreeTemplate">
    <vt:lpwstr>True</vt:lpwstr>
  </property>
  <property fmtid="{D5CDD505-2E9C-101B-9397-08002B2CF9AE}" pid="3" name="TemplafyTenantId">
    <vt:lpwstr>dtu</vt:lpwstr>
  </property>
  <property fmtid="{D5CDD505-2E9C-101B-9397-08002B2CF9AE}" pid="4" name="TemplafyTemplateId">
    <vt:lpwstr>636784030496976655</vt:lpwstr>
  </property>
  <property fmtid="{D5CDD505-2E9C-101B-9397-08002B2CF9AE}" pid="5" name="TemplafyUserProfileId">
    <vt:lpwstr>636838302414865013</vt:lpwstr>
  </property>
  <property fmtid="{D5CDD505-2E9C-101B-9397-08002B2CF9AE}" pid="6" name="TemplafyLanguageCode">
    <vt:lpwstr>en-GB</vt:lpwstr>
  </property>
  <property fmtid="{D5CDD505-2E9C-101B-9397-08002B2CF9AE}" pid="7" name="ContentTypeId">
    <vt:lpwstr>0x010100AEDD2C58C424B74499DE9AAA38D1F837</vt:lpwstr>
  </property>
</Properties>
</file>