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8"/>
  </p:notesMasterIdLst>
  <p:sldIdLst>
    <p:sldId id="265" r:id="rId6"/>
    <p:sldId id="261" r:id="rId7"/>
  </p:sldIdLst>
  <p:sldSz cx="12192000" cy="6858000"/>
  <p:notesSz cx="6807200" cy="9939338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67162" autoAdjust="0"/>
  </p:normalViewPr>
  <p:slideViewPr>
    <p:cSldViewPr snapToGrid="0">
      <p:cViewPr varScale="1">
        <p:scale>
          <a:sx n="50" d="100"/>
          <a:sy n="50" d="100"/>
        </p:scale>
        <p:origin x="1284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0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C0339DD-48FA-4F8A-9A8E-57F73A438D5E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a-DK"/>
        </a:p>
      </dgm:t>
    </dgm:pt>
    <dgm:pt modelId="{F4101E29-8598-46C9-876B-D6B332BDAB95}">
      <dgm:prSet phldrT="[Tekst]"/>
      <dgm:spPr/>
      <dgm:t>
        <a:bodyPr/>
        <a:lstStyle/>
        <a:p>
          <a:r>
            <a:rPr lang="da-DK" dirty="0"/>
            <a:t>Passive</a:t>
          </a:r>
        </a:p>
      </dgm:t>
    </dgm:pt>
    <dgm:pt modelId="{F32D2212-A924-4C56-B2CE-9F39A3744211}" type="parTrans" cxnId="{F9753F04-4A88-4D27-BEB0-6EF85034EC50}">
      <dgm:prSet/>
      <dgm:spPr/>
      <dgm:t>
        <a:bodyPr/>
        <a:lstStyle/>
        <a:p>
          <a:endParaRPr lang="da-DK"/>
        </a:p>
      </dgm:t>
    </dgm:pt>
    <dgm:pt modelId="{27F8A7C8-A152-4525-B4BB-03B674D98605}" type="sibTrans" cxnId="{F9753F04-4A88-4D27-BEB0-6EF85034EC50}">
      <dgm:prSet/>
      <dgm:spPr/>
      <dgm:t>
        <a:bodyPr/>
        <a:lstStyle/>
        <a:p>
          <a:endParaRPr lang="da-DK"/>
        </a:p>
      </dgm:t>
    </dgm:pt>
    <dgm:pt modelId="{4A0140B9-3CCC-420D-89C9-68E56B0825CC}">
      <dgm:prSet phldrT="[Tekst]"/>
      <dgm:spPr/>
      <dgm:t>
        <a:bodyPr/>
        <a:lstStyle/>
        <a:p>
          <a:r>
            <a:rPr lang="da-DK" dirty="0" err="1"/>
            <a:t>Reactive</a:t>
          </a:r>
          <a:endParaRPr lang="da-DK" dirty="0"/>
        </a:p>
      </dgm:t>
    </dgm:pt>
    <dgm:pt modelId="{9E2066FF-40D2-4E77-9F8D-F49248733103}" type="parTrans" cxnId="{C11EB792-4E11-45F5-B052-49407A1159C2}">
      <dgm:prSet/>
      <dgm:spPr/>
      <dgm:t>
        <a:bodyPr/>
        <a:lstStyle/>
        <a:p>
          <a:endParaRPr lang="da-DK"/>
        </a:p>
      </dgm:t>
    </dgm:pt>
    <dgm:pt modelId="{8A805C3D-0F89-448E-B00A-9CECDA4CD170}" type="sibTrans" cxnId="{C11EB792-4E11-45F5-B052-49407A1159C2}">
      <dgm:prSet/>
      <dgm:spPr/>
      <dgm:t>
        <a:bodyPr/>
        <a:lstStyle/>
        <a:p>
          <a:endParaRPr lang="da-DK"/>
        </a:p>
      </dgm:t>
    </dgm:pt>
    <dgm:pt modelId="{5BF7A6C9-F8DD-45CB-A391-8D5E45EB26CC}">
      <dgm:prSet phldrT="[Tekst]"/>
      <dgm:spPr/>
      <dgm:t>
        <a:bodyPr/>
        <a:lstStyle/>
        <a:p>
          <a:r>
            <a:rPr lang="da-DK" dirty="0"/>
            <a:t>Active</a:t>
          </a:r>
        </a:p>
      </dgm:t>
    </dgm:pt>
    <dgm:pt modelId="{F753C3A0-9F66-458E-A750-E52243BD2D96}" type="parTrans" cxnId="{2751F613-683E-48CF-8A3D-B63E4AFF3A4C}">
      <dgm:prSet/>
      <dgm:spPr/>
      <dgm:t>
        <a:bodyPr/>
        <a:lstStyle/>
        <a:p>
          <a:endParaRPr lang="da-DK"/>
        </a:p>
      </dgm:t>
    </dgm:pt>
    <dgm:pt modelId="{3A1621E9-0504-45BD-B090-0A71F7D67D58}" type="sibTrans" cxnId="{2751F613-683E-48CF-8A3D-B63E4AFF3A4C}">
      <dgm:prSet/>
      <dgm:spPr/>
      <dgm:t>
        <a:bodyPr/>
        <a:lstStyle/>
        <a:p>
          <a:endParaRPr lang="da-DK"/>
        </a:p>
      </dgm:t>
    </dgm:pt>
    <dgm:pt modelId="{3EA289D9-F365-44DD-BA2A-5128F8761F03}">
      <dgm:prSet phldrT="[Tekst]"/>
      <dgm:spPr/>
      <dgm:t>
        <a:bodyPr/>
        <a:lstStyle/>
        <a:p>
          <a:r>
            <a:rPr lang="da-DK" dirty="0" err="1"/>
            <a:t>Proactive</a:t>
          </a:r>
          <a:endParaRPr lang="da-DK" dirty="0"/>
        </a:p>
      </dgm:t>
    </dgm:pt>
    <dgm:pt modelId="{85E045C8-C3D5-4F05-92B2-36F215B79713}" type="parTrans" cxnId="{94FDA718-9482-4EBB-8622-B0445CC2F9A3}">
      <dgm:prSet/>
      <dgm:spPr/>
      <dgm:t>
        <a:bodyPr/>
        <a:lstStyle/>
        <a:p>
          <a:endParaRPr lang="da-DK"/>
        </a:p>
      </dgm:t>
    </dgm:pt>
    <dgm:pt modelId="{0C7AF9D6-0551-4025-9A48-24BC25C20EF1}" type="sibTrans" cxnId="{94FDA718-9482-4EBB-8622-B0445CC2F9A3}">
      <dgm:prSet/>
      <dgm:spPr/>
      <dgm:t>
        <a:bodyPr/>
        <a:lstStyle/>
        <a:p>
          <a:endParaRPr lang="da-DK"/>
        </a:p>
      </dgm:t>
    </dgm:pt>
    <dgm:pt modelId="{4A9B3DDE-F8A8-49BF-9A36-C5902FF96318}">
      <dgm:prSet phldrT="[Tekst]"/>
      <dgm:spPr/>
      <dgm:t>
        <a:bodyPr/>
        <a:lstStyle/>
        <a:p>
          <a:r>
            <a:rPr lang="da-DK" dirty="0"/>
            <a:t>Innovative</a:t>
          </a:r>
        </a:p>
      </dgm:t>
    </dgm:pt>
    <dgm:pt modelId="{7D355ABD-C281-4416-B7F2-7FA882196678}" type="parTrans" cxnId="{FDD1FD9D-1A2A-48DB-B6A1-283179B43817}">
      <dgm:prSet/>
      <dgm:spPr/>
      <dgm:t>
        <a:bodyPr/>
        <a:lstStyle/>
        <a:p>
          <a:endParaRPr lang="da-DK"/>
        </a:p>
      </dgm:t>
    </dgm:pt>
    <dgm:pt modelId="{F984E395-B13C-4905-85A8-755D2A18C1C1}" type="sibTrans" cxnId="{FDD1FD9D-1A2A-48DB-B6A1-283179B43817}">
      <dgm:prSet/>
      <dgm:spPr/>
      <dgm:t>
        <a:bodyPr/>
        <a:lstStyle/>
        <a:p>
          <a:endParaRPr lang="da-DK"/>
        </a:p>
      </dgm:t>
    </dgm:pt>
    <dgm:pt modelId="{0EF0D105-CAC7-47B4-859F-4E40BEC64DB3}" type="pres">
      <dgm:prSet presAssocID="{0C0339DD-48FA-4F8A-9A8E-57F73A438D5E}" presName="arrowDiagram" presStyleCnt="0">
        <dgm:presLayoutVars>
          <dgm:chMax val="5"/>
          <dgm:dir/>
          <dgm:resizeHandles val="exact"/>
        </dgm:presLayoutVars>
      </dgm:prSet>
      <dgm:spPr/>
    </dgm:pt>
    <dgm:pt modelId="{D2A9E3C3-FB92-4C4A-8402-476E39630A70}" type="pres">
      <dgm:prSet presAssocID="{0C0339DD-48FA-4F8A-9A8E-57F73A438D5E}" presName="arrow" presStyleLbl="bgShp" presStyleIdx="0" presStyleCnt="1"/>
      <dgm:spPr/>
    </dgm:pt>
    <dgm:pt modelId="{1043CD02-399D-4B7E-AB84-3270F992C145}" type="pres">
      <dgm:prSet presAssocID="{0C0339DD-48FA-4F8A-9A8E-57F73A438D5E}" presName="arrowDiagram5" presStyleCnt="0"/>
      <dgm:spPr/>
    </dgm:pt>
    <dgm:pt modelId="{958FAA4D-FFAA-4171-9676-1A02EEC9A3AB}" type="pres">
      <dgm:prSet presAssocID="{F4101E29-8598-46C9-876B-D6B332BDAB95}" presName="bullet5a" presStyleLbl="node1" presStyleIdx="0" presStyleCnt="5"/>
      <dgm:spPr/>
    </dgm:pt>
    <dgm:pt modelId="{5DD37FFF-1287-4930-B297-5E09E5E6FB2B}" type="pres">
      <dgm:prSet presAssocID="{F4101E29-8598-46C9-876B-D6B332BDAB95}" presName="textBox5a" presStyleLbl="revTx" presStyleIdx="0" presStyleCnt="5">
        <dgm:presLayoutVars>
          <dgm:bulletEnabled val="1"/>
        </dgm:presLayoutVars>
      </dgm:prSet>
      <dgm:spPr/>
    </dgm:pt>
    <dgm:pt modelId="{72013DA9-5896-49FB-8B4B-77C621F46758}" type="pres">
      <dgm:prSet presAssocID="{4A0140B9-3CCC-420D-89C9-68E56B0825CC}" presName="bullet5b" presStyleLbl="node1" presStyleIdx="1" presStyleCnt="5"/>
      <dgm:spPr/>
    </dgm:pt>
    <dgm:pt modelId="{3F4EC777-7591-454A-8248-1F47A86503E0}" type="pres">
      <dgm:prSet presAssocID="{4A0140B9-3CCC-420D-89C9-68E56B0825CC}" presName="textBox5b" presStyleLbl="revTx" presStyleIdx="1" presStyleCnt="5">
        <dgm:presLayoutVars>
          <dgm:bulletEnabled val="1"/>
        </dgm:presLayoutVars>
      </dgm:prSet>
      <dgm:spPr/>
    </dgm:pt>
    <dgm:pt modelId="{150AB258-CEE0-443F-95AC-234CC6D8EEA5}" type="pres">
      <dgm:prSet presAssocID="{5BF7A6C9-F8DD-45CB-A391-8D5E45EB26CC}" presName="bullet5c" presStyleLbl="node1" presStyleIdx="2" presStyleCnt="5"/>
      <dgm:spPr/>
    </dgm:pt>
    <dgm:pt modelId="{0F08A924-948E-4F32-B323-57FAD44632EF}" type="pres">
      <dgm:prSet presAssocID="{5BF7A6C9-F8DD-45CB-A391-8D5E45EB26CC}" presName="textBox5c" presStyleLbl="revTx" presStyleIdx="2" presStyleCnt="5">
        <dgm:presLayoutVars>
          <dgm:bulletEnabled val="1"/>
        </dgm:presLayoutVars>
      </dgm:prSet>
      <dgm:spPr/>
    </dgm:pt>
    <dgm:pt modelId="{6D135694-1132-45A9-8D0C-FF40CF1F003D}" type="pres">
      <dgm:prSet presAssocID="{3EA289D9-F365-44DD-BA2A-5128F8761F03}" presName="bullet5d" presStyleLbl="node1" presStyleIdx="3" presStyleCnt="5"/>
      <dgm:spPr/>
    </dgm:pt>
    <dgm:pt modelId="{3F7C1DFF-B6A3-41E7-9756-F1027C750483}" type="pres">
      <dgm:prSet presAssocID="{3EA289D9-F365-44DD-BA2A-5128F8761F03}" presName="textBox5d" presStyleLbl="revTx" presStyleIdx="3" presStyleCnt="5">
        <dgm:presLayoutVars>
          <dgm:bulletEnabled val="1"/>
        </dgm:presLayoutVars>
      </dgm:prSet>
      <dgm:spPr/>
    </dgm:pt>
    <dgm:pt modelId="{FF06F8E9-538F-486A-B23A-61A250223297}" type="pres">
      <dgm:prSet presAssocID="{4A9B3DDE-F8A8-49BF-9A36-C5902FF96318}" presName="bullet5e" presStyleLbl="node1" presStyleIdx="4" presStyleCnt="5"/>
      <dgm:spPr/>
    </dgm:pt>
    <dgm:pt modelId="{90026A34-B2B3-4A5C-A37D-43982F1DD34A}" type="pres">
      <dgm:prSet presAssocID="{4A9B3DDE-F8A8-49BF-9A36-C5902FF96318}" presName="textBox5e" presStyleLbl="revTx" presStyleIdx="4" presStyleCnt="5">
        <dgm:presLayoutVars>
          <dgm:bulletEnabled val="1"/>
        </dgm:presLayoutVars>
      </dgm:prSet>
      <dgm:spPr/>
    </dgm:pt>
  </dgm:ptLst>
  <dgm:cxnLst>
    <dgm:cxn modelId="{F9753F04-4A88-4D27-BEB0-6EF85034EC50}" srcId="{0C0339DD-48FA-4F8A-9A8E-57F73A438D5E}" destId="{F4101E29-8598-46C9-876B-D6B332BDAB95}" srcOrd="0" destOrd="0" parTransId="{F32D2212-A924-4C56-B2CE-9F39A3744211}" sibTransId="{27F8A7C8-A152-4525-B4BB-03B674D98605}"/>
    <dgm:cxn modelId="{E2AC6513-9D33-40CA-B4B6-79742A49259E}" type="presOf" srcId="{4A0140B9-3CCC-420D-89C9-68E56B0825CC}" destId="{3F4EC777-7591-454A-8248-1F47A86503E0}" srcOrd="0" destOrd="0" presId="urn:microsoft.com/office/officeart/2005/8/layout/arrow2"/>
    <dgm:cxn modelId="{2751F613-683E-48CF-8A3D-B63E4AFF3A4C}" srcId="{0C0339DD-48FA-4F8A-9A8E-57F73A438D5E}" destId="{5BF7A6C9-F8DD-45CB-A391-8D5E45EB26CC}" srcOrd="2" destOrd="0" parTransId="{F753C3A0-9F66-458E-A750-E52243BD2D96}" sibTransId="{3A1621E9-0504-45BD-B090-0A71F7D67D58}"/>
    <dgm:cxn modelId="{77888318-9983-4966-B78A-FB8AA427AB52}" type="presOf" srcId="{5BF7A6C9-F8DD-45CB-A391-8D5E45EB26CC}" destId="{0F08A924-948E-4F32-B323-57FAD44632EF}" srcOrd="0" destOrd="0" presId="urn:microsoft.com/office/officeart/2005/8/layout/arrow2"/>
    <dgm:cxn modelId="{94FDA718-9482-4EBB-8622-B0445CC2F9A3}" srcId="{0C0339DD-48FA-4F8A-9A8E-57F73A438D5E}" destId="{3EA289D9-F365-44DD-BA2A-5128F8761F03}" srcOrd="3" destOrd="0" parTransId="{85E045C8-C3D5-4F05-92B2-36F215B79713}" sibTransId="{0C7AF9D6-0551-4025-9A48-24BC25C20EF1}"/>
    <dgm:cxn modelId="{F265666B-3604-46CC-AF83-4A3C3A5CD8C8}" type="presOf" srcId="{0C0339DD-48FA-4F8A-9A8E-57F73A438D5E}" destId="{0EF0D105-CAC7-47B4-859F-4E40BEC64DB3}" srcOrd="0" destOrd="0" presId="urn:microsoft.com/office/officeart/2005/8/layout/arrow2"/>
    <dgm:cxn modelId="{C11EB792-4E11-45F5-B052-49407A1159C2}" srcId="{0C0339DD-48FA-4F8A-9A8E-57F73A438D5E}" destId="{4A0140B9-3CCC-420D-89C9-68E56B0825CC}" srcOrd="1" destOrd="0" parTransId="{9E2066FF-40D2-4E77-9F8D-F49248733103}" sibTransId="{8A805C3D-0F89-448E-B00A-9CECDA4CD170}"/>
    <dgm:cxn modelId="{FDD1FD9D-1A2A-48DB-B6A1-283179B43817}" srcId="{0C0339DD-48FA-4F8A-9A8E-57F73A438D5E}" destId="{4A9B3DDE-F8A8-49BF-9A36-C5902FF96318}" srcOrd="4" destOrd="0" parTransId="{7D355ABD-C281-4416-B7F2-7FA882196678}" sibTransId="{F984E395-B13C-4905-85A8-755D2A18C1C1}"/>
    <dgm:cxn modelId="{F3E014A9-FBEA-4214-B28E-FA3F0CFBC4A4}" type="presOf" srcId="{4A9B3DDE-F8A8-49BF-9A36-C5902FF96318}" destId="{90026A34-B2B3-4A5C-A37D-43982F1DD34A}" srcOrd="0" destOrd="0" presId="urn:microsoft.com/office/officeart/2005/8/layout/arrow2"/>
    <dgm:cxn modelId="{7D91F2EE-E809-497D-AFD9-DAFCF1F2B30D}" type="presOf" srcId="{F4101E29-8598-46C9-876B-D6B332BDAB95}" destId="{5DD37FFF-1287-4930-B297-5E09E5E6FB2B}" srcOrd="0" destOrd="0" presId="urn:microsoft.com/office/officeart/2005/8/layout/arrow2"/>
    <dgm:cxn modelId="{09559FF3-6CB8-4131-B175-C1BC660FC547}" type="presOf" srcId="{3EA289D9-F365-44DD-BA2A-5128F8761F03}" destId="{3F7C1DFF-B6A3-41E7-9756-F1027C750483}" srcOrd="0" destOrd="0" presId="urn:microsoft.com/office/officeart/2005/8/layout/arrow2"/>
    <dgm:cxn modelId="{F83C9363-6F4F-4712-9DEF-3C76C443C24D}" type="presParOf" srcId="{0EF0D105-CAC7-47B4-859F-4E40BEC64DB3}" destId="{D2A9E3C3-FB92-4C4A-8402-476E39630A70}" srcOrd="0" destOrd="0" presId="urn:microsoft.com/office/officeart/2005/8/layout/arrow2"/>
    <dgm:cxn modelId="{A803B34E-1A68-4E98-B36E-7A0CCC7F247A}" type="presParOf" srcId="{0EF0D105-CAC7-47B4-859F-4E40BEC64DB3}" destId="{1043CD02-399D-4B7E-AB84-3270F992C145}" srcOrd="1" destOrd="0" presId="urn:microsoft.com/office/officeart/2005/8/layout/arrow2"/>
    <dgm:cxn modelId="{49319793-0355-4D55-8AFF-D904FA2E6E72}" type="presParOf" srcId="{1043CD02-399D-4B7E-AB84-3270F992C145}" destId="{958FAA4D-FFAA-4171-9676-1A02EEC9A3AB}" srcOrd="0" destOrd="0" presId="urn:microsoft.com/office/officeart/2005/8/layout/arrow2"/>
    <dgm:cxn modelId="{2AF9B1F4-A0D4-49AE-ABF8-EA64B86D3588}" type="presParOf" srcId="{1043CD02-399D-4B7E-AB84-3270F992C145}" destId="{5DD37FFF-1287-4930-B297-5E09E5E6FB2B}" srcOrd="1" destOrd="0" presId="urn:microsoft.com/office/officeart/2005/8/layout/arrow2"/>
    <dgm:cxn modelId="{339E377F-CD0B-4FCE-8664-8D9D7E86CA89}" type="presParOf" srcId="{1043CD02-399D-4B7E-AB84-3270F992C145}" destId="{72013DA9-5896-49FB-8B4B-77C621F46758}" srcOrd="2" destOrd="0" presId="urn:microsoft.com/office/officeart/2005/8/layout/arrow2"/>
    <dgm:cxn modelId="{A61F206D-5CE8-4F7B-942B-8123AB41E568}" type="presParOf" srcId="{1043CD02-399D-4B7E-AB84-3270F992C145}" destId="{3F4EC777-7591-454A-8248-1F47A86503E0}" srcOrd="3" destOrd="0" presId="urn:microsoft.com/office/officeart/2005/8/layout/arrow2"/>
    <dgm:cxn modelId="{09D7E6C3-B172-46BE-8503-642F52DA52CA}" type="presParOf" srcId="{1043CD02-399D-4B7E-AB84-3270F992C145}" destId="{150AB258-CEE0-443F-95AC-234CC6D8EEA5}" srcOrd="4" destOrd="0" presId="urn:microsoft.com/office/officeart/2005/8/layout/arrow2"/>
    <dgm:cxn modelId="{4E2EEFA4-46E4-4569-817C-F675F744C6D5}" type="presParOf" srcId="{1043CD02-399D-4B7E-AB84-3270F992C145}" destId="{0F08A924-948E-4F32-B323-57FAD44632EF}" srcOrd="5" destOrd="0" presId="urn:microsoft.com/office/officeart/2005/8/layout/arrow2"/>
    <dgm:cxn modelId="{2258DC72-538F-4706-8B52-2346A3E4512B}" type="presParOf" srcId="{1043CD02-399D-4B7E-AB84-3270F992C145}" destId="{6D135694-1132-45A9-8D0C-FF40CF1F003D}" srcOrd="6" destOrd="0" presId="urn:microsoft.com/office/officeart/2005/8/layout/arrow2"/>
    <dgm:cxn modelId="{EA933E3C-2B97-42FE-979C-ED9CA9EEA64C}" type="presParOf" srcId="{1043CD02-399D-4B7E-AB84-3270F992C145}" destId="{3F7C1DFF-B6A3-41E7-9756-F1027C750483}" srcOrd="7" destOrd="0" presId="urn:microsoft.com/office/officeart/2005/8/layout/arrow2"/>
    <dgm:cxn modelId="{52BCD430-1493-476B-988A-C22CD32B4799}" type="presParOf" srcId="{1043CD02-399D-4B7E-AB84-3270F992C145}" destId="{FF06F8E9-538F-486A-B23A-61A250223297}" srcOrd="8" destOrd="0" presId="urn:microsoft.com/office/officeart/2005/8/layout/arrow2"/>
    <dgm:cxn modelId="{4ECE3F14-D430-4584-914F-F7931CFAAD24}" type="presParOf" srcId="{1043CD02-399D-4B7E-AB84-3270F992C145}" destId="{90026A34-B2B3-4A5C-A37D-43982F1DD34A}" srcOrd="9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A9E3C3-FB92-4C4A-8402-476E39630A70}">
      <dsp:nvSpPr>
        <dsp:cNvPr id="0" name=""/>
        <dsp:cNvSpPr/>
      </dsp:nvSpPr>
      <dsp:spPr>
        <a:xfrm>
          <a:off x="0" y="175147"/>
          <a:ext cx="6489679" cy="4056049"/>
        </a:xfrm>
        <a:prstGeom prst="swooshArrow">
          <a:avLst>
            <a:gd name="adj1" fmla="val 25000"/>
            <a:gd name="adj2" fmla="val 2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58FAA4D-FFAA-4171-9676-1A02EEC9A3AB}">
      <dsp:nvSpPr>
        <dsp:cNvPr id="0" name=""/>
        <dsp:cNvSpPr/>
      </dsp:nvSpPr>
      <dsp:spPr>
        <a:xfrm>
          <a:off x="639233" y="3191226"/>
          <a:ext cx="149262" cy="14926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D37FFF-1287-4930-B297-5E09E5E6FB2B}">
      <dsp:nvSpPr>
        <dsp:cNvPr id="0" name=""/>
        <dsp:cNvSpPr/>
      </dsp:nvSpPr>
      <dsp:spPr>
        <a:xfrm>
          <a:off x="713864" y="3265857"/>
          <a:ext cx="850147" cy="9653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9091" tIns="0" rIns="0" bIns="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800" kern="1200" dirty="0"/>
            <a:t>Passive</a:t>
          </a:r>
        </a:p>
      </dsp:txBody>
      <dsp:txXfrm>
        <a:off x="713864" y="3265857"/>
        <a:ext cx="850147" cy="965339"/>
      </dsp:txXfrm>
    </dsp:sp>
    <dsp:sp modelId="{72013DA9-5896-49FB-8B4B-77C621F46758}">
      <dsp:nvSpPr>
        <dsp:cNvPr id="0" name=""/>
        <dsp:cNvSpPr/>
      </dsp:nvSpPr>
      <dsp:spPr>
        <a:xfrm>
          <a:off x="1447198" y="2414898"/>
          <a:ext cx="233628" cy="23362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4EC777-7591-454A-8248-1F47A86503E0}">
      <dsp:nvSpPr>
        <dsp:cNvPr id="0" name=""/>
        <dsp:cNvSpPr/>
      </dsp:nvSpPr>
      <dsp:spPr>
        <a:xfrm>
          <a:off x="1564012" y="2531712"/>
          <a:ext cx="1077286" cy="16994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795" tIns="0" rIns="0" bIns="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800" kern="1200" dirty="0" err="1"/>
            <a:t>Reactive</a:t>
          </a:r>
          <a:endParaRPr lang="da-DK" sz="1800" kern="1200" dirty="0"/>
        </a:p>
      </dsp:txBody>
      <dsp:txXfrm>
        <a:off x="1564012" y="2531712"/>
        <a:ext cx="1077286" cy="1699484"/>
      </dsp:txXfrm>
    </dsp:sp>
    <dsp:sp modelId="{150AB258-CEE0-443F-95AC-234CC6D8EEA5}">
      <dsp:nvSpPr>
        <dsp:cNvPr id="0" name=""/>
        <dsp:cNvSpPr/>
      </dsp:nvSpPr>
      <dsp:spPr>
        <a:xfrm>
          <a:off x="2485547" y="1795945"/>
          <a:ext cx="311504" cy="31150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08A924-948E-4F32-B323-57FAD44632EF}">
      <dsp:nvSpPr>
        <dsp:cNvPr id="0" name=""/>
        <dsp:cNvSpPr/>
      </dsp:nvSpPr>
      <dsp:spPr>
        <a:xfrm>
          <a:off x="2641299" y="1951697"/>
          <a:ext cx="1252508" cy="22794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060" tIns="0" rIns="0" bIns="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800" kern="1200" dirty="0"/>
            <a:t>Active</a:t>
          </a:r>
        </a:p>
      </dsp:txBody>
      <dsp:txXfrm>
        <a:off x="2641299" y="1951697"/>
        <a:ext cx="1252508" cy="2279499"/>
      </dsp:txXfrm>
    </dsp:sp>
    <dsp:sp modelId="{6D135694-1132-45A9-8D0C-FF40CF1F003D}">
      <dsp:nvSpPr>
        <dsp:cNvPr id="0" name=""/>
        <dsp:cNvSpPr/>
      </dsp:nvSpPr>
      <dsp:spPr>
        <a:xfrm>
          <a:off x="3692627" y="1312464"/>
          <a:ext cx="402360" cy="40236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7C1DFF-B6A3-41E7-9756-F1027C750483}">
      <dsp:nvSpPr>
        <dsp:cNvPr id="0" name=""/>
        <dsp:cNvSpPr/>
      </dsp:nvSpPr>
      <dsp:spPr>
        <a:xfrm>
          <a:off x="3893807" y="1513644"/>
          <a:ext cx="1297935" cy="27175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202" tIns="0" rIns="0" bIns="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800" kern="1200" dirty="0" err="1"/>
            <a:t>Proactive</a:t>
          </a:r>
          <a:endParaRPr lang="da-DK" sz="1800" kern="1200" dirty="0"/>
        </a:p>
      </dsp:txBody>
      <dsp:txXfrm>
        <a:off x="3893807" y="1513644"/>
        <a:ext cx="1297935" cy="2717553"/>
      </dsp:txXfrm>
    </dsp:sp>
    <dsp:sp modelId="{FF06F8E9-538F-486A-B23A-61A250223297}">
      <dsp:nvSpPr>
        <dsp:cNvPr id="0" name=""/>
        <dsp:cNvSpPr/>
      </dsp:nvSpPr>
      <dsp:spPr>
        <a:xfrm>
          <a:off x="4935400" y="989602"/>
          <a:ext cx="512684" cy="51268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026A34-B2B3-4A5C-A37D-43982F1DD34A}">
      <dsp:nvSpPr>
        <dsp:cNvPr id="0" name=""/>
        <dsp:cNvSpPr/>
      </dsp:nvSpPr>
      <dsp:spPr>
        <a:xfrm>
          <a:off x="5191743" y="1245944"/>
          <a:ext cx="1297935" cy="29852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1661" tIns="0" rIns="0" bIns="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800" kern="1200" dirty="0"/>
            <a:t>Innovative</a:t>
          </a:r>
        </a:p>
      </dsp:txBody>
      <dsp:txXfrm>
        <a:off x="5191743" y="1245944"/>
        <a:ext cx="1297935" cy="29852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037901-CA13-4254-B424-4B3634FACE4C}" type="datetimeFigureOut">
              <a:rPr lang="da-DK" smtClean="0"/>
              <a:t>16-04-2026</a:t>
            </a:fld>
            <a:endParaRPr lang="da-DK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26E594-E4AE-4537-89A7-A41D1B53540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216989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Safety Moment started in 2021 as part of the journey towards vision zero accidents. It is a short presentation lasting 2-5 minutes on a work environment-related topic, intended as a basis for dialogue. We change our attitudes and alter behavior and culture. </a:t>
            </a:r>
            <a:br>
              <a:rPr lang="en-US" dirty="0"/>
            </a:br>
            <a:br>
              <a:rPr lang="en-US" dirty="0"/>
            </a:b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It should be the first item on the agenda at joint meetings, section meetings, and department meetings. Safety Moment is at the top end of the figure – proactive and creative.</a:t>
            </a:r>
            <a:br>
              <a:rPr lang="en-US" dirty="0"/>
            </a:br>
            <a:br>
              <a:rPr lang="en-US" dirty="0"/>
            </a:br>
            <a:r>
              <a:rPr lang="en-US" dirty="0"/>
              <a:t>Discuss where do you see us today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how can we implement Safety Moments at our meetings/events. </a:t>
            </a:r>
          </a:p>
          <a:p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You can  but we would also like you to take examples from your own daily life, e.g., the cleaner who finds a needle on the floor; the sun is low – wear sunglasses; it’s slippery outside; use the stairs when you walk on stairs; falls – how can they be avoided; where do you go with stress, harassment, …</a:t>
            </a:r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26E594-E4AE-4537-89A7-A41D1B535408}" type="slidenum">
              <a:rPr lang="da-DK" smtClean="0"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143352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4C0FF7-E26A-1C88-86DE-EF518C6B20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058EA5-B959-6F7F-DD30-C7E5E36B1E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da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39FEEA-47C5-F471-344F-301F36624E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F78B3-615F-4F39-BD01-E4B0E0476119}" type="datetimeFigureOut">
              <a:rPr lang="da-DK" smtClean="0"/>
              <a:t>16-04-2026</a:t>
            </a:fld>
            <a:endParaRPr lang="da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48770F-BFC2-8D6E-6B0A-0B8109137F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ABE251-62AE-CECC-075D-D245E0C1A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0340F-A87A-460A-9D4F-995CACDC246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96793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292118-4E86-7B92-AEA7-61B12544EB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120F35-0DED-245F-C759-CAB68CD45E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5AF56E-CD9D-1AD5-E234-351A1C9961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F78B3-615F-4F39-BD01-E4B0E0476119}" type="datetimeFigureOut">
              <a:rPr lang="da-DK" smtClean="0"/>
              <a:t>16-04-2026</a:t>
            </a:fld>
            <a:endParaRPr lang="da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8EB6B4-E190-1355-DC6D-A14484DB3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51EACB-D56C-2956-0223-9DEDFDBE8C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0340F-A87A-460A-9D4F-995CACDC246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14212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346CE10-A9BA-C03C-8BA2-4F29F8CBA9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9C130A-D2BB-9AA2-CE9A-BADB19EA8E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4F5BCD-0706-6874-06B4-BA209A656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F78B3-615F-4F39-BD01-E4B0E0476119}" type="datetimeFigureOut">
              <a:rPr lang="da-DK" smtClean="0"/>
              <a:t>16-04-2026</a:t>
            </a:fld>
            <a:endParaRPr lang="da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FCCFDD-7F3D-CB3B-846D-13A725B1A3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BBBFF7-33AC-1741-3C43-0220822A1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0340F-A87A-460A-9D4F-995CACDC246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295139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ront 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ckground"/>
          <p:cNvSpPr/>
          <p:nvPr userDrawn="1"/>
        </p:nvSpPr>
        <p:spPr bwMode="auto">
          <a:xfrm>
            <a:off x="0" y="0"/>
            <a:ext cx="0" cy="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11" name="Logo white">
            <a:extLst>
              <a:ext uri="{FF2B5EF4-FFF2-40B4-BE49-F238E27FC236}">
                <a16:creationId xmlns:a16="http://schemas.microsoft.com/office/drawing/2014/main" id="{275A6477-FE3A-4D40-B1FE-E46C11E344A5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252033" y="252000"/>
            <a:ext cx="419666" cy="612000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 sz="1800" dirty="0"/>
          </a:p>
        </p:txBody>
      </p:sp>
      <p:sp>
        <p:nvSpPr>
          <p:cNvPr id="1146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9892" y="3545117"/>
            <a:ext cx="10841439" cy="2706458"/>
          </a:xfrm>
        </p:spPr>
        <p:txBody>
          <a:bodyPr anchor="t" anchorCtr="0"/>
          <a:lstStyle>
            <a:lvl1pPr>
              <a:lnSpc>
                <a:spcPct val="93000"/>
              </a:lnSpc>
              <a:defRPr sz="8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7104" y="1704975"/>
            <a:ext cx="10841439" cy="1660654"/>
          </a:xfrm>
        </p:spPr>
        <p:txBody>
          <a:bodyPr anchor="b" anchorCtr="0"/>
          <a:lstStyle>
            <a:lvl1pPr marL="0" indent="0">
              <a:lnSpc>
                <a:spcPct val="110000"/>
              </a:lnSpc>
              <a:spcBef>
                <a:spcPts val="0"/>
              </a:spcBef>
              <a:buFontTx/>
              <a:buNone/>
              <a:defRPr sz="3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edit Master subtitle style</a:t>
            </a:r>
            <a:endParaRPr lang="en-GB" noProof="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117C6C-7BC3-4888-BC29-FAB17565D11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7E4668-D07F-4B96-9755-175402734855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3EA872-A674-449B-A120-B97244F8E91D}" type="slidenum">
              <a:rPr lang="en-GB" smtClean="0"/>
              <a:pPr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65413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56">
          <p15:clr>
            <a:srgbClr val="F26B43"/>
          </p15:clr>
        </p15:guide>
        <p15:guide id="2" pos="6984">
          <p15:clr>
            <a:srgbClr val="F26B43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46651A-23CF-14AF-6F8A-DD200A4BC4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587DE5-910E-3EA5-47DD-4E35BAA7A0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D15E77-6E7B-9F68-FC16-C7996C372F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F78B3-615F-4F39-BD01-E4B0E0476119}" type="datetimeFigureOut">
              <a:rPr lang="da-DK" smtClean="0"/>
              <a:t>16-04-2026</a:t>
            </a:fld>
            <a:endParaRPr lang="da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EA32BF-784E-5E3B-4DB2-9186BD79B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E44F0E-669F-94D8-C33B-A2D137050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0340F-A87A-460A-9D4F-995CACDC246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3853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7C7AC5-7475-CF2A-D32A-9954CA0A54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F4B447-C597-AC3E-F0C5-A8E180FB83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873D77-E33F-683F-E1DC-8F4A22CF3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F78B3-615F-4F39-BD01-E4B0E0476119}" type="datetimeFigureOut">
              <a:rPr lang="da-DK" smtClean="0"/>
              <a:t>16-04-2026</a:t>
            </a:fld>
            <a:endParaRPr lang="da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D7858B-06A2-9169-0204-3DADC09323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FE113F-2428-8D68-6AAC-4F455E7BA6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0340F-A87A-460A-9D4F-995CACDC246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25660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6E3F0C-F34D-0F98-61BD-A2F62652A3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53C6E3-0CAB-EA1E-E384-BBB54D3EB9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401980-1FFF-91EB-226D-878DC3363B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37E03E-2C78-31CD-F3C8-29062A32EF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F78B3-615F-4F39-BD01-E4B0E0476119}" type="datetimeFigureOut">
              <a:rPr lang="da-DK" smtClean="0"/>
              <a:t>16-04-2026</a:t>
            </a:fld>
            <a:endParaRPr lang="da-D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4D4164-0185-A063-DC7A-C84CAD000B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C638D4-2974-5AF5-C981-7950760F8E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0340F-A87A-460A-9D4F-995CACDC246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31487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0F656F-0241-5D8C-A967-3F6D023A58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591691-6825-8B22-E0C7-58E94A14AE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7A192A-B125-BADA-7699-1778CB71BD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EED373-6908-F22A-CEE1-BCEF5C0850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0DF9DC3-D288-2356-23A0-1969511234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23E5B20-7592-FB52-0EED-A777A3543F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F78B3-615F-4F39-BD01-E4B0E0476119}" type="datetimeFigureOut">
              <a:rPr lang="da-DK" smtClean="0"/>
              <a:t>16-04-2026</a:t>
            </a:fld>
            <a:endParaRPr lang="da-DK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46A3BC2-8189-3C87-EDFF-FAE1B35DFD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7CBD196-ECA1-8F8D-B80A-9A839C251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0340F-A87A-460A-9D4F-995CACDC246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35814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2DE785-2E4B-F7A5-994C-E327735D93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E1275A-FA21-E01C-A27A-982AE83E91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F78B3-615F-4F39-BD01-E4B0E0476119}" type="datetimeFigureOut">
              <a:rPr lang="da-DK" smtClean="0"/>
              <a:t>16-04-2026</a:t>
            </a:fld>
            <a:endParaRPr lang="da-DK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D4303A-A947-7C0D-F856-8CEED3AB6B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E5C7761-9456-8013-84E4-3E08B9C5E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0340F-A87A-460A-9D4F-995CACDC246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74385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295530C-D282-C7E8-61A7-FD25FA5282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F78B3-615F-4F39-BD01-E4B0E0476119}" type="datetimeFigureOut">
              <a:rPr lang="da-DK" smtClean="0"/>
              <a:t>16-04-2026</a:t>
            </a:fld>
            <a:endParaRPr lang="da-DK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CD8FE04-4BAD-763D-948E-EFF7C1577B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6B756A-59B0-69FF-5A88-D4A8AF823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0340F-A87A-460A-9D4F-995CACDC246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29901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116FD2-5284-B51F-B778-B1EDCEA7F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F2ACEB-1EF2-3F98-349E-FAB299F111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362E98-6F2B-9381-C08F-4FCEEF7CD9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BA4F34-3FC0-9D23-DA09-37B5E341F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F78B3-615F-4F39-BD01-E4B0E0476119}" type="datetimeFigureOut">
              <a:rPr lang="da-DK" smtClean="0"/>
              <a:t>16-04-2026</a:t>
            </a:fld>
            <a:endParaRPr lang="da-D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79C2DB-3EA5-1728-DA87-9302F8DA21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BE6A12-B75F-6B02-5598-A88F37E555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0340F-A87A-460A-9D4F-995CACDC246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06536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177185-615F-109C-40ED-9EDD9FA313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9E7F759-22E2-E310-E60A-6EDE15CA87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3CA7EB-7005-9D82-C71E-2F7A93C57D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BDFE59-1B56-1936-EC26-8C59817064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F78B3-615F-4F39-BD01-E4B0E0476119}" type="datetimeFigureOut">
              <a:rPr lang="da-DK" smtClean="0"/>
              <a:t>16-04-2026</a:t>
            </a:fld>
            <a:endParaRPr lang="da-D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22D2A0-BD21-FA9D-D155-8A27A671FC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57FD27-4154-6C74-35E2-A2DFE1653D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0340F-A87A-460A-9D4F-995CACDC246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94100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56E98E7-BF1D-AAF0-54E2-B2F919AAED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D71BBA-F344-52E7-6AAA-51AD0B33AF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F3231C-A574-7722-1535-76A18BA7BE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08F78B3-615F-4F39-BD01-E4B0E0476119}" type="datetimeFigureOut">
              <a:rPr lang="da-DK" smtClean="0"/>
              <a:t>16-04-2026</a:t>
            </a:fld>
            <a:endParaRPr lang="da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1EAAA9-667C-3B91-7424-A40585D4BF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F5343E-6830-B323-8284-5DD769BCC7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C0340F-A87A-460A-9D4F-995CACDC246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95521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customXml" Target="../../customXml/item3.xml"/><Relationship Id="rId1" Type="http://schemas.openxmlformats.org/officeDocument/2006/relationships/customXml" Target="../../customXml/item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05715E-67B3-373C-22A4-F9E1988D04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37B6D5C-DF69-AB2C-1F9F-D73A4993F5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9892" y="3545117"/>
            <a:ext cx="11661162" cy="2706458"/>
          </a:xfrm>
        </p:spPr>
        <p:txBody>
          <a:bodyPr>
            <a:normAutofit/>
          </a:bodyPr>
          <a:lstStyle/>
          <a:p>
            <a:r>
              <a:rPr kumimoji="0" lang="en-GB" sz="6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Work environment culture at DTU</a:t>
            </a:r>
            <a:endParaRPr lang="en-GB" sz="6000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9A1AB55F-77EE-7A71-F935-112D392A24F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Safety Moment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B5E74BB-8A6C-1D85-27EF-5F02287D8C2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4C8C45C-947F-4981-8B3F-4F32E973C901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2A7CE713-EDD3-E406-6EB8-F0B5BBED7B68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noFill/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Karin Petersen</a:t>
            </a:r>
            <a:endParaRPr kumimoji="0" lang="en-GB" sz="1200" b="0" i="0" u="none" strike="noStrike" kern="1200" cap="none" spc="0" normalizeH="0" baseline="0" noProof="0" dirty="0">
              <a:ln>
                <a:noFill/>
              </a:ln>
              <a:noFill/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2577287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536F38-4933-3572-02C7-4C741179D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da-DK" sz="8800" dirty="0"/>
            </a:br>
            <a:endParaRPr lang="da-D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757D98-AB38-75A0-E43D-7B8FDD8464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20B86D8-C252-C1B0-FDA2-7F16684A4924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a-DK" sz="4000" dirty="0"/>
              <a:t>Safety Moment – </a:t>
            </a:r>
            <a:br>
              <a:rPr lang="da-DK" sz="4000" dirty="0"/>
            </a:br>
            <a:r>
              <a:rPr lang="da-DK" sz="4000" dirty="0"/>
              <a:t>Work </a:t>
            </a:r>
            <a:r>
              <a:rPr lang="da-DK" sz="4000" dirty="0" err="1"/>
              <a:t>environment</a:t>
            </a:r>
            <a:r>
              <a:rPr lang="da-DK" sz="4000" dirty="0"/>
              <a:t> </a:t>
            </a:r>
            <a:r>
              <a:rPr lang="da-DK" sz="4000" dirty="0" err="1"/>
              <a:t>culture</a:t>
            </a:r>
            <a:r>
              <a:rPr lang="da-DK" sz="4000" dirty="0"/>
              <a:t> </a:t>
            </a:r>
            <a:endParaRPr lang="da-DK" sz="4300" dirty="0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F29EAFB3-45B6-0771-736A-1AA234EE5FC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04886791"/>
              </p:ext>
            </p:extLst>
          </p:nvPr>
        </p:nvGraphicFramePr>
        <p:xfrm>
          <a:off x="838200" y="1675010"/>
          <a:ext cx="6489679" cy="44063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F790D17D-CA05-27A7-1B65-6743CD0ED63F}"/>
              </a:ext>
            </a:extLst>
          </p:cNvPr>
          <p:cNvSpPr txBox="1"/>
          <p:nvPr/>
        </p:nvSpPr>
        <p:spPr>
          <a:xfrm>
            <a:off x="7389125" y="1791976"/>
            <a:ext cx="3903428" cy="42893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lvl="1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/>
            </a:pPr>
            <a:r>
              <a:rPr lang="da-DK" altLang="da-DK" sz="14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Passive:</a:t>
            </a:r>
            <a:r>
              <a:rPr lang="da-DK" altLang="da-DK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Work </a:t>
            </a:r>
            <a:r>
              <a:rPr lang="da-DK" altLang="da-DK" sz="1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environment</a:t>
            </a:r>
            <a:r>
              <a:rPr lang="da-DK" altLang="da-DK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is not </a:t>
            </a:r>
            <a:r>
              <a:rPr lang="da-DK" altLang="da-DK" sz="1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prioritized</a:t>
            </a:r>
            <a:endParaRPr lang="da-DK" altLang="da-DK" sz="14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lvl="1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/>
            </a:pPr>
            <a:endParaRPr lang="da-DK" altLang="da-DK" sz="14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lvl="1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/>
            </a:pPr>
            <a:r>
              <a:rPr lang="da-DK" altLang="da-DK" sz="14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Reactive</a:t>
            </a:r>
            <a:r>
              <a:rPr lang="da-DK" altLang="da-DK" sz="14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da-DK" altLang="da-DK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There is only a focus on the work environment if a serious incident occurs or there is work-related sick leave.</a:t>
            </a:r>
            <a:endParaRPr lang="da-DK" altLang="da-DK" sz="14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685800" lvl="1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/>
            </a:pPr>
            <a:endParaRPr lang="da-DK" altLang="da-DK" sz="14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lvl="1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/>
            </a:pPr>
            <a:r>
              <a:rPr lang="da-DK" altLang="da-DK" sz="14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Active:</a:t>
            </a:r>
            <a:r>
              <a:rPr lang="da-DK" altLang="da-DK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Work environment is a priority, but there is not always a connection between words and actions</a:t>
            </a:r>
            <a:endParaRPr lang="da-DK" altLang="da-DK" sz="14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685800" lvl="1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/>
            </a:pPr>
            <a:endParaRPr lang="da-DK" altLang="da-DK" sz="14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lvl="1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/>
            </a:pPr>
            <a:r>
              <a:rPr lang="da-DK" altLang="da-DK" sz="14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Proactive</a:t>
            </a:r>
            <a:r>
              <a:rPr lang="da-DK" altLang="da-DK" sz="14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workplace focuses on preventing incidents, accidents, sick absence</a:t>
            </a:r>
          </a:p>
          <a:p>
            <a:pPr lvl="1">
              <a:lnSpc>
                <a:spcPct val="90000"/>
              </a:lnSpc>
              <a:spcBef>
                <a:spcPts val="500"/>
              </a:spcBef>
              <a:defRPr/>
            </a:pPr>
            <a:endParaRPr lang="da-DK" altLang="da-DK" sz="14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685800" lvl="1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/>
            </a:pPr>
            <a:r>
              <a:rPr lang="da-DK" altLang="da-DK" sz="14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Innovative:</a:t>
            </a:r>
            <a:r>
              <a:rPr lang="da-DK" altLang="da-DK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Work environment is prioritized as part of the path to achieving business goals. There is a focus on creating the best workplace.</a:t>
            </a:r>
            <a:endParaRPr lang="da-DK" sz="1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E959CB4-D017-D36E-29B2-C8FCC8514A1D}"/>
              </a:ext>
            </a:extLst>
          </p:cNvPr>
          <p:cNvSpPr txBox="1"/>
          <p:nvPr/>
        </p:nvSpPr>
        <p:spPr>
          <a:xfrm>
            <a:off x="822298" y="6265628"/>
            <a:ext cx="9116833" cy="369332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da-DK" b="1" dirty="0" err="1">
                <a:solidFill>
                  <a:schemeClr val="bg1"/>
                </a:solidFill>
              </a:rPr>
              <a:t>Discuss</a:t>
            </a:r>
            <a:r>
              <a:rPr lang="da-DK" b="1" dirty="0">
                <a:solidFill>
                  <a:schemeClr val="bg1"/>
                </a:solidFill>
              </a:rPr>
              <a:t>: </a:t>
            </a:r>
            <a:r>
              <a:rPr lang="da-DK" b="1" dirty="0" err="1">
                <a:solidFill>
                  <a:schemeClr val="bg1"/>
                </a:solidFill>
              </a:rPr>
              <a:t>Where</a:t>
            </a:r>
            <a:r>
              <a:rPr lang="da-DK" b="1" dirty="0">
                <a:solidFill>
                  <a:schemeClr val="bg1"/>
                </a:solidFill>
              </a:rPr>
              <a:t> on the diagram </a:t>
            </a:r>
            <a:r>
              <a:rPr lang="da-DK" b="1" dirty="0" err="1">
                <a:solidFill>
                  <a:schemeClr val="bg1"/>
                </a:solidFill>
              </a:rPr>
              <a:t>are</a:t>
            </a:r>
            <a:r>
              <a:rPr lang="da-DK" b="1" dirty="0">
                <a:solidFill>
                  <a:schemeClr val="bg1"/>
                </a:solidFill>
              </a:rPr>
              <a:t> </a:t>
            </a:r>
            <a:r>
              <a:rPr lang="da-DK" b="1" dirty="0" err="1">
                <a:solidFill>
                  <a:schemeClr val="bg1"/>
                </a:solidFill>
              </a:rPr>
              <a:t>we</a:t>
            </a:r>
            <a:r>
              <a:rPr lang="da-DK" b="1" dirty="0">
                <a:solidFill>
                  <a:schemeClr val="bg1"/>
                </a:solidFill>
              </a:rPr>
              <a:t>/</a:t>
            </a:r>
            <a:r>
              <a:rPr lang="da-DK" b="1" dirty="0" err="1">
                <a:solidFill>
                  <a:schemeClr val="bg1"/>
                </a:solidFill>
              </a:rPr>
              <a:t>would</a:t>
            </a:r>
            <a:r>
              <a:rPr lang="da-DK" b="1" dirty="0">
                <a:solidFill>
                  <a:schemeClr val="bg1"/>
                </a:solidFill>
              </a:rPr>
              <a:t> </a:t>
            </a:r>
            <a:r>
              <a:rPr lang="da-DK" b="1" dirty="0" err="1">
                <a:solidFill>
                  <a:schemeClr val="bg1"/>
                </a:solidFill>
              </a:rPr>
              <a:t>we</a:t>
            </a:r>
            <a:r>
              <a:rPr lang="da-DK" b="1" dirty="0">
                <a:solidFill>
                  <a:schemeClr val="bg1"/>
                </a:solidFill>
              </a:rPr>
              <a:t> like to </a:t>
            </a:r>
            <a:r>
              <a:rPr lang="da-DK" b="1" dirty="0" err="1">
                <a:solidFill>
                  <a:schemeClr val="bg1"/>
                </a:solidFill>
              </a:rPr>
              <a:t>be</a:t>
            </a:r>
            <a:r>
              <a:rPr lang="da-DK" b="1" dirty="0">
                <a:solidFill>
                  <a:schemeClr val="bg1"/>
                </a:solidFill>
              </a:rPr>
              <a:t> and </a:t>
            </a:r>
            <a:r>
              <a:rPr lang="da-DK" b="1" dirty="0" err="1">
                <a:solidFill>
                  <a:schemeClr val="bg1"/>
                </a:solidFill>
              </a:rPr>
              <a:t>how</a:t>
            </a:r>
            <a:r>
              <a:rPr lang="da-DK" b="1">
                <a:solidFill>
                  <a:schemeClr val="bg1"/>
                </a:solidFill>
              </a:rPr>
              <a:t> do </a:t>
            </a:r>
            <a:r>
              <a:rPr lang="da-DK" b="1" dirty="0" err="1">
                <a:solidFill>
                  <a:schemeClr val="bg1"/>
                </a:solidFill>
              </a:rPr>
              <a:t>we</a:t>
            </a:r>
            <a:r>
              <a:rPr lang="da-DK" b="1" dirty="0">
                <a:solidFill>
                  <a:schemeClr val="bg1"/>
                </a:solidFill>
              </a:rPr>
              <a:t> </a:t>
            </a:r>
            <a:r>
              <a:rPr lang="da-DK" b="1" dirty="0" err="1">
                <a:solidFill>
                  <a:schemeClr val="bg1"/>
                </a:solidFill>
              </a:rPr>
              <a:t>get</a:t>
            </a:r>
            <a:r>
              <a:rPr lang="da-DK" b="1" dirty="0">
                <a:solidFill>
                  <a:schemeClr val="bg1"/>
                </a:solidFill>
              </a:rPr>
              <a:t> </a:t>
            </a:r>
            <a:r>
              <a:rPr lang="da-DK" b="1" dirty="0" err="1">
                <a:solidFill>
                  <a:schemeClr val="bg1"/>
                </a:solidFill>
              </a:rPr>
              <a:t>there</a:t>
            </a:r>
            <a:r>
              <a:rPr lang="da-DK" b="1" dirty="0">
                <a:solidFill>
                  <a:schemeClr val="bg1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3854823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TemplafySlideFormConfiguration><![CDATA[{"formFields":[],"formDataEntries":[]}]]></TemplafySlideFormConfiguration>
</file>

<file path=customXml/item2.xml><?xml version="1.0" encoding="utf-8"?>
<TemplafySlideFormConfiguration><![CDATA[{"formFields":[],"formDataEntries":[]}]]></TemplafySlideFormConfiguration>
</file>

<file path=customXml/item3.xml><?xml version="1.0" encoding="utf-8"?>
<TemplafySlideTemplateConfiguration><![CDATA[{"elementsMetadata":[],"enableDocumentContentUpdater":true,"documentContentValidatorConfiguration":{"enableDocumentContentValidator":false,"documentContentValidatorVersion":0},"slideId":"636837486369128185","version":"1.2"}]]></TemplafySlideTemplateConfiguration>
</file>

<file path=customXml/item4.xml><?xml version="1.0" encoding="utf-8"?>
<TemplafySlideTemplateConfiguration><![CDATA[{"elementsMetadata":[],"enableDocumentContentUpdater":true,"documentContentValidatorConfiguration":{"enableDocumentContentValidator":false,"documentContentValidatorVersion":0},"slideId":"636837486369128185","version":"1.2"}]]></TemplafySlideTemplateConfiguration>
</file>

<file path=customXml/itemProps1.xml><?xml version="1.0" encoding="utf-8"?>
<ds:datastoreItem xmlns:ds="http://schemas.openxmlformats.org/officeDocument/2006/customXml" ds:itemID="{56C8BFB2-A911-4310-9D4A-421D773FAFA6}">
  <ds:schemaRefs/>
</ds:datastoreItem>
</file>

<file path=customXml/itemProps2.xml><?xml version="1.0" encoding="utf-8"?>
<ds:datastoreItem xmlns:ds="http://schemas.openxmlformats.org/officeDocument/2006/customXml" ds:itemID="{7757DAE0-40EE-4B76-A4F1-4B8211E96936}">
  <ds:schemaRefs/>
</ds:datastoreItem>
</file>

<file path=customXml/itemProps3.xml><?xml version="1.0" encoding="utf-8"?>
<ds:datastoreItem xmlns:ds="http://schemas.openxmlformats.org/officeDocument/2006/customXml" ds:itemID="{1D58FBA7-98BA-4AD3-A53E-1DD054D26D03}">
  <ds:schemaRefs/>
</ds:datastoreItem>
</file>

<file path=customXml/itemProps4.xml><?xml version="1.0" encoding="utf-8"?>
<ds:datastoreItem xmlns:ds="http://schemas.openxmlformats.org/officeDocument/2006/customXml" ds:itemID="{11FAAC39-0A3A-4CC2-A9C1-60940B78AE17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1459</TotalTime>
  <Words>308</Words>
  <Application>Microsoft Office PowerPoint</Application>
  <PresentationFormat>Widescreen</PresentationFormat>
  <Paragraphs>25</Paragraphs>
  <Slides>2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Office Theme</vt:lpstr>
      <vt:lpstr>Work environment culture at DTU</vt:lpstr>
      <vt:lpstr> </vt:lpstr>
    </vt:vector>
  </TitlesOfParts>
  <Company>DTU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Karin Petersen</dc:creator>
  <cp:lastModifiedBy>Leif Leon Warner</cp:lastModifiedBy>
  <cp:revision>6</cp:revision>
  <cp:lastPrinted>2025-10-02T16:07:36Z</cp:lastPrinted>
  <dcterms:created xsi:type="dcterms:W3CDTF">2025-10-02T15:52:01Z</dcterms:created>
  <dcterms:modified xsi:type="dcterms:W3CDTF">2026-04-16T09:44:06Z</dcterms:modified>
</cp:coreProperties>
</file>