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customXml/itemProps6.xml" ContentType="application/vnd.openxmlformats-officedocument.customXmlProperties+xml"/>
  <Override PartName="/customXml/itemProps7.xml" ContentType="application/vnd.openxmlformats-officedocument.customXmlProperties+xml"/>
  <Override PartName="/customXml/itemProps8.xml" ContentType="application/vnd.openxmlformats-officedocument.customXmlProperties+xml"/>
  <Override PartName="/customXml/itemProps9.xml" ContentType="application/vnd.openxmlformats-officedocument.customXmlProperties+xml"/>
  <Override PartName="/customXml/itemProps10.xml" ContentType="application/vnd.openxmlformats-officedocument.customXmlProperties+xml"/>
  <Override PartName="/customXml/itemProps11.xml" ContentType="application/vnd.openxmlformats-officedocument.customXmlProperties+xml"/>
  <Override PartName="/customXml/itemProps12.xml" ContentType="application/vnd.openxmlformats-officedocument.customXmlProperties+xml"/>
  <Override PartName="/customXml/itemProps13.xml" ContentType="application/vnd.openxmlformats-officedocument.customXmlProperties+xml"/>
  <Override PartName="/customXml/itemProps14.xml" ContentType="application/vnd.openxmlformats-officedocument.customXmlProperties+xml"/>
  <Override PartName="/customXml/itemProps15.xml" ContentType="application/vnd.openxmlformats-officedocument.customXmlProperties+xml"/>
  <Override PartName="/customXml/itemProps16.xml" ContentType="application/vnd.openxmlformats-officedocument.customXmlProperties+xml"/>
  <Override PartName="/customXml/itemProps17.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62" r:id="rId18"/>
  </p:sldMasterIdLst>
  <p:notesMasterIdLst>
    <p:notesMasterId r:id="rId29"/>
  </p:notesMasterIdLst>
  <p:handoutMasterIdLst>
    <p:handoutMasterId r:id="rId30"/>
  </p:handoutMasterIdLst>
  <p:sldIdLst>
    <p:sldId id="260" r:id="rId19"/>
    <p:sldId id="324" r:id="rId20"/>
    <p:sldId id="328" r:id="rId21"/>
    <p:sldId id="257" r:id="rId22"/>
    <p:sldId id="261" r:id="rId23"/>
    <p:sldId id="262" r:id="rId24"/>
    <p:sldId id="263" r:id="rId25"/>
    <p:sldId id="265" r:id="rId26"/>
    <p:sldId id="300" r:id="rId27"/>
    <p:sldId id="281" r:id="rId28"/>
  </p:sldIdLst>
  <p:sldSz cx="12190413" cy="6858000"/>
  <p:notesSz cx="6858000" cy="9144000"/>
  <p:custDataLst>
    <p:tags r:id="rId31"/>
  </p:custDataLst>
  <p:defaultTextStyle>
    <a:defPPr>
      <a:defRPr lang="da-DK"/>
    </a:defPPr>
    <a:lvl1pPr algn="l" rtl="0" fontAlgn="base">
      <a:spcBef>
        <a:spcPct val="50000"/>
      </a:spcBef>
      <a:spcAft>
        <a:spcPct val="0"/>
      </a:spcAft>
      <a:defRPr sz="1600" kern="1200">
        <a:solidFill>
          <a:schemeClr val="tx1"/>
        </a:solidFill>
        <a:latin typeface="Verdana" pitchFamily="34" charset="0"/>
        <a:ea typeface="ＭＳ Ｐゴシック" pitchFamily="-80" charset="-128"/>
        <a:cs typeface="+mn-cs"/>
      </a:defRPr>
    </a:lvl1pPr>
    <a:lvl2pPr marL="457200" algn="l" rtl="0" fontAlgn="base">
      <a:spcBef>
        <a:spcPct val="50000"/>
      </a:spcBef>
      <a:spcAft>
        <a:spcPct val="0"/>
      </a:spcAft>
      <a:defRPr sz="1600" kern="1200">
        <a:solidFill>
          <a:schemeClr val="tx1"/>
        </a:solidFill>
        <a:latin typeface="Verdana" pitchFamily="34" charset="0"/>
        <a:ea typeface="ＭＳ Ｐゴシック" pitchFamily="-80" charset="-128"/>
        <a:cs typeface="+mn-cs"/>
      </a:defRPr>
    </a:lvl2pPr>
    <a:lvl3pPr marL="914400" algn="l" rtl="0" fontAlgn="base">
      <a:spcBef>
        <a:spcPct val="50000"/>
      </a:spcBef>
      <a:spcAft>
        <a:spcPct val="0"/>
      </a:spcAft>
      <a:defRPr sz="1600" kern="1200">
        <a:solidFill>
          <a:schemeClr val="tx1"/>
        </a:solidFill>
        <a:latin typeface="Verdana" pitchFamily="34" charset="0"/>
        <a:ea typeface="ＭＳ Ｐゴシック" pitchFamily="-80" charset="-128"/>
        <a:cs typeface="+mn-cs"/>
      </a:defRPr>
    </a:lvl3pPr>
    <a:lvl4pPr marL="1371600" algn="l" rtl="0" fontAlgn="base">
      <a:spcBef>
        <a:spcPct val="50000"/>
      </a:spcBef>
      <a:spcAft>
        <a:spcPct val="0"/>
      </a:spcAft>
      <a:defRPr sz="1600" kern="1200">
        <a:solidFill>
          <a:schemeClr val="tx1"/>
        </a:solidFill>
        <a:latin typeface="Verdana" pitchFamily="34" charset="0"/>
        <a:ea typeface="ＭＳ Ｐゴシック" pitchFamily="-80" charset="-128"/>
        <a:cs typeface="+mn-cs"/>
      </a:defRPr>
    </a:lvl4pPr>
    <a:lvl5pPr marL="1828800" algn="l" rtl="0" fontAlgn="base">
      <a:spcBef>
        <a:spcPct val="50000"/>
      </a:spcBef>
      <a:spcAft>
        <a:spcPct val="0"/>
      </a:spcAft>
      <a:defRPr sz="1600" kern="1200">
        <a:solidFill>
          <a:schemeClr val="tx1"/>
        </a:solidFill>
        <a:latin typeface="Verdana" pitchFamily="34" charset="0"/>
        <a:ea typeface="ＭＳ Ｐゴシック" pitchFamily="-80" charset="-128"/>
        <a:cs typeface="+mn-cs"/>
      </a:defRPr>
    </a:lvl5pPr>
    <a:lvl6pPr marL="2286000" algn="l" defTabSz="914400" rtl="0" eaLnBrk="1" latinLnBrk="0" hangingPunct="1">
      <a:defRPr sz="1600" kern="1200">
        <a:solidFill>
          <a:schemeClr val="tx1"/>
        </a:solidFill>
        <a:latin typeface="Verdana" pitchFamily="34" charset="0"/>
        <a:ea typeface="ＭＳ Ｐゴシック" pitchFamily="-80" charset="-128"/>
        <a:cs typeface="+mn-cs"/>
      </a:defRPr>
    </a:lvl6pPr>
    <a:lvl7pPr marL="2743200" algn="l" defTabSz="914400" rtl="0" eaLnBrk="1" latinLnBrk="0" hangingPunct="1">
      <a:defRPr sz="1600" kern="1200">
        <a:solidFill>
          <a:schemeClr val="tx1"/>
        </a:solidFill>
        <a:latin typeface="Verdana" pitchFamily="34" charset="0"/>
        <a:ea typeface="ＭＳ Ｐゴシック" pitchFamily="-80" charset="-128"/>
        <a:cs typeface="+mn-cs"/>
      </a:defRPr>
    </a:lvl7pPr>
    <a:lvl8pPr marL="3200400" algn="l" defTabSz="914400" rtl="0" eaLnBrk="1" latinLnBrk="0" hangingPunct="1">
      <a:defRPr sz="1600" kern="1200">
        <a:solidFill>
          <a:schemeClr val="tx1"/>
        </a:solidFill>
        <a:latin typeface="Verdana" pitchFamily="34" charset="0"/>
        <a:ea typeface="ＭＳ Ｐゴシック" pitchFamily="-80" charset="-128"/>
        <a:cs typeface="+mn-cs"/>
      </a:defRPr>
    </a:lvl8pPr>
    <a:lvl9pPr marL="3657600" algn="l" defTabSz="914400" rtl="0" eaLnBrk="1" latinLnBrk="0" hangingPunct="1">
      <a:defRPr sz="1600" kern="1200">
        <a:solidFill>
          <a:schemeClr val="tx1"/>
        </a:solidFill>
        <a:latin typeface="Verdana" pitchFamily="34" charset="0"/>
        <a:ea typeface="ＭＳ Ｐゴシック" pitchFamily="-80" charset="-128"/>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76488D09-2645-0333-A50F-E2F7C428DEC5}" name="Ditte Rytter Peasah Krofa" initials="DK" userId="S::diofa@dtu.dk::305ade19-65fd-4fb8-aff3-d0c99ac00400" providerId="AD"/>
  <p188:author id="{C9050FBA-8252-4AC2-8D90-99AF251080D9}" name="Mette Lange" initials="ML" userId="S::metla@dtu.dk::c26c0550-384d-439d-8a7a-f58655ab117c"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9D9D9"/>
    <a:srgbClr val="F7F7F7"/>
    <a:srgbClr val="FFFFFF"/>
    <a:srgbClr val="990000"/>
    <a:srgbClr val="000000"/>
    <a:srgbClr val="FFCC00"/>
    <a:srgbClr val="FF6600"/>
    <a:srgbClr val="FF0000"/>
    <a:srgbClr val="FF0099"/>
    <a:srgbClr val="CC33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78102" autoAdjust="0"/>
  </p:normalViewPr>
  <p:slideViewPr>
    <p:cSldViewPr showGuides="1">
      <p:cViewPr varScale="1">
        <p:scale>
          <a:sx n="58" d="100"/>
          <a:sy n="58" d="100"/>
        </p:scale>
        <p:origin x="988" y="40"/>
      </p:cViewPr>
      <p:guideLst/>
    </p:cSldViewPr>
  </p:slideViewPr>
  <p:notesTextViewPr>
    <p:cViewPr>
      <p:scale>
        <a:sx n="100" d="100"/>
        <a:sy n="100" d="100"/>
      </p:scale>
      <p:origin x="0" y="0"/>
    </p:cViewPr>
  </p:notesTextViewPr>
  <p:notesViewPr>
    <p:cSldViewPr showGuides="1">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customXml" Target="../customXml/item13.xml"/><Relationship Id="rId18" Type="http://schemas.openxmlformats.org/officeDocument/2006/relationships/slideMaster" Target="slideMasters/slideMaster1.xml"/><Relationship Id="rId26" Type="http://schemas.openxmlformats.org/officeDocument/2006/relationships/slide" Target="slides/slide8.xml"/><Relationship Id="rId3" Type="http://schemas.openxmlformats.org/officeDocument/2006/relationships/customXml" Target="../customXml/item3.xml"/><Relationship Id="rId21" Type="http://schemas.openxmlformats.org/officeDocument/2006/relationships/slide" Target="slides/slide3.xml"/><Relationship Id="rId34" Type="http://schemas.openxmlformats.org/officeDocument/2006/relationships/theme" Target="theme/theme1.xml"/><Relationship Id="rId7" Type="http://schemas.openxmlformats.org/officeDocument/2006/relationships/customXml" Target="../customXml/item7.xml"/><Relationship Id="rId12" Type="http://schemas.openxmlformats.org/officeDocument/2006/relationships/customXml" Target="../customXml/item12.xml"/><Relationship Id="rId17" Type="http://schemas.openxmlformats.org/officeDocument/2006/relationships/customXml" Target="../customXml/item17.xml"/><Relationship Id="rId25" Type="http://schemas.openxmlformats.org/officeDocument/2006/relationships/slide" Target="slides/slide7.xml"/><Relationship Id="rId33"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customXml" Target="../customXml/item16.xml"/><Relationship Id="rId20" Type="http://schemas.openxmlformats.org/officeDocument/2006/relationships/slide" Target="slides/slide2.xml"/><Relationship Id="rId29"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customXml" Target="../customXml/item6.xml"/><Relationship Id="rId11" Type="http://schemas.openxmlformats.org/officeDocument/2006/relationships/customXml" Target="../customXml/item11.xml"/><Relationship Id="rId24" Type="http://schemas.openxmlformats.org/officeDocument/2006/relationships/slide" Target="slides/slide6.xml"/><Relationship Id="rId32" Type="http://schemas.openxmlformats.org/officeDocument/2006/relationships/presProps" Target="presProps.xml"/><Relationship Id="rId5" Type="http://schemas.openxmlformats.org/officeDocument/2006/relationships/customXml" Target="../customXml/item5.xml"/><Relationship Id="rId15" Type="http://schemas.openxmlformats.org/officeDocument/2006/relationships/customXml" Target="../customXml/item15.xml"/><Relationship Id="rId23" Type="http://schemas.openxmlformats.org/officeDocument/2006/relationships/slide" Target="slides/slide5.xml"/><Relationship Id="rId28" Type="http://schemas.openxmlformats.org/officeDocument/2006/relationships/slide" Target="slides/slide10.xml"/><Relationship Id="rId36" Type="http://schemas.microsoft.com/office/2018/10/relationships/authors" Target="authors.xml"/><Relationship Id="rId10" Type="http://schemas.openxmlformats.org/officeDocument/2006/relationships/customXml" Target="../customXml/item10.xml"/><Relationship Id="rId19" Type="http://schemas.openxmlformats.org/officeDocument/2006/relationships/slide" Target="slides/slide1.xml"/><Relationship Id="rId31" Type="http://schemas.openxmlformats.org/officeDocument/2006/relationships/tags" Target="tags/tag1.xml"/><Relationship Id="rId4" Type="http://schemas.openxmlformats.org/officeDocument/2006/relationships/customXml" Target="../customXml/item4.xml"/><Relationship Id="rId9" Type="http://schemas.openxmlformats.org/officeDocument/2006/relationships/customXml" Target="../customXml/item9.xml"/><Relationship Id="rId14" Type="http://schemas.openxmlformats.org/officeDocument/2006/relationships/customXml" Target="../customXml/item14.xml"/><Relationship Id="rId22" Type="http://schemas.openxmlformats.org/officeDocument/2006/relationships/slide" Target="slides/slide4.xml"/><Relationship Id="rId27" Type="http://schemas.openxmlformats.org/officeDocument/2006/relationships/slide" Target="slides/slide9.xml"/><Relationship Id="rId30" Type="http://schemas.openxmlformats.org/officeDocument/2006/relationships/handoutMaster" Target="handoutMasters/handoutMaster1.xml"/><Relationship Id="rId35" Type="http://schemas.openxmlformats.org/officeDocument/2006/relationships/tableStyles" Target="tableStyles.xml"/><Relationship Id="rId8" Type="http://schemas.openxmlformats.org/officeDocument/2006/relationships/customXml" Target="../customXml/item8.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3490"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0" hangingPunct="0">
              <a:spcBef>
                <a:spcPct val="0"/>
              </a:spcBef>
              <a:defRPr sz="1200"/>
            </a:lvl1pPr>
          </a:lstStyle>
          <a:p>
            <a:endParaRPr lang="da-DK" dirty="0">
              <a:latin typeface="Arial" panose="020B0604020202020204" pitchFamily="34" charset="0"/>
            </a:endParaRPr>
          </a:p>
        </p:txBody>
      </p:sp>
      <p:sp>
        <p:nvSpPr>
          <p:cNvPr id="63491" name="Rectangle 3"/>
          <p:cNvSpPr>
            <a:spLocks noGrp="1" noChangeArrowheads="1"/>
          </p:cNvSpPr>
          <p:nvPr>
            <p:ph type="dt" sz="quarter"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0" hangingPunct="0">
              <a:spcBef>
                <a:spcPct val="0"/>
              </a:spcBef>
              <a:defRPr sz="1200"/>
            </a:lvl1pPr>
          </a:lstStyle>
          <a:p>
            <a:endParaRPr lang="da-DK" dirty="0">
              <a:latin typeface="Arial" panose="020B0604020202020204" pitchFamily="34" charset="0"/>
            </a:endParaRPr>
          </a:p>
        </p:txBody>
      </p:sp>
      <p:sp>
        <p:nvSpPr>
          <p:cNvPr id="63492" name="Rectangle 4"/>
          <p:cNvSpPr>
            <a:spLocks noGrp="1" noChangeArrowheads="1"/>
          </p:cNvSpPr>
          <p:nvPr>
            <p:ph type="ftr" sz="quarter" idx="2"/>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0" hangingPunct="0">
              <a:spcBef>
                <a:spcPct val="0"/>
              </a:spcBef>
              <a:defRPr sz="1200"/>
            </a:lvl1pPr>
          </a:lstStyle>
          <a:p>
            <a:endParaRPr lang="da-DK" dirty="0">
              <a:latin typeface="Arial" panose="020B0604020202020204" pitchFamily="34" charset="0"/>
            </a:endParaRPr>
          </a:p>
        </p:txBody>
      </p:sp>
      <p:sp>
        <p:nvSpPr>
          <p:cNvPr id="63493" name="Rectangle 5"/>
          <p:cNvSpPr>
            <a:spLocks noGrp="1" noChangeArrowheads="1"/>
          </p:cNvSpPr>
          <p:nvPr>
            <p:ph type="sldNum" sz="quarter" idx="3"/>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0" hangingPunct="0">
              <a:spcBef>
                <a:spcPct val="0"/>
              </a:spcBef>
              <a:defRPr sz="1200"/>
            </a:lvl1pPr>
          </a:lstStyle>
          <a:p>
            <a:fld id="{491ECFBD-4A0D-4BCF-98A8-E205F44719BF}" type="slidenum">
              <a:rPr lang="da-DK" smtClean="0">
                <a:latin typeface="Arial" panose="020B0604020202020204" pitchFamily="34" charset="0"/>
              </a:rPr>
              <a:pPr/>
              <a:t>‹#›</a:t>
            </a:fld>
            <a:endParaRPr lang="da-DK" dirty="0">
              <a:latin typeface="Arial" panose="020B0604020202020204" pitchFamily="34" charset="0"/>
            </a:endParaRPr>
          </a:p>
        </p:txBody>
      </p:sp>
    </p:spTree>
    <p:extLst>
      <p:ext uri="{BB962C8B-B14F-4D97-AF65-F5344CB8AC3E}">
        <p14:creationId xmlns:p14="http://schemas.microsoft.com/office/powerpoint/2010/main" val="137280994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718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lvl1pPr eaLnBrk="0" hangingPunct="0">
              <a:spcBef>
                <a:spcPct val="0"/>
              </a:spcBef>
              <a:defRPr sz="1200">
                <a:latin typeface="Arial" panose="020B0604020202020204" pitchFamily="34" charset="0"/>
              </a:defRPr>
            </a:lvl1pPr>
          </a:lstStyle>
          <a:p>
            <a:endParaRPr lang="da-DK" dirty="0"/>
          </a:p>
        </p:txBody>
      </p:sp>
      <p:sp>
        <p:nvSpPr>
          <p:cNvPr id="3075" name="Rectangle 3"/>
          <p:cNvSpPr>
            <a:spLocks noGrp="1" noChangeArrowheads="1"/>
          </p:cNvSpPr>
          <p:nvPr>
            <p:ph type="dt" idx="1"/>
          </p:nvPr>
        </p:nvSpPr>
        <p:spPr bwMode="auto">
          <a:xfrm>
            <a:off x="3886200" y="0"/>
            <a:ext cx="29718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lvl1pPr algn="r" eaLnBrk="0" hangingPunct="0">
              <a:spcBef>
                <a:spcPct val="0"/>
              </a:spcBef>
              <a:defRPr sz="1200">
                <a:latin typeface="Arial" panose="020B0604020202020204" pitchFamily="34" charset="0"/>
              </a:defRPr>
            </a:lvl1pPr>
          </a:lstStyle>
          <a:p>
            <a:endParaRPr lang="da-DK" dirty="0"/>
          </a:p>
        </p:txBody>
      </p:sp>
      <p:sp>
        <p:nvSpPr>
          <p:cNvPr id="3076" name="Rectangle 4"/>
          <p:cNvSpPr>
            <a:spLocks noGrp="1" noRot="1" noChangeAspect="1" noChangeArrowheads="1" noTextEdit="1"/>
          </p:cNvSpPr>
          <p:nvPr>
            <p:ph type="sldImg" idx="2"/>
          </p:nvPr>
        </p:nvSpPr>
        <p:spPr bwMode="auto">
          <a:xfrm>
            <a:off x="382588" y="685800"/>
            <a:ext cx="6092825"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3077" name="Rectangle 5"/>
          <p:cNvSpPr>
            <a:spLocks noGrp="1" noChangeArrowheads="1"/>
          </p:cNvSpPr>
          <p:nvPr>
            <p:ph type="body" sz="quarter" idx="3"/>
          </p:nvPr>
        </p:nvSpPr>
        <p:spPr bwMode="auto">
          <a:xfrm>
            <a:off x="914400" y="4343400"/>
            <a:ext cx="5029200" cy="4114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a-DK" dirty="0" err="1"/>
              <a:t>Click</a:t>
            </a:r>
            <a:r>
              <a:rPr lang="da-DK" dirty="0"/>
              <a:t> to </a:t>
            </a:r>
            <a:r>
              <a:rPr lang="da-DK" dirty="0" err="1"/>
              <a:t>edit</a:t>
            </a:r>
            <a:r>
              <a:rPr lang="da-DK" dirty="0"/>
              <a:t> Master </a:t>
            </a:r>
            <a:r>
              <a:rPr lang="da-DK" dirty="0" err="1"/>
              <a:t>text</a:t>
            </a:r>
            <a:r>
              <a:rPr lang="da-DK" dirty="0"/>
              <a:t> </a:t>
            </a:r>
            <a:r>
              <a:rPr lang="da-DK" dirty="0" err="1"/>
              <a:t>styles</a:t>
            </a:r>
            <a:endParaRPr lang="da-DK" dirty="0"/>
          </a:p>
          <a:p>
            <a:pPr lvl="1"/>
            <a:r>
              <a:rPr lang="da-DK" dirty="0"/>
              <a:t>Second </a:t>
            </a:r>
            <a:r>
              <a:rPr lang="da-DK" dirty="0" err="1"/>
              <a:t>level</a:t>
            </a:r>
            <a:endParaRPr lang="da-DK" dirty="0"/>
          </a:p>
          <a:p>
            <a:pPr lvl="2"/>
            <a:r>
              <a:rPr lang="da-DK" dirty="0"/>
              <a:t>Third </a:t>
            </a:r>
            <a:r>
              <a:rPr lang="da-DK" dirty="0" err="1"/>
              <a:t>level</a:t>
            </a:r>
            <a:endParaRPr lang="da-DK" dirty="0"/>
          </a:p>
          <a:p>
            <a:pPr lvl="3"/>
            <a:r>
              <a:rPr lang="da-DK" dirty="0" err="1"/>
              <a:t>Fourth</a:t>
            </a:r>
            <a:r>
              <a:rPr lang="da-DK" dirty="0"/>
              <a:t> </a:t>
            </a:r>
            <a:r>
              <a:rPr lang="da-DK" dirty="0" err="1"/>
              <a:t>level</a:t>
            </a:r>
            <a:endParaRPr lang="da-DK" dirty="0"/>
          </a:p>
          <a:p>
            <a:pPr lvl="4"/>
            <a:r>
              <a:rPr lang="da-DK" dirty="0"/>
              <a:t>Fifth </a:t>
            </a:r>
            <a:r>
              <a:rPr lang="da-DK" dirty="0" err="1"/>
              <a:t>level</a:t>
            </a:r>
            <a:endParaRPr lang="da-DK" dirty="0"/>
          </a:p>
        </p:txBody>
      </p:sp>
      <p:sp>
        <p:nvSpPr>
          <p:cNvPr id="3078" name="Rectangle 6"/>
          <p:cNvSpPr>
            <a:spLocks noGrp="1" noChangeArrowheads="1"/>
          </p:cNvSpPr>
          <p:nvPr>
            <p:ph type="ftr" sz="quarter" idx="4"/>
          </p:nvPr>
        </p:nvSpPr>
        <p:spPr bwMode="auto">
          <a:xfrm>
            <a:off x="0" y="8686800"/>
            <a:ext cx="29718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b" anchorCtr="0" compatLnSpc="1">
            <a:prstTxWarp prst="textNoShape">
              <a:avLst/>
            </a:prstTxWarp>
          </a:bodyPr>
          <a:lstStyle>
            <a:lvl1pPr eaLnBrk="0" hangingPunct="0">
              <a:spcBef>
                <a:spcPct val="0"/>
              </a:spcBef>
              <a:defRPr sz="1200">
                <a:latin typeface="Arial" panose="020B0604020202020204" pitchFamily="34" charset="0"/>
              </a:defRPr>
            </a:lvl1pPr>
          </a:lstStyle>
          <a:p>
            <a:endParaRPr lang="da-DK" dirty="0"/>
          </a:p>
        </p:txBody>
      </p:sp>
      <p:sp>
        <p:nvSpPr>
          <p:cNvPr id="3079" name="Rectangle 7"/>
          <p:cNvSpPr>
            <a:spLocks noGrp="1" noChangeArrowheads="1"/>
          </p:cNvSpPr>
          <p:nvPr>
            <p:ph type="sldNum" sz="quarter" idx="5"/>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b" anchorCtr="0" compatLnSpc="1">
            <a:prstTxWarp prst="textNoShape">
              <a:avLst/>
            </a:prstTxWarp>
          </a:bodyPr>
          <a:lstStyle>
            <a:lvl1pPr algn="r" eaLnBrk="0" hangingPunct="0">
              <a:spcBef>
                <a:spcPct val="0"/>
              </a:spcBef>
              <a:defRPr sz="1200">
                <a:latin typeface="Arial" panose="020B0604020202020204" pitchFamily="34" charset="0"/>
              </a:defRPr>
            </a:lvl1pPr>
          </a:lstStyle>
          <a:p>
            <a:fld id="{C734BB09-483B-4C4B-A5A4-C02A22055B01}" type="slidenum">
              <a:rPr lang="da-DK" smtClean="0"/>
              <a:pPr/>
              <a:t>‹#›</a:t>
            </a:fld>
            <a:endParaRPr lang="da-DK" dirty="0"/>
          </a:p>
        </p:txBody>
      </p:sp>
    </p:spTree>
    <p:extLst>
      <p:ext uri="{BB962C8B-B14F-4D97-AF65-F5344CB8AC3E}">
        <p14:creationId xmlns:p14="http://schemas.microsoft.com/office/powerpoint/2010/main" val="127783607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anose="020B0604020202020204" pitchFamily="34" charset="0"/>
        <a:ea typeface="ＭＳ Ｐゴシック" pitchFamily="-80" charset="-128"/>
        <a:cs typeface="+mn-cs"/>
      </a:defRPr>
    </a:lvl1pPr>
    <a:lvl2pPr marL="457200" algn="l" rtl="0" fontAlgn="base">
      <a:spcBef>
        <a:spcPct val="30000"/>
      </a:spcBef>
      <a:spcAft>
        <a:spcPct val="0"/>
      </a:spcAft>
      <a:defRPr sz="1200" kern="1200">
        <a:solidFill>
          <a:schemeClr val="tx1"/>
        </a:solidFill>
        <a:latin typeface="Arial" panose="020B0604020202020204" pitchFamily="34" charset="0"/>
        <a:ea typeface="ＭＳ Ｐゴシック" pitchFamily="-80" charset="-128"/>
        <a:cs typeface="+mn-cs"/>
      </a:defRPr>
    </a:lvl2pPr>
    <a:lvl3pPr marL="914400" algn="l" rtl="0" fontAlgn="base">
      <a:spcBef>
        <a:spcPct val="30000"/>
      </a:spcBef>
      <a:spcAft>
        <a:spcPct val="0"/>
      </a:spcAft>
      <a:defRPr sz="1200" kern="1200">
        <a:solidFill>
          <a:schemeClr val="tx1"/>
        </a:solidFill>
        <a:latin typeface="Arial" panose="020B0604020202020204" pitchFamily="34" charset="0"/>
        <a:ea typeface="ＭＳ Ｐゴシック" pitchFamily="-80" charset="-128"/>
        <a:cs typeface="+mn-cs"/>
      </a:defRPr>
    </a:lvl3pPr>
    <a:lvl4pPr marL="1371600" algn="l" rtl="0" fontAlgn="base">
      <a:spcBef>
        <a:spcPct val="30000"/>
      </a:spcBef>
      <a:spcAft>
        <a:spcPct val="0"/>
      </a:spcAft>
      <a:defRPr sz="1200" kern="1200">
        <a:solidFill>
          <a:schemeClr val="tx1"/>
        </a:solidFill>
        <a:latin typeface="Arial" panose="020B0604020202020204" pitchFamily="34" charset="0"/>
        <a:ea typeface="ＭＳ Ｐゴシック" pitchFamily="-80" charset="-128"/>
        <a:cs typeface="+mn-cs"/>
      </a:defRPr>
    </a:lvl4pPr>
    <a:lvl5pPr marL="1828800" algn="l" rtl="0" fontAlgn="base">
      <a:spcBef>
        <a:spcPct val="30000"/>
      </a:spcBef>
      <a:spcAft>
        <a:spcPct val="0"/>
      </a:spcAft>
      <a:defRPr sz="1200" kern="1200">
        <a:solidFill>
          <a:schemeClr val="tx1"/>
        </a:solidFill>
        <a:latin typeface="Arial" panose="020B0604020202020204" pitchFamily="34" charset="0"/>
        <a:ea typeface="ＭＳ Ｐゴシック" pitchFamily="-80"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lvl="0" indent="-171450" algn="l" defTabSz="914400" rtl="0" eaLnBrk="1" fontAlgn="base" latinLnBrk="0" hangingPunct="1">
              <a:lnSpc>
                <a:spcPct val="100000"/>
              </a:lnSpc>
              <a:spcBef>
                <a:spcPct val="30000"/>
              </a:spcBef>
              <a:spcAft>
                <a:spcPct val="0"/>
              </a:spcAft>
              <a:buClrTx/>
              <a:buSzTx/>
              <a:buFont typeface="Arial" panose="020B0604020202020204" pitchFamily="34" charset="0"/>
              <a:buChar char="•"/>
              <a:tabLst/>
              <a:defRPr/>
            </a:pPr>
            <a:r>
              <a:rPr lang="da-DK" b="0" dirty="0"/>
              <a:t>DTU’s direktion har besluttet at etablere et centralt REC som pilot (1,5 år) med opstart i sommeren 2026.</a:t>
            </a:r>
          </a:p>
          <a:p>
            <a:pPr marL="171450" marR="0" lvl="0" indent="-171450" algn="l" defTabSz="914400" rtl="0" eaLnBrk="1" fontAlgn="base" latinLnBrk="0" hangingPunct="1">
              <a:lnSpc>
                <a:spcPct val="100000"/>
              </a:lnSpc>
              <a:spcBef>
                <a:spcPct val="30000"/>
              </a:spcBef>
              <a:spcAft>
                <a:spcPct val="0"/>
              </a:spcAft>
              <a:buClrTx/>
              <a:buSzTx/>
              <a:buFont typeface="Arial" panose="020B0604020202020204" pitchFamily="34" charset="0"/>
              <a:buChar char="•"/>
              <a:tabLst/>
              <a:defRPr/>
            </a:pPr>
            <a:r>
              <a:rPr lang="da-DK" dirty="0"/>
              <a:t>Denne præsentation giver en introduktion til DTU’s Research </a:t>
            </a:r>
            <a:r>
              <a:rPr lang="da-DK" dirty="0" err="1"/>
              <a:t>Ethics</a:t>
            </a:r>
            <a:r>
              <a:rPr lang="da-DK" dirty="0"/>
              <a:t> </a:t>
            </a:r>
            <a:r>
              <a:rPr lang="da-DK" dirty="0" err="1"/>
              <a:t>Committee</a:t>
            </a:r>
            <a:r>
              <a:rPr lang="da-DK" dirty="0"/>
              <a:t> (DTU REC).</a:t>
            </a:r>
          </a:p>
          <a:p>
            <a:pPr marL="171450" marR="0" lvl="0" indent="-171450" algn="l" defTabSz="914400" rtl="0" eaLnBrk="1" fontAlgn="base" latinLnBrk="0" hangingPunct="1">
              <a:lnSpc>
                <a:spcPct val="100000"/>
              </a:lnSpc>
              <a:spcBef>
                <a:spcPct val="30000"/>
              </a:spcBef>
              <a:spcAft>
                <a:spcPct val="0"/>
              </a:spcAft>
              <a:buClrTx/>
              <a:buSzTx/>
              <a:buFont typeface="Arial" panose="020B0604020202020204" pitchFamily="34" charset="0"/>
              <a:buChar char="•"/>
              <a:tabLst/>
              <a:defRPr/>
            </a:pPr>
            <a:r>
              <a:rPr lang="da-DK" dirty="0"/>
              <a:t>Formålet med grundpræsentationen er at forklare, hvad REC er, hvorfor det er etableret, og hvordan det skal forstås i praksis.</a:t>
            </a:r>
          </a:p>
          <a:p>
            <a:pPr marL="171450" marR="0" lvl="0" indent="-171450" algn="l" defTabSz="914400" rtl="0" eaLnBrk="1" fontAlgn="base" latinLnBrk="0" hangingPunct="1">
              <a:lnSpc>
                <a:spcPct val="100000"/>
              </a:lnSpc>
              <a:spcBef>
                <a:spcPct val="30000"/>
              </a:spcBef>
              <a:spcAft>
                <a:spcPct val="0"/>
              </a:spcAft>
              <a:buClrTx/>
              <a:buSzTx/>
              <a:buFont typeface="Arial" panose="020B0604020202020204" pitchFamily="34" charset="0"/>
              <a:buChar char="•"/>
              <a:tabLst/>
              <a:defRPr/>
            </a:pPr>
            <a:r>
              <a:rPr lang="da-DK" dirty="0"/>
              <a:t>Præsentationen er udarbejdet som et fælles grundlag for kommunikation om REC på tværs af DTU og supplerer DTU Inside siderne om DTU REC, som endnu ikke er fuldt udbygget. </a:t>
            </a:r>
          </a:p>
          <a:p>
            <a:pPr marL="171450" marR="0" lvl="0" indent="-171450" algn="l" defTabSz="914400" rtl="0" eaLnBrk="1" fontAlgn="base" latinLnBrk="0" hangingPunct="1">
              <a:lnSpc>
                <a:spcPct val="100000"/>
              </a:lnSpc>
              <a:spcBef>
                <a:spcPct val="30000"/>
              </a:spcBef>
              <a:spcAft>
                <a:spcPct val="0"/>
              </a:spcAft>
              <a:buClrTx/>
              <a:buSzTx/>
              <a:buFont typeface="Arial" panose="020B0604020202020204" pitchFamily="34" charset="0"/>
              <a:buChar char="•"/>
              <a:tabLst/>
              <a:defRPr/>
            </a:pPr>
            <a:r>
              <a:rPr lang="da-DK" dirty="0"/>
              <a:t>Præsentationen kan både bruges til selv at sætte sig ind i initiativet og som støtte, hvis man skal formidle REC til andre.</a:t>
            </a:r>
          </a:p>
          <a:p>
            <a:pPr marL="171450" marR="0" lvl="0" indent="-171450" algn="l" defTabSz="914400" rtl="0" eaLnBrk="1" fontAlgn="base" latinLnBrk="0" hangingPunct="1">
              <a:lnSpc>
                <a:spcPct val="100000"/>
              </a:lnSpc>
              <a:spcBef>
                <a:spcPct val="30000"/>
              </a:spcBef>
              <a:spcAft>
                <a:spcPct val="0"/>
              </a:spcAft>
              <a:buClrTx/>
              <a:buSzTx/>
              <a:buFont typeface="Arial" panose="020B0604020202020204" pitchFamily="34" charset="0"/>
              <a:buChar char="•"/>
              <a:tabLst/>
              <a:defRPr/>
            </a:pPr>
            <a:r>
              <a:rPr lang="da-DK" dirty="0"/>
              <a:t>Indholdet er bevidst generelt og kan tilpasses eller forkortes afhængigt af målgruppe og formål.</a:t>
            </a:r>
          </a:p>
        </p:txBody>
      </p:sp>
      <p:sp>
        <p:nvSpPr>
          <p:cNvPr id="4" name="Slide Number Placeholder 3"/>
          <p:cNvSpPr>
            <a:spLocks noGrp="1"/>
          </p:cNvSpPr>
          <p:nvPr>
            <p:ph type="sldNum" sz="quarter" idx="5"/>
          </p:nvPr>
        </p:nvSpPr>
        <p:spPr/>
        <p:txBody>
          <a:bodyPr/>
          <a:lstStyle/>
          <a:p>
            <a:fld id="{C734BB09-483B-4C4B-A5A4-C02A22055B01}" type="slidenum">
              <a:rPr lang="da-DK" smtClean="0"/>
              <a:pPr/>
              <a:t>1</a:t>
            </a:fld>
            <a:endParaRPr lang="da-DK" dirty="0"/>
          </a:p>
        </p:txBody>
      </p:sp>
    </p:spTree>
    <p:extLst>
      <p:ext uri="{BB962C8B-B14F-4D97-AF65-F5344CB8AC3E}">
        <p14:creationId xmlns:p14="http://schemas.microsoft.com/office/powerpoint/2010/main" val="249724816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2E5B8C-C55E-82D1-4DD9-0D1B00ED3D6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DCB16EB-C5C5-CA0C-D78C-846A3754FC3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DA60335-0F5A-D33E-8532-3967146CEDD8}"/>
              </a:ext>
            </a:extLst>
          </p:cNvPr>
          <p:cNvSpPr>
            <a:spLocks noGrp="1"/>
          </p:cNvSpPr>
          <p:nvPr>
            <p:ph type="body" idx="1"/>
          </p:nvPr>
        </p:nvSpPr>
        <p:spPr/>
        <p:txBody>
          <a:bodyPr/>
          <a:lstStyle/>
          <a:p>
            <a:pPr marL="171450" indent="-171450">
              <a:buFont typeface="Arial" panose="020B0604020202020204" pitchFamily="34" charset="0"/>
              <a:buChar char="•"/>
            </a:pPr>
            <a:r>
              <a:rPr lang="da-DK" b="0" dirty="0"/>
              <a:t>Yderligere information vil løbende blive gjort tilgængelig på DTU Inside</a:t>
            </a:r>
          </a:p>
          <a:p>
            <a:pPr marL="171450" indent="-171450">
              <a:buFont typeface="Arial" panose="020B0604020202020204" pitchFamily="34" charset="0"/>
              <a:buChar char="•"/>
            </a:pPr>
            <a:r>
              <a:rPr lang="da-DK" b="0" dirty="0"/>
              <a:t>REC-sekretariatet er kontaktpunkt ved spørgsmål eller afklaringer </a:t>
            </a:r>
          </a:p>
          <a:p>
            <a:pPr marL="171450" indent="-171450">
              <a:buFont typeface="Arial" panose="020B0604020202020204" pitchFamily="34" charset="0"/>
              <a:buChar char="•"/>
            </a:pPr>
            <a:r>
              <a:rPr lang="da-DK" b="0" dirty="0"/>
              <a:t>Mulighed for at tage dialog hvis der er tvivl om relevans af DTU REC</a:t>
            </a:r>
          </a:p>
          <a:p>
            <a:pPr marL="171450" indent="-171450">
              <a:buFont typeface="Arial" panose="020B0604020202020204" pitchFamily="34" charset="0"/>
              <a:buChar char="•"/>
            </a:pPr>
            <a:r>
              <a:rPr lang="da-DK" b="0" dirty="0"/>
              <a:t>Mulighed for at invitere repræsentant fra REC-sekretariat til at fortælle yderligere om initiativet efter opstart</a:t>
            </a:r>
            <a:endParaRPr lang="da-DK" b="1" dirty="0"/>
          </a:p>
          <a:p>
            <a:pPr marL="171450" indent="-171450">
              <a:buFont typeface="Arial" panose="020B0604020202020204" pitchFamily="34" charset="0"/>
              <a:buChar char="•"/>
            </a:pPr>
            <a:r>
              <a:rPr lang="da-DK" dirty="0"/>
              <a:t>Forskningskontoret tilbyder fortsat: </a:t>
            </a:r>
          </a:p>
          <a:p>
            <a:pPr marL="628650" lvl="1" indent="-171450">
              <a:buFont typeface="Arial" panose="020B0604020202020204" pitchFamily="34" charset="0"/>
              <a:buChar char="•"/>
            </a:pPr>
            <a:r>
              <a:rPr lang="da-DK" dirty="0"/>
              <a:t>Generel rådgivning om forskningsetik til alle DTU-forskere på tværs af forskningsprocessens faser – også uden for </a:t>
            </a:r>
            <a:r>
              <a:rPr lang="da-DK" dirty="0" err="1"/>
              <a:t>REC’s</a:t>
            </a:r>
            <a:r>
              <a:rPr lang="da-DK" dirty="0"/>
              <a:t> mandat, herunder fx i forbindelse med forskningsansøgninger. </a:t>
            </a:r>
          </a:p>
        </p:txBody>
      </p:sp>
      <p:sp>
        <p:nvSpPr>
          <p:cNvPr id="4" name="Slide Number Placeholder 3">
            <a:extLst>
              <a:ext uri="{FF2B5EF4-FFF2-40B4-BE49-F238E27FC236}">
                <a16:creationId xmlns:a16="http://schemas.microsoft.com/office/drawing/2014/main" id="{69024F50-2F7F-3550-C747-BC7BBA753369}"/>
              </a:ext>
            </a:extLst>
          </p:cNvPr>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44472353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F87B11-F10D-94F9-AF7C-2D6E036A13A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E3E712F-2114-7D3B-5BDC-6C0E6AF9213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16C9F9B-E44B-9DF1-B0CC-B3D7668D0D80}"/>
              </a:ext>
            </a:extLst>
          </p:cNvPr>
          <p:cNvSpPr>
            <a:spLocks noGrp="1"/>
          </p:cNvSpPr>
          <p:nvPr>
            <p:ph type="body" idx="1"/>
          </p:nvPr>
        </p:nvSpPr>
        <p:spPr/>
        <p:txBody>
          <a:bodyPr/>
          <a:lstStyle/>
          <a:p>
            <a:pPr marL="171450" indent="-171450">
              <a:buFont typeface="Arial" panose="020B0604020202020204" pitchFamily="34" charset="0"/>
              <a:buChar char="•"/>
            </a:pPr>
            <a:r>
              <a:rPr lang="da-DK" sz="1200" kern="1200" dirty="0">
                <a:solidFill>
                  <a:schemeClr val="tx1"/>
                </a:solidFill>
                <a:effectLst/>
                <a:latin typeface="Arial" panose="020B0604020202020204" pitchFamily="34" charset="0"/>
                <a:ea typeface="ＭＳ Ｐゴシック" pitchFamily="-80" charset="-128"/>
                <a:cs typeface="+mn-cs"/>
              </a:rPr>
              <a:t>Det danske videnskabsetiske komitésystem bygger på komitéloven og en række bekendtgørelser, som primært regulerer forskningsprojekter med et sundhedsvidenskabeligt formål. Det er dog forsøgets natur – og ikke formålet alene – der afgør reguleringen af et forsøg. </a:t>
            </a:r>
          </a:p>
          <a:p>
            <a:pPr marL="171450" indent="-171450">
              <a:buFont typeface="Arial" panose="020B0604020202020204" pitchFamily="34" charset="0"/>
              <a:buChar char="•"/>
            </a:pPr>
            <a:r>
              <a:rPr lang="da-DK" sz="1200" kern="1200" dirty="0">
                <a:solidFill>
                  <a:schemeClr val="tx1"/>
                </a:solidFill>
                <a:effectLst/>
                <a:latin typeface="Arial" panose="020B0604020202020204" pitchFamily="34" charset="0"/>
                <a:ea typeface="ＭＳ Ｐゴシック" pitchFamily="-80" charset="-128"/>
                <a:cs typeface="+mn-cs"/>
              </a:rPr>
              <a:t>Sådanne projekter findes især inden for sundhedsvidenskab og sundhedsdatavidenskab. </a:t>
            </a:r>
          </a:p>
          <a:p>
            <a:pPr marL="171450" indent="-171450">
              <a:buFont typeface="Arial" panose="020B0604020202020204" pitchFamily="34" charset="0"/>
              <a:buChar char="•"/>
            </a:pPr>
            <a:r>
              <a:rPr lang="da-DK" sz="1200" kern="1200" dirty="0">
                <a:solidFill>
                  <a:schemeClr val="tx1"/>
                </a:solidFill>
                <a:effectLst/>
                <a:latin typeface="Arial" panose="020B0604020202020204" pitchFamily="34" charset="0"/>
                <a:ea typeface="ＭＳ Ｐゴシック" pitchFamily="-80" charset="-128"/>
                <a:cs typeface="+mn-cs"/>
              </a:rPr>
              <a:t>Det danske komitésystem blev revideret i 2021 som følge af ny EU lovgivning, så foruden de regionale videnskabsetiske komitéer (RVK) og den nationale videnskabsetiske komité (NVK) består komitésystemet af de videnskabsetiske medicinske komitéer (VMK) som bl.a. omfatter kliniske forsøg af lægemidler og afprøvning af medicinsk udstyr med andre formål samt afprøvning af udstyr uden medicinsk formål. </a:t>
            </a:r>
          </a:p>
          <a:p>
            <a:pPr marL="171450" indent="-171450">
              <a:buFont typeface="Arial" panose="020B0604020202020204" pitchFamily="34" charset="0"/>
              <a:buChar char="•"/>
            </a:pPr>
            <a:r>
              <a:rPr lang="da-DK" sz="1200" kern="1200" dirty="0">
                <a:solidFill>
                  <a:schemeClr val="tx1"/>
                </a:solidFill>
                <a:effectLst/>
                <a:latin typeface="Arial" panose="020B0604020202020204" pitchFamily="34" charset="0"/>
                <a:ea typeface="ＭＳ Ｐゴシック" pitchFamily="-80" charset="-128"/>
                <a:cs typeface="+mn-cs"/>
              </a:rPr>
              <a:t>Komitésystemet er en del af Nationalt Center for Etik, som udover de videnskabsetiske komitéer består af det Etiske Råd og Dataetisk Råd. </a:t>
            </a:r>
          </a:p>
          <a:p>
            <a:pPr marL="171450" indent="-171450">
              <a:buFont typeface="Arial" panose="020B0604020202020204" pitchFamily="34" charset="0"/>
              <a:buChar char="•"/>
            </a:pPr>
            <a:r>
              <a:rPr lang="da-DK" dirty="0"/>
              <a:t>For mange DTU-projekter betyder det, at de ikke er omfattet af krav om videnskabsetisk godkendelse, selvom de involverer mennesker eller menneskelige data og kan rejse relevante </a:t>
            </a:r>
            <a:r>
              <a:rPr lang="da-DK" dirty="0" err="1"/>
              <a:t>forskningsetiske</a:t>
            </a:r>
            <a:r>
              <a:rPr lang="da-DK" dirty="0"/>
              <a:t> spørgsmål.</a:t>
            </a:r>
          </a:p>
        </p:txBody>
      </p:sp>
      <p:sp>
        <p:nvSpPr>
          <p:cNvPr id="4" name="Slide Number Placeholder 3">
            <a:extLst>
              <a:ext uri="{FF2B5EF4-FFF2-40B4-BE49-F238E27FC236}">
                <a16:creationId xmlns:a16="http://schemas.microsoft.com/office/drawing/2014/main" id="{6A08E491-7F48-2D37-4777-BC501CF36518}"/>
              </a:ext>
            </a:extLst>
          </p:cNvPr>
          <p:cNvSpPr>
            <a:spLocks noGrp="1"/>
          </p:cNvSpPr>
          <p:nvPr>
            <p:ph type="sldNum" sz="quarter" idx="5"/>
          </p:nvPr>
        </p:nvSpPr>
        <p:spPr/>
        <p:txBody>
          <a:bodyPr/>
          <a:lstStyle/>
          <a:p>
            <a:fld id="{C734BB09-483B-4C4B-A5A4-C02A22055B01}" type="slidenum">
              <a:rPr lang="da-DK" smtClean="0"/>
              <a:pPr/>
              <a:t>2</a:t>
            </a:fld>
            <a:endParaRPr lang="da-DK" dirty="0"/>
          </a:p>
        </p:txBody>
      </p:sp>
    </p:spTree>
    <p:extLst>
      <p:ext uri="{BB962C8B-B14F-4D97-AF65-F5344CB8AC3E}">
        <p14:creationId xmlns:p14="http://schemas.microsoft.com/office/powerpoint/2010/main" val="1797698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F5C629-6629-1F8E-04DD-F44AB75861B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F973659-4B84-8B42-7441-4B3470C6984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6EAACDB-16CA-0019-E7CB-17E0DABA289D}"/>
              </a:ext>
            </a:extLst>
          </p:cNvPr>
          <p:cNvSpPr>
            <a:spLocks noGrp="1"/>
          </p:cNvSpPr>
          <p:nvPr>
            <p:ph type="body" idx="1"/>
          </p:nvPr>
        </p:nvSpPr>
        <p:spPr/>
        <p:txBody>
          <a:bodyPr/>
          <a:lstStyle/>
          <a:p>
            <a:pPr marL="171450" indent="-171450">
              <a:buFont typeface="Arial" panose="020B0604020202020204" pitchFamily="34" charset="0"/>
              <a:buChar char="•"/>
            </a:pPr>
            <a:r>
              <a:rPr lang="da-DK" dirty="0"/>
              <a:t>Det er primært sundhedsvidenskabelig, sundhedsdatavidenskabelig forskning og medicinsk udstyr, som kræver en etisk godkendelse i Danmark</a:t>
            </a:r>
          </a:p>
          <a:p>
            <a:pPr marL="171450" indent="-171450">
              <a:buFont typeface="Arial" panose="020B0604020202020204" pitchFamily="34" charset="0"/>
              <a:buChar char="•"/>
            </a:pPr>
            <a:r>
              <a:rPr lang="da-DK" dirty="0"/>
              <a:t>Det er de videnskabsetiske komitéer, som er fungerede myndighed for at vurdere og træffe afgørelser om disse forskningsstudier. </a:t>
            </a:r>
          </a:p>
          <a:p>
            <a:pPr marL="171450" indent="-171450">
              <a:buFont typeface="Arial" panose="020B0604020202020204" pitchFamily="34" charset="0"/>
              <a:buChar char="•"/>
            </a:pPr>
            <a:r>
              <a:rPr lang="da-DK" dirty="0"/>
              <a:t>En del af DTU’s forskning, særligt indenfor medicinsk udstyr, kræver derfor en lovpligtig etisk godkendelse. </a:t>
            </a:r>
          </a:p>
          <a:p>
            <a:pPr marL="171450" indent="-171450">
              <a:buFont typeface="Arial" panose="020B0604020202020204" pitchFamily="34" charset="0"/>
              <a:buChar char="•"/>
            </a:pPr>
            <a:r>
              <a:rPr lang="da-DK" dirty="0"/>
              <a:t>DTU REC har ikke noget med disse lovpligtige etiske godkendelser at gøre og har ikke lovhjemmel til at træffe afgørelser og udstede etiske godkendelser</a:t>
            </a:r>
          </a:p>
          <a:p>
            <a:pPr marL="171450" indent="-171450">
              <a:buFont typeface="Arial" panose="020B0604020202020204" pitchFamily="34" charset="0"/>
              <a:buChar char="•"/>
            </a:pPr>
            <a:r>
              <a:rPr lang="da-DK" dirty="0"/>
              <a:t>REC vurderer derfor kun de forskningsstudier, som IKKE er anmeldelsespligtige i det danske videnskabsetiske komitésystem</a:t>
            </a:r>
          </a:p>
          <a:p>
            <a:pPr marL="171450" indent="-171450">
              <a:buFont typeface="Arial" panose="020B0604020202020204" pitchFamily="34" charset="0"/>
              <a:buChar char="•"/>
            </a:pPr>
            <a:endParaRPr lang="da-DK" dirty="0"/>
          </a:p>
        </p:txBody>
      </p:sp>
      <p:sp>
        <p:nvSpPr>
          <p:cNvPr id="4" name="Slide Number Placeholder 3">
            <a:extLst>
              <a:ext uri="{FF2B5EF4-FFF2-40B4-BE49-F238E27FC236}">
                <a16:creationId xmlns:a16="http://schemas.microsoft.com/office/drawing/2014/main" id="{A35E3F56-9A20-D77E-05E3-4C274BD5C346}"/>
              </a:ext>
            </a:extLst>
          </p:cNvPr>
          <p:cNvSpPr>
            <a:spLocks noGrp="1"/>
          </p:cNvSpPr>
          <p:nvPr>
            <p:ph type="sldNum" sz="quarter" idx="5"/>
          </p:nvPr>
        </p:nvSpPr>
        <p:spPr/>
        <p:txBody>
          <a:bodyPr/>
          <a:lstStyle/>
          <a:p>
            <a:fld id="{C734BB09-483B-4C4B-A5A4-C02A22055B01}" type="slidenum">
              <a:rPr lang="da-DK" smtClean="0"/>
              <a:pPr/>
              <a:t>3</a:t>
            </a:fld>
            <a:endParaRPr lang="da-DK" dirty="0"/>
          </a:p>
        </p:txBody>
      </p:sp>
    </p:spTree>
    <p:extLst>
      <p:ext uri="{BB962C8B-B14F-4D97-AF65-F5344CB8AC3E}">
        <p14:creationId xmlns:p14="http://schemas.microsoft.com/office/powerpoint/2010/main" val="88891191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da-DK" b="0" dirty="0"/>
              <a:t>REC er et internt, rådgivende tilbud til forskere – ikke en godkendelsesinstans </a:t>
            </a:r>
          </a:p>
          <a:p>
            <a:pPr marL="171450" indent="-171450">
              <a:buFont typeface="Arial" panose="020B0604020202020204" pitchFamily="34" charset="0"/>
              <a:buChar char="•"/>
            </a:pPr>
            <a:r>
              <a:rPr lang="da-DK" b="0" dirty="0"/>
              <a:t>DTU REC er etableret for at adressere et konkret behov uden for det lovpligtige system pga. stigende efterspørgsel på dokumentation fra eksterne parter </a:t>
            </a:r>
          </a:p>
          <a:p>
            <a:pPr marL="171450" indent="-171450">
              <a:buFont typeface="Arial" panose="020B0604020202020204" pitchFamily="34" charset="0"/>
              <a:buChar char="•"/>
            </a:pPr>
            <a:r>
              <a:rPr lang="da-DK" b="0" dirty="0"/>
              <a:t>REC kan ikke stoppe forskningsstudier og udsteder ikke lovpligtige etiske godkendelser</a:t>
            </a:r>
            <a:endParaRPr lang="da-DK" b="1" dirty="0"/>
          </a:p>
          <a:p>
            <a:pPr marL="171450" indent="-171450">
              <a:buFont typeface="Arial" panose="020B0604020202020204" pitchFamily="34" charset="0"/>
              <a:buChar char="•"/>
            </a:pPr>
            <a:r>
              <a:rPr lang="da-DK" b="0" dirty="0"/>
              <a:t>Behovet opstår i spændet mellem: forskningsstudier uden for komitésystemet men med forventninger om etisk dokumentation </a:t>
            </a:r>
          </a:p>
          <a:p>
            <a:pPr marL="171450" indent="-171450">
              <a:buFont typeface="Arial" panose="020B0604020202020204" pitchFamily="34" charset="0"/>
              <a:buChar char="•"/>
            </a:pPr>
            <a:r>
              <a:rPr lang="da-DK" dirty="0"/>
              <a:t>Eksterne forventninger er ofte ikke juridiske krav, da det er national lovgivning, der afgør, hvilke typer forskning som kræver lovpligtige etiske godkendelser. </a:t>
            </a:r>
            <a:r>
              <a:rPr lang="da-DK" b="0" dirty="0"/>
              <a:t>Det er i stedet forventninger om etisk stillingtagen når særligt mennesker og menneskelige data inddrages i forskningen. </a:t>
            </a:r>
          </a:p>
          <a:p>
            <a:pPr marL="171450" indent="-171450">
              <a:buFont typeface="Arial" panose="020B0604020202020204" pitchFamily="34" charset="0"/>
              <a:buChar char="•"/>
            </a:pPr>
            <a:r>
              <a:rPr lang="da-DK" b="0" dirty="0"/>
              <a:t>REC fungerer i praksis som et </a:t>
            </a:r>
            <a:r>
              <a:rPr lang="da-DK" b="0" dirty="0" err="1"/>
              <a:t>advisory</a:t>
            </a:r>
            <a:r>
              <a:rPr lang="da-DK" b="0" dirty="0"/>
              <a:t> board, men betegnelsen “REC” anvendes pga. international genkendelighed </a:t>
            </a:r>
          </a:p>
          <a:p>
            <a:pPr marL="171450" indent="-171450">
              <a:buFont typeface="Arial" panose="020B0604020202020204" pitchFamily="34" charset="0"/>
              <a:buChar char="•"/>
            </a:pPr>
            <a:r>
              <a:rPr lang="da-DK" b="0" dirty="0"/>
              <a:t>DTU har allerede lokale </a:t>
            </a:r>
            <a:r>
              <a:rPr lang="da-DK" b="0" dirty="0" err="1"/>
              <a:t>REC’s</a:t>
            </a:r>
            <a:r>
              <a:rPr lang="da-DK" b="0" dirty="0"/>
              <a:t> (</a:t>
            </a:r>
            <a:r>
              <a:rPr lang="da-DK" b="0" dirty="0" err="1"/>
              <a:t>Compute</a:t>
            </a:r>
            <a:r>
              <a:rPr lang="da-DK" b="0" dirty="0"/>
              <a:t> og Management), men de er ikke tilgængelige på tværs af DTU. DTU REC erstatter de institutforankrede </a:t>
            </a:r>
            <a:r>
              <a:rPr lang="da-DK" b="0" dirty="0" err="1"/>
              <a:t>REC’s</a:t>
            </a:r>
            <a:r>
              <a:rPr lang="da-DK" b="0" dirty="0"/>
              <a:t> i pilotperioden</a:t>
            </a:r>
          </a:p>
          <a:p>
            <a:pPr marL="171450" marR="0" lvl="0" indent="-171450" algn="l" defTabSz="914400" rtl="0" eaLnBrk="1" fontAlgn="base" latinLnBrk="0" hangingPunct="1">
              <a:lnSpc>
                <a:spcPct val="100000"/>
              </a:lnSpc>
              <a:spcBef>
                <a:spcPct val="30000"/>
              </a:spcBef>
              <a:spcAft>
                <a:spcPct val="0"/>
              </a:spcAft>
              <a:buClrTx/>
              <a:buSzTx/>
              <a:buFont typeface="Arial" panose="020B0604020202020204" pitchFamily="34" charset="0"/>
              <a:buChar char="•"/>
              <a:tabLst/>
              <a:defRPr/>
            </a:pPr>
            <a:r>
              <a:rPr lang="da-DK" dirty="0"/>
              <a:t>DTU ønsker med etableringen af DTU REC, at give alle forskere mulighed for at få støtte til at foretage en </a:t>
            </a:r>
            <a:r>
              <a:rPr lang="da-DK" dirty="0" err="1"/>
              <a:t>forskningsetisk</a:t>
            </a:r>
            <a:r>
              <a:rPr lang="da-DK" dirty="0"/>
              <a:t> vurdering af deres forskningsstudie og få adgang til dokumentation. </a:t>
            </a:r>
          </a:p>
          <a:p>
            <a:pPr marL="171450" marR="0" lvl="0" indent="-171450" algn="l" defTabSz="914400" rtl="0" eaLnBrk="1" fontAlgn="base" latinLnBrk="0" hangingPunct="1">
              <a:lnSpc>
                <a:spcPct val="100000"/>
              </a:lnSpc>
              <a:spcBef>
                <a:spcPct val="30000"/>
              </a:spcBef>
              <a:spcAft>
                <a:spcPct val="0"/>
              </a:spcAft>
              <a:buClrTx/>
              <a:buSzTx/>
              <a:buFont typeface="Arial" panose="020B0604020202020204" pitchFamily="34" charset="0"/>
              <a:buChar char="•"/>
              <a:tabLst/>
              <a:defRPr/>
            </a:pPr>
            <a:r>
              <a:rPr lang="da-DK" dirty="0"/>
              <a:t>Alle danske universiteter har nedsat sådanne </a:t>
            </a:r>
            <a:r>
              <a:rPr lang="da-DK" dirty="0" err="1"/>
              <a:t>forskningsetiske</a:t>
            </a:r>
            <a:r>
              <a:rPr lang="da-DK" dirty="0"/>
              <a:t> komitéer eller udvalg, dog forskelligt organiseret. </a:t>
            </a:r>
          </a:p>
        </p:txBody>
      </p:sp>
      <p:sp>
        <p:nvSpPr>
          <p:cNvPr id="4" name="Slide Number Placeholder 3"/>
          <p:cNvSpPr>
            <a:spLocks noGrp="1"/>
          </p:cNvSpPr>
          <p:nvPr>
            <p:ph type="sldNum" sz="quarter" idx="5"/>
          </p:nvPr>
        </p:nvSpPr>
        <p:spPr/>
        <p:txBody>
          <a:bodyPr/>
          <a:lstStyle/>
          <a:p>
            <a:fld id="{C734BB09-483B-4C4B-A5A4-C02A22055B01}" type="slidenum">
              <a:rPr lang="da-DK" smtClean="0"/>
              <a:pPr/>
              <a:t>4</a:t>
            </a:fld>
            <a:endParaRPr lang="da-DK" dirty="0"/>
          </a:p>
        </p:txBody>
      </p:sp>
    </p:spTree>
    <p:extLst>
      <p:ext uri="{BB962C8B-B14F-4D97-AF65-F5344CB8AC3E}">
        <p14:creationId xmlns:p14="http://schemas.microsoft.com/office/powerpoint/2010/main" val="375560377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28DB4E-6FE9-B250-255D-30785142DF8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198C151-1E09-68B0-AC84-73C644CDFE5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259793E-A24A-82F6-287A-4A810AC607AE}"/>
              </a:ext>
            </a:extLst>
          </p:cNvPr>
          <p:cNvSpPr>
            <a:spLocks noGrp="1"/>
          </p:cNvSpPr>
          <p:nvPr>
            <p:ph type="body" idx="1"/>
          </p:nvPr>
        </p:nvSpPr>
        <p:spPr/>
        <p:txBody>
          <a:bodyPr/>
          <a:lstStyle/>
          <a:p>
            <a:pPr marL="171450" indent="-171450">
              <a:buFont typeface="Arial" panose="020B0604020202020204" pitchFamily="34" charset="0"/>
              <a:buChar char="•"/>
            </a:pPr>
            <a:r>
              <a:rPr lang="da-DK" b="0" dirty="0"/>
              <a:t>Fokus på konkrete forskningsstudier med mennesker og/eller menneskelige data </a:t>
            </a:r>
          </a:p>
          <a:p>
            <a:pPr marL="171450" indent="-171450">
              <a:buFont typeface="Arial" panose="020B0604020202020204" pitchFamily="34" charset="0"/>
              <a:buChar char="•"/>
            </a:pPr>
            <a:r>
              <a:rPr lang="da-DK" b="0" dirty="0"/>
              <a:t>Vurdering sker ud fra </a:t>
            </a:r>
            <a:r>
              <a:rPr lang="da-DK" b="0" dirty="0" err="1"/>
              <a:t>forskningsetiske</a:t>
            </a:r>
            <a:r>
              <a:rPr lang="da-DK" b="0" dirty="0"/>
              <a:t> principper (ikke regler/compliance) </a:t>
            </a:r>
            <a:endParaRPr lang="da-DK" b="1" dirty="0"/>
          </a:p>
          <a:p>
            <a:pPr marL="171450" marR="0" lvl="0" indent="-171450" algn="l" defTabSz="914400" rtl="0" eaLnBrk="1" fontAlgn="base" latinLnBrk="0" hangingPunct="1">
              <a:lnSpc>
                <a:spcPct val="100000"/>
              </a:lnSpc>
              <a:spcBef>
                <a:spcPct val="30000"/>
              </a:spcBef>
              <a:spcAft>
                <a:spcPct val="0"/>
              </a:spcAft>
              <a:buClrTx/>
              <a:buSzTx/>
              <a:buFont typeface="Arial" panose="020B0604020202020204" pitchFamily="34" charset="0"/>
              <a:buChar char="•"/>
              <a:tabLst/>
              <a:defRPr/>
            </a:pPr>
            <a:r>
              <a:rPr lang="da-DK" dirty="0"/>
              <a:t>“Konkrete studier” betyder: typisk spørgeskema-, interview-, observations- og eksperimentelle studier. De vurderes som udgangspunkt på </a:t>
            </a:r>
            <a:r>
              <a:rPr lang="da-DK" b="0" dirty="0"/>
              <a:t>studieniveau – ikke på projektniveau</a:t>
            </a:r>
            <a:r>
              <a:rPr lang="da-DK" dirty="0"/>
              <a:t>. Det skyldes, at et forskningsprojekt ofte består af flere studier med forskellige designs, deltagere, samarbejdspartnere og dermed forskellige </a:t>
            </a:r>
            <a:r>
              <a:rPr lang="da-DK" dirty="0" err="1"/>
              <a:t>forskningsetiske</a:t>
            </a:r>
            <a:r>
              <a:rPr lang="da-DK" dirty="0"/>
              <a:t> problemstillinger. </a:t>
            </a:r>
          </a:p>
        </p:txBody>
      </p:sp>
      <p:sp>
        <p:nvSpPr>
          <p:cNvPr id="4" name="Slide Number Placeholder 3">
            <a:extLst>
              <a:ext uri="{FF2B5EF4-FFF2-40B4-BE49-F238E27FC236}">
                <a16:creationId xmlns:a16="http://schemas.microsoft.com/office/drawing/2014/main" id="{8A8A2415-88B0-6DCC-0F75-9440AFED21F3}"/>
              </a:ext>
            </a:extLst>
          </p:cNvPr>
          <p:cNvSpPr>
            <a:spLocks noGrp="1"/>
          </p:cNvSpPr>
          <p:nvPr>
            <p:ph type="sldNum" sz="quarter" idx="5"/>
          </p:nvPr>
        </p:nvSpPr>
        <p:spPr/>
        <p:txBody>
          <a:bodyPr/>
          <a:lstStyle/>
          <a:p>
            <a:fld id="{C734BB09-483B-4C4B-A5A4-C02A22055B01}" type="slidenum">
              <a:rPr lang="da-DK" smtClean="0"/>
              <a:pPr/>
              <a:t>5</a:t>
            </a:fld>
            <a:endParaRPr lang="da-DK" dirty="0"/>
          </a:p>
        </p:txBody>
      </p:sp>
    </p:spTree>
    <p:extLst>
      <p:ext uri="{BB962C8B-B14F-4D97-AF65-F5344CB8AC3E}">
        <p14:creationId xmlns:p14="http://schemas.microsoft.com/office/powerpoint/2010/main" val="323682490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BBDED0-DCEB-80B5-D060-C942CF3CB2E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6C1A931-C60D-13D6-B8DE-CF2D621DBD1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F6A04BF-1D02-BA39-A109-C95BD98C5E8B}"/>
              </a:ext>
            </a:extLst>
          </p:cNvPr>
          <p:cNvSpPr>
            <a:spLocks noGrp="1"/>
          </p:cNvSpPr>
          <p:nvPr>
            <p:ph type="body" idx="1"/>
          </p:nvPr>
        </p:nvSpPr>
        <p:spPr/>
        <p:txBody>
          <a:bodyPr/>
          <a:lstStyle/>
          <a:p>
            <a:pPr marL="171450" indent="-171450">
              <a:buFont typeface="Arial" panose="020B0604020202020204" pitchFamily="34" charset="0"/>
              <a:buChar char="•"/>
            </a:pPr>
            <a:r>
              <a:rPr lang="da-DK" b="0" dirty="0"/>
              <a:t>De tre institutter nævnt har konkret efterspurgt et centralt DTU REC og </a:t>
            </a:r>
            <a:r>
              <a:rPr lang="da-DK" b="0" dirty="0" err="1"/>
              <a:t>Compute</a:t>
            </a:r>
            <a:r>
              <a:rPr lang="da-DK" b="0" dirty="0"/>
              <a:t> og Management har eksisterende institutforankrede </a:t>
            </a:r>
            <a:r>
              <a:rPr lang="da-DK" b="0" dirty="0" err="1"/>
              <a:t>REC’s</a:t>
            </a:r>
            <a:endParaRPr lang="da-DK" b="0" dirty="0"/>
          </a:p>
          <a:p>
            <a:pPr marL="171450" indent="-171450">
              <a:buFont typeface="Arial" panose="020B0604020202020204" pitchFamily="34" charset="0"/>
              <a:buChar char="•"/>
            </a:pPr>
            <a:r>
              <a:rPr lang="da-DK" b="0" dirty="0"/>
              <a:t>Medlemmer udpeges af prorektor efter indstilling fra institutdirektører </a:t>
            </a:r>
          </a:p>
          <a:p>
            <a:pPr marL="171450" indent="-171450">
              <a:buFont typeface="Arial" panose="020B0604020202020204" pitchFamily="34" charset="0"/>
              <a:buChar char="•"/>
            </a:pPr>
            <a:r>
              <a:rPr lang="da-DK" b="0" dirty="0"/>
              <a:t>Fokus på erfaring med forskning med mennesker/data </a:t>
            </a:r>
          </a:p>
          <a:p>
            <a:pPr marL="171450" indent="-171450">
              <a:buFont typeface="Arial" panose="020B0604020202020204" pitchFamily="34" charset="0"/>
              <a:buChar char="•"/>
            </a:pPr>
            <a:r>
              <a:rPr lang="da-DK" b="0" dirty="0"/>
              <a:t>Hvis der ses en stor volumen af anmodninger fra et institut, som ikke har et medlem i </a:t>
            </a:r>
            <a:r>
              <a:rPr lang="da-DK" b="0" dirty="0" err="1"/>
              <a:t>REC’en</a:t>
            </a:r>
            <a:r>
              <a:rPr lang="da-DK" b="0" dirty="0"/>
              <a:t>, kan institutdirektøren blive bedt om at indstille 1-2 kandidater. Der kan også opstå behov for yderligere REC-medlemmer</a:t>
            </a:r>
          </a:p>
          <a:p>
            <a:pPr marL="171450" indent="-171450">
              <a:buFont typeface="Arial" panose="020B0604020202020204" pitchFamily="34" charset="0"/>
              <a:buChar char="•"/>
            </a:pPr>
            <a:r>
              <a:rPr lang="da-DK" b="0" dirty="0"/>
              <a:t>Sekretariatsbetjening i Forskningskontoret/AFRI af DTU REC sekretariatet</a:t>
            </a:r>
          </a:p>
        </p:txBody>
      </p:sp>
      <p:sp>
        <p:nvSpPr>
          <p:cNvPr id="4" name="Slide Number Placeholder 3">
            <a:extLst>
              <a:ext uri="{FF2B5EF4-FFF2-40B4-BE49-F238E27FC236}">
                <a16:creationId xmlns:a16="http://schemas.microsoft.com/office/drawing/2014/main" id="{C63A09F3-D810-C44E-F27C-96A95513E7FE}"/>
              </a:ext>
            </a:extLst>
          </p:cNvPr>
          <p:cNvSpPr>
            <a:spLocks noGrp="1"/>
          </p:cNvSpPr>
          <p:nvPr>
            <p:ph type="sldNum" sz="quarter" idx="5"/>
          </p:nvPr>
        </p:nvSpPr>
        <p:spPr/>
        <p:txBody>
          <a:bodyPr/>
          <a:lstStyle/>
          <a:p>
            <a:fld id="{C734BB09-483B-4C4B-A5A4-C02A22055B01}" type="slidenum">
              <a:rPr lang="da-DK" smtClean="0"/>
              <a:pPr/>
              <a:t>6</a:t>
            </a:fld>
            <a:endParaRPr lang="da-DK" dirty="0"/>
          </a:p>
        </p:txBody>
      </p:sp>
    </p:spTree>
    <p:extLst>
      <p:ext uri="{BB962C8B-B14F-4D97-AF65-F5344CB8AC3E}">
        <p14:creationId xmlns:p14="http://schemas.microsoft.com/office/powerpoint/2010/main" val="356426528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F0A44F-3D8B-A573-9158-07A9AAAF479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DCE3989-4464-8F5D-C01F-7C892357C1C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1CD56B3-6934-E953-9E9A-A020C65B2DC1}"/>
              </a:ext>
            </a:extLst>
          </p:cNvPr>
          <p:cNvSpPr>
            <a:spLocks noGrp="1"/>
          </p:cNvSpPr>
          <p:nvPr>
            <p:ph type="body" idx="1"/>
          </p:nvPr>
        </p:nvSpPr>
        <p:spPr/>
        <p:txBody>
          <a:bodyPr/>
          <a:lstStyle/>
          <a:p>
            <a:pPr marL="171450" indent="-171450">
              <a:buFont typeface="Arial" panose="020B0604020202020204" pitchFamily="34" charset="0"/>
              <a:buChar char="•"/>
            </a:pPr>
            <a:r>
              <a:rPr lang="da-DK" b="0" dirty="0"/>
              <a:t>REC adresserer et konkret behov hos forskerne. Ikke alle DTU ansatte forskere har i dag adgang til et REC </a:t>
            </a:r>
          </a:p>
          <a:p>
            <a:pPr marL="171450" indent="-171450">
              <a:buFont typeface="Arial" panose="020B0604020202020204" pitchFamily="34" charset="0"/>
              <a:buChar char="•"/>
            </a:pPr>
            <a:r>
              <a:rPr lang="da-DK" b="0" dirty="0"/>
              <a:t>Værdien ligger ikke kun i selve udtalelsen, men i processen og dialogen hvor forskeren får støtte til at identificere og håndtere etiske problemstillinger i et konkret studie samt eventuelle anbefalinger om justering af studiedesignet.</a:t>
            </a:r>
          </a:p>
          <a:p>
            <a:pPr marL="171450" indent="-171450">
              <a:buFont typeface="Arial" panose="020B0604020202020204" pitchFamily="34" charset="0"/>
              <a:buChar char="•"/>
            </a:pPr>
            <a:r>
              <a:rPr lang="da-DK" b="0" dirty="0"/>
              <a:t>Dokumentationssporet er dog centralt i en international kontekst med stigende forventninger </a:t>
            </a:r>
          </a:p>
          <a:p>
            <a:pPr marL="171450" indent="-171450">
              <a:buFont typeface="Arial" panose="020B0604020202020204" pitchFamily="34" charset="0"/>
              <a:buChar char="•"/>
            </a:pPr>
            <a:r>
              <a:rPr lang="da-DK" b="0" dirty="0"/>
              <a:t>Det er en afgrænset pilot og det er frivilligt om forskere ønsker at anvende DTU REC, dvs. ingen nye krav, men et tilbud</a:t>
            </a:r>
          </a:p>
          <a:p>
            <a:pPr marL="171450" marR="0" lvl="0" indent="-171450" algn="l" defTabSz="914400" rtl="0" eaLnBrk="1" fontAlgn="base" latinLnBrk="0" hangingPunct="1">
              <a:lnSpc>
                <a:spcPct val="100000"/>
              </a:lnSpc>
              <a:spcBef>
                <a:spcPct val="30000"/>
              </a:spcBef>
              <a:spcAft>
                <a:spcPct val="0"/>
              </a:spcAft>
              <a:buClrTx/>
              <a:buSzTx/>
              <a:buFont typeface="Arial" panose="020B0604020202020204" pitchFamily="34" charset="0"/>
              <a:buChar char="•"/>
              <a:tabLst/>
              <a:defRPr/>
            </a:pPr>
            <a:r>
              <a:rPr lang="da-DK" b="0" dirty="0"/>
              <a:t>Piloten bruges aktivt til at opbygge et erfaringsgrundlag på tværs af DTU – også med afsæt i eksisterende institutpraksis </a:t>
            </a:r>
          </a:p>
        </p:txBody>
      </p:sp>
      <p:sp>
        <p:nvSpPr>
          <p:cNvPr id="4" name="Slide Number Placeholder 3">
            <a:extLst>
              <a:ext uri="{FF2B5EF4-FFF2-40B4-BE49-F238E27FC236}">
                <a16:creationId xmlns:a16="http://schemas.microsoft.com/office/drawing/2014/main" id="{82FD1D23-401B-F425-A4A7-557179F4DFCA}"/>
              </a:ext>
            </a:extLst>
          </p:cNvPr>
          <p:cNvSpPr>
            <a:spLocks noGrp="1"/>
          </p:cNvSpPr>
          <p:nvPr>
            <p:ph type="sldNum" sz="quarter" idx="5"/>
          </p:nvPr>
        </p:nvSpPr>
        <p:spPr/>
        <p:txBody>
          <a:bodyPr/>
          <a:lstStyle/>
          <a:p>
            <a:fld id="{C734BB09-483B-4C4B-A5A4-C02A22055B01}" type="slidenum">
              <a:rPr lang="da-DK" smtClean="0"/>
              <a:pPr/>
              <a:t>7</a:t>
            </a:fld>
            <a:endParaRPr lang="da-DK" dirty="0"/>
          </a:p>
        </p:txBody>
      </p:sp>
    </p:spTree>
    <p:extLst>
      <p:ext uri="{BB962C8B-B14F-4D97-AF65-F5344CB8AC3E}">
        <p14:creationId xmlns:p14="http://schemas.microsoft.com/office/powerpoint/2010/main" val="333704519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da-DK" b="0" dirty="0"/>
              <a:t>Processen er enkel og trinvist opbygget fra anmodning til udtalelse </a:t>
            </a:r>
          </a:p>
          <a:p>
            <a:pPr marL="171450" indent="-171450">
              <a:buFont typeface="Arial" panose="020B0604020202020204" pitchFamily="34" charset="0"/>
              <a:buChar char="•"/>
            </a:pPr>
            <a:r>
              <a:rPr lang="da-DK" b="0" dirty="0"/>
              <a:t>Sekretariatet spiller en central rolle i at kvalificere sager før vurdering </a:t>
            </a:r>
          </a:p>
          <a:p>
            <a:pPr marL="171450" indent="-171450">
              <a:buFont typeface="Arial" panose="020B0604020202020204" pitchFamily="34" charset="0"/>
              <a:buChar char="•"/>
            </a:pPr>
            <a:r>
              <a:rPr lang="da-DK" b="0" dirty="0"/>
              <a:t>Dialog med forsker er en integreret del af processen og vurderes umiddelbart at være én af de væsentligste værdier af DTU REC</a:t>
            </a:r>
          </a:p>
          <a:p>
            <a:pPr marL="171450" marR="0" lvl="0" indent="-171450" algn="l" defTabSz="914400" rtl="0" eaLnBrk="1" fontAlgn="base" latinLnBrk="0" hangingPunct="1">
              <a:lnSpc>
                <a:spcPct val="100000"/>
              </a:lnSpc>
              <a:spcBef>
                <a:spcPct val="30000"/>
              </a:spcBef>
              <a:spcAft>
                <a:spcPct val="0"/>
              </a:spcAft>
              <a:buClrTx/>
              <a:buSzTx/>
              <a:buFont typeface="Arial" panose="020B0604020202020204" pitchFamily="34" charset="0"/>
              <a:buChar char="•"/>
              <a:tabLst/>
              <a:defRPr/>
            </a:pPr>
            <a:r>
              <a:rPr lang="da-DK" b="0" dirty="0"/>
              <a:t>Output er en skriftlig udtalelse udformet på en måde så den kan bruges som dokumentation overfor eksterne parter. Udtalelsen </a:t>
            </a:r>
            <a:r>
              <a:rPr lang="da-DK" dirty="0"/>
              <a:t>sendes også til institutdirektør til orientering</a:t>
            </a:r>
            <a:endParaRPr lang="da-DK" b="0" dirty="0"/>
          </a:p>
          <a:p>
            <a:pPr marL="171450" indent="-171450">
              <a:buFont typeface="Arial" panose="020B0604020202020204" pitchFamily="34" charset="0"/>
              <a:buChar char="•"/>
            </a:pPr>
            <a:r>
              <a:rPr lang="da-DK" b="0" dirty="0"/>
              <a:t>Overordnet forventning om forudsigelig behandlingstid (ca. 4–6 uger) </a:t>
            </a:r>
            <a:endParaRPr lang="da-DK" dirty="0"/>
          </a:p>
          <a:p>
            <a:pPr marL="171450" indent="-171450">
              <a:buFont typeface="Arial" panose="020B0604020202020204" pitchFamily="34" charset="0"/>
              <a:buChar char="•"/>
            </a:pPr>
            <a:r>
              <a:rPr lang="da-DK" dirty="0"/>
              <a:t>Opmærksomhed på eventuelle compliancemæssige forhold som bør afklares vil lette forskerens senere arbejde i det at der bliver gjort opmærksom på det tidligt og henvises til den relevante støtte i administrationen. </a:t>
            </a:r>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510073-0D1F-A659-C441-90134C219C3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C4EDC7C-A159-ABD1-C801-54B3D2CF0B4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5FE5179-A254-8323-DBCE-400B4B8E836C}"/>
              </a:ext>
            </a:extLst>
          </p:cNvPr>
          <p:cNvSpPr>
            <a:spLocks noGrp="1"/>
          </p:cNvSpPr>
          <p:nvPr>
            <p:ph type="body" idx="1"/>
          </p:nvPr>
        </p:nvSpPr>
        <p:spPr/>
        <p:txBody>
          <a:bodyPr/>
          <a:lstStyle/>
          <a:p>
            <a:pPr marL="171450" indent="-171450">
              <a:buFont typeface="Arial" panose="020B0604020202020204" pitchFamily="34" charset="0"/>
              <a:buChar char="•"/>
            </a:pPr>
            <a:r>
              <a:rPr lang="da-DK" b="0" dirty="0"/>
              <a:t>Udrulningen forventes at ske trinvist over sommeren 2026 </a:t>
            </a:r>
          </a:p>
          <a:p>
            <a:pPr marL="171450" indent="-171450">
              <a:buFont typeface="Arial" panose="020B0604020202020204" pitchFamily="34" charset="0"/>
              <a:buChar char="•"/>
            </a:pPr>
            <a:r>
              <a:rPr lang="da-DK" b="0" dirty="0"/>
              <a:t>Pilot følges løbende med inddragelse og evaluering </a:t>
            </a:r>
          </a:p>
          <a:p>
            <a:pPr marL="171450" indent="-171450">
              <a:buFont typeface="Arial" panose="020B0604020202020204" pitchFamily="34" charset="0"/>
              <a:buChar char="•"/>
            </a:pPr>
            <a:r>
              <a:rPr lang="da-DK" b="0" dirty="0"/>
              <a:t>Midtvejsevaluering som centralt element hvor der bl.a. opsamles erfaringer opnået og eventuelle behov for større justeringer.</a:t>
            </a:r>
          </a:p>
          <a:p>
            <a:pPr marL="0" marR="0" lvl="0" indent="0" algn="l" defTabSz="914400" rtl="0" eaLnBrk="1" fontAlgn="base" latinLnBrk="0" hangingPunct="1">
              <a:lnSpc>
                <a:spcPct val="100000"/>
              </a:lnSpc>
              <a:spcBef>
                <a:spcPct val="30000"/>
              </a:spcBef>
              <a:spcAft>
                <a:spcPct val="0"/>
              </a:spcAft>
              <a:buClrTx/>
              <a:buSzTx/>
              <a:buFontTx/>
              <a:buNone/>
              <a:tabLst/>
              <a:defRPr/>
            </a:pPr>
            <a:endParaRPr lang="da-DK" b="0" dirty="0"/>
          </a:p>
        </p:txBody>
      </p:sp>
      <p:sp>
        <p:nvSpPr>
          <p:cNvPr id="4" name="Slide Number Placeholder 3">
            <a:extLst>
              <a:ext uri="{FF2B5EF4-FFF2-40B4-BE49-F238E27FC236}">
                <a16:creationId xmlns:a16="http://schemas.microsoft.com/office/drawing/2014/main" id="{728E3E39-00D0-32B7-BDD8-B67074E59D18}"/>
              </a:ext>
            </a:extLst>
          </p:cNvPr>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286615822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3.xml"/></Relationships>
</file>

<file path=ppt/slideLayouts/_rels/slideLayout10.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4.xml"/></Relationships>
</file>

<file path=ppt/slideLayouts/_rels/slideLayout1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Front A">
    <p:bg>
      <p:bgPr>
        <a:solidFill>
          <a:schemeClr val="accent1"/>
        </a:solidFill>
        <a:effectLst/>
      </p:bgPr>
    </p:bg>
    <p:spTree>
      <p:nvGrpSpPr>
        <p:cNvPr id="1" name=""/>
        <p:cNvGrpSpPr/>
        <p:nvPr/>
      </p:nvGrpSpPr>
      <p:grpSpPr>
        <a:xfrm>
          <a:off x="0" y="0"/>
          <a:ext cx="0" cy="0"/>
          <a:chOff x="0" y="0"/>
          <a:chExt cx="0" cy="0"/>
        </a:xfrm>
      </p:grpSpPr>
      <p:sp>
        <p:nvSpPr>
          <p:cNvPr id="2" name="Background"/>
          <p:cNvSpPr/>
          <p:nvPr userDrawn="1"/>
        </p:nvSpPr>
        <p:spPr bwMode="auto">
          <a:xfrm>
            <a:off x="0" y="0"/>
            <a:ext cx="0" cy="0"/>
          </a:xfrm>
          <a:prstGeom prst="rect">
            <a:avLst/>
          </a:prstGeom>
          <a:solidFill>
            <a:srgbClr val="990000"/>
          </a:solidFill>
          <a:ln w="9525" cap="flat" cmpd="sng" algn="ctr">
            <a:no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en-GB" sz="1600" b="0" i="0" u="none" strike="noStrike" cap="none" normalizeH="0" baseline="0" dirty="0">
              <a:ln>
                <a:noFill/>
              </a:ln>
              <a:solidFill>
                <a:schemeClr val="tx1"/>
              </a:solidFill>
              <a:effectLst/>
              <a:latin typeface="Arial" panose="020B0604020202020204" pitchFamily="34" charset="0"/>
              <a:ea typeface="ＭＳ Ｐゴシック" pitchFamily="-80" charset="-128"/>
            </a:endParaRPr>
          </a:p>
        </p:txBody>
      </p:sp>
      <p:sp>
        <p:nvSpPr>
          <p:cNvPr id="11" name="Logo white">
            <a:extLst>
              <a:ext uri="{FF2B5EF4-FFF2-40B4-BE49-F238E27FC236}">
                <a16:creationId xmlns:a16="http://schemas.microsoft.com/office/drawing/2014/main" id="{275A6477-FE3A-4D40-B1FE-E46C11E344A5}"/>
              </a:ext>
            </a:extLst>
          </p:cNvPr>
          <p:cNvSpPr>
            <a:spLocks noChangeAspect="1"/>
          </p:cNvSpPr>
          <p:nvPr userDrawn="1">
            <p:custDataLst>
              <p:tags r:id="rId1"/>
            </p:custDataLst>
          </p:nvPr>
        </p:nvSpPr>
        <p:spPr bwMode="auto">
          <a:xfrm>
            <a:off x="252000" y="252000"/>
            <a:ext cx="419611" cy="612000"/>
          </a:xfrm>
          <a:custGeom>
            <a:avLst/>
            <a:gdLst>
              <a:gd name="connsiteX0" fmla="*/ 1050029 w 4933949"/>
              <a:gd name="connsiteY0" fmla="*/ 6094413 h 7196138"/>
              <a:gd name="connsiteX1" fmla="*/ 3883920 w 4933949"/>
              <a:gd name="connsiteY1" fmla="*/ 6094413 h 7196138"/>
              <a:gd name="connsiteX2" fmla="*/ 4933949 w 4933949"/>
              <a:gd name="connsiteY2" fmla="*/ 6645934 h 7196138"/>
              <a:gd name="connsiteX3" fmla="*/ 3883920 w 4933949"/>
              <a:gd name="connsiteY3" fmla="*/ 7196138 h 7196138"/>
              <a:gd name="connsiteX4" fmla="*/ 1050029 w 4933949"/>
              <a:gd name="connsiteY4" fmla="*/ 7196138 h 7196138"/>
              <a:gd name="connsiteX5" fmla="*/ 0 w 4933949"/>
              <a:gd name="connsiteY5" fmla="*/ 6645934 h 7196138"/>
              <a:gd name="connsiteX6" fmla="*/ 1050029 w 4933949"/>
              <a:gd name="connsiteY6" fmla="*/ 6094413 h 7196138"/>
              <a:gd name="connsiteX7" fmla="*/ 1050029 w 4933949"/>
              <a:gd name="connsiteY7" fmla="*/ 4730750 h 7196138"/>
              <a:gd name="connsiteX8" fmla="*/ 3883920 w 4933949"/>
              <a:gd name="connsiteY8" fmla="*/ 4730750 h 7196138"/>
              <a:gd name="connsiteX9" fmla="*/ 4933949 w 4933949"/>
              <a:gd name="connsiteY9" fmla="*/ 5283066 h 7196138"/>
              <a:gd name="connsiteX10" fmla="*/ 3883920 w 4933949"/>
              <a:gd name="connsiteY10" fmla="*/ 5834063 h 7196138"/>
              <a:gd name="connsiteX11" fmla="*/ 1050029 w 4933949"/>
              <a:gd name="connsiteY11" fmla="*/ 5834063 h 7196138"/>
              <a:gd name="connsiteX12" fmla="*/ 0 w 4933949"/>
              <a:gd name="connsiteY12" fmla="*/ 5283066 h 7196138"/>
              <a:gd name="connsiteX13" fmla="*/ 1050029 w 4933949"/>
              <a:gd name="connsiteY13" fmla="*/ 4730750 h 7196138"/>
              <a:gd name="connsiteX14" fmla="*/ 1050029 w 4933949"/>
              <a:gd name="connsiteY14" fmla="*/ 3368675 h 7196138"/>
              <a:gd name="connsiteX15" fmla="*/ 3883920 w 4933949"/>
              <a:gd name="connsiteY15" fmla="*/ 3368675 h 7196138"/>
              <a:gd name="connsiteX16" fmla="*/ 4933949 w 4933949"/>
              <a:gd name="connsiteY16" fmla="*/ 3920991 h 7196138"/>
              <a:gd name="connsiteX17" fmla="*/ 3883920 w 4933949"/>
              <a:gd name="connsiteY17" fmla="*/ 4471988 h 7196138"/>
              <a:gd name="connsiteX18" fmla="*/ 1050029 w 4933949"/>
              <a:gd name="connsiteY18" fmla="*/ 4471988 h 7196138"/>
              <a:gd name="connsiteX19" fmla="*/ 0 w 4933949"/>
              <a:gd name="connsiteY19" fmla="*/ 3920991 h 7196138"/>
              <a:gd name="connsiteX20" fmla="*/ 1050029 w 4933949"/>
              <a:gd name="connsiteY20" fmla="*/ 3368675 h 7196138"/>
              <a:gd name="connsiteX21" fmla="*/ 678543 w 4933949"/>
              <a:gd name="connsiteY21" fmla="*/ 305710 h 7196138"/>
              <a:gd name="connsiteX22" fmla="*/ 678543 w 4933949"/>
              <a:gd name="connsiteY22" fmla="*/ 2307316 h 7196138"/>
              <a:gd name="connsiteX23" fmla="*/ 909109 w 4933949"/>
              <a:gd name="connsiteY23" fmla="*/ 2307316 h 7196138"/>
              <a:gd name="connsiteX24" fmla="*/ 1119911 w 4933949"/>
              <a:gd name="connsiteY24" fmla="*/ 2234842 h 7196138"/>
              <a:gd name="connsiteX25" fmla="*/ 1198962 w 4933949"/>
              <a:gd name="connsiteY25" fmla="*/ 1615517 h 7196138"/>
              <a:gd name="connsiteX26" fmla="*/ 1198962 w 4933949"/>
              <a:gd name="connsiteY26" fmla="*/ 996191 h 7196138"/>
              <a:gd name="connsiteX27" fmla="*/ 1119911 w 4933949"/>
              <a:gd name="connsiteY27" fmla="*/ 378184 h 7196138"/>
              <a:gd name="connsiteX28" fmla="*/ 909109 w 4933949"/>
              <a:gd name="connsiteY28" fmla="*/ 305710 h 7196138"/>
              <a:gd name="connsiteX29" fmla="*/ 678543 w 4933949"/>
              <a:gd name="connsiteY29" fmla="*/ 305710 h 7196138"/>
              <a:gd name="connsiteX30" fmla="*/ 1842869 w 4933949"/>
              <a:gd name="connsiteY30" fmla="*/ 0 h 7196138"/>
              <a:gd name="connsiteX31" fmla="*/ 3073618 w 4933949"/>
              <a:gd name="connsiteY31" fmla="*/ 0 h 7196138"/>
              <a:gd name="connsiteX32" fmla="*/ 3114467 w 4933949"/>
              <a:gd name="connsiteY32" fmla="*/ 14495 h 7196138"/>
              <a:gd name="connsiteX33" fmla="*/ 3128962 w 4933949"/>
              <a:gd name="connsiteY33" fmla="*/ 54027 h 7196138"/>
              <a:gd name="connsiteX34" fmla="*/ 3128962 w 4933949"/>
              <a:gd name="connsiteY34" fmla="*/ 275402 h 7196138"/>
              <a:gd name="connsiteX35" fmla="*/ 3114467 w 4933949"/>
              <a:gd name="connsiteY35" fmla="*/ 314934 h 7196138"/>
              <a:gd name="connsiteX36" fmla="*/ 3073618 w 4933949"/>
              <a:gd name="connsiteY36" fmla="*/ 329429 h 7196138"/>
              <a:gd name="connsiteX37" fmla="*/ 2679620 w 4933949"/>
              <a:gd name="connsiteY37" fmla="*/ 329429 h 7196138"/>
              <a:gd name="connsiteX38" fmla="*/ 2679620 w 4933949"/>
              <a:gd name="connsiteY38" fmla="*/ 2558999 h 7196138"/>
              <a:gd name="connsiteX39" fmla="*/ 2665125 w 4933949"/>
              <a:gd name="connsiteY39" fmla="*/ 2598530 h 7196138"/>
              <a:gd name="connsiteX40" fmla="*/ 2625594 w 4933949"/>
              <a:gd name="connsiteY40" fmla="*/ 2613025 h 7196138"/>
              <a:gd name="connsiteX41" fmla="*/ 2290893 w 4933949"/>
              <a:gd name="connsiteY41" fmla="*/ 2613025 h 7196138"/>
              <a:gd name="connsiteX42" fmla="*/ 2250044 w 4933949"/>
              <a:gd name="connsiteY42" fmla="*/ 2598530 h 7196138"/>
              <a:gd name="connsiteX43" fmla="*/ 2235549 w 4933949"/>
              <a:gd name="connsiteY43" fmla="*/ 2558999 h 7196138"/>
              <a:gd name="connsiteX44" fmla="*/ 2235549 w 4933949"/>
              <a:gd name="connsiteY44" fmla="*/ 329429 h 7196138"/>
              <a:gd name="connsiteX45" fmla="*/ 1842869 w 4933949"/>
              <a:gd name="connsiteY45" fmla="*/ 329429 h 7196138"/>
              <a:gd name="connsiteX46" fmla="*/ 1802020 w 4933949"/>
              <a:gd name="connsiteY46" fmla="*/ 314934 h 7196138"/>
              <a:gd name="connsiteX47" fmla="*/ 1787525 w 4933949"/>
              <a:gd name="connsiteY47" fmla="*/ 275402 h 7196138"/>
              <a:gd name="connsiteX48" fmla="*/ 1787525 w 4933949"/>
              <a:gd name="connsiteY48" fmla="*/ 54027 h 7196138"/>
              <a:gd name="connsiteX49" fmla="*/ 1802020 w 4933949"/>
              <a:gd name="connsiteY49" fmla="*/ 14495 h 7196138"/>
              <a:gd name="connsiteX50" fmla="*/ 1842869 w 4933949"/>
              <a:gd name="connsiteY50" fmla="*/ 0 h 7196138"/>
              <a:gd name="connsiteX51" fmla="*/ 317544 w 4933949"/>
              <a:gd name="connsiteY51" fmla="*/ 0 h 7196138"/>
              <a:gd name="connsiteX52" fmla="*/ 972349 w 4933949"/>
              <a:gd name="connsiteY52" fmla="*/ 0 h 7196138"/>
              <a:gd name="connsiteX53" fmla="*/ 1476958 w 4933949"/>
              <a:gd name="connsiteY53" fmla="*/ 179209 h 7196138"/>
              <a:gd name="connsiteX54" fmla="*/ 1619250 w 4933949"/>
              <a:gd name="connsiteY54" fmla="*/ 1025181 h 7196138"/>
              <a:gd name="connsiteX55" fmla="*/ 1619250 w 4933949"/>
              <a:gd name="connsiteY55" fmla="*/ 1587845 h 7196138"/>
              <a:gd name="connsiteX56" fmla="*/ 1476958 w 4933949"/>
              <a:gd name="connsiteY56" fmla="*/ 2433816 h 7196138"/>
              <a:gd name="connsiteX57" fmla="*/ 972349 w 4933949"/>
              <a:gd name="connsiteY57" fmla="*/ 2613025 h 7196138"/>
              <a:gd name="connsiteX58" fmla="*/ 317544 w 4933949"/>
              <a:gd name="connsiteY58" fmla="*/ 2613025 h 7196138"/>
              <a:gd name="connsiteX59" fmla="*/ 278018 w 4933949"/>
              <a:gd name="connsiteY59" fmla="*/ 2598530 h 7196138"/>
              <a:gd name="connsiteX60" fmla="*/ 263525 w 4933949"/>
              <a:gd name="connsiteY60" fmla="*/ 2558999 h 7196138"/>
              <a:gd name="connsiteX61" fmla="*/ 263525 w 4933949"/>
              <a:gd name="connsiteY61" fmla="*/ 54027 h 7196138"/>
              <a:gd name="connsiteX62" fmla="*/ 278018 w 4933949"/>
              <a:gd name="connsiteY62" fmla="*/ 14495 h 7196138"/>
              <a:gd name="connsiteX63" fmla="*/ 317544 w 4933949"/>
              <a:gd name="connsiteY63" fmla="*/ 0 h 7196138"/>
              <a:gd name="connsiteX64" fmla="*/ 3359213 w 4933949"/>
              <a:gd name="connsiteY64" fmla="*/ 0 h 7196138"/>
              <a:gd name="connsiteX65" fmla="*/ 3664991 w 4933949"/>
              <a:gd name="connsiteY65" fmla="*/ 0 h 7196138"/>
              <a:gd name="connsiteX66" fmla="*/ 3705850 w 4933949"/>
              <a:gd name="connsiteY66" fmla="*/ 14497 h 7196138"/>
              <a:gd name="connsiteX67" fmla="*/ 3720348 w 4933949"/>
              <a:gd name="connsiteY67" fmla="*/ 54035 h 7196138"/>
              <a:gd name="connsiteX68" fmla="*/ 3720348 w 4933949"/>
              <a:gd name="connsiteY68" fmla="*/ 1903062 h 7196138"/>
              <a:gd name="connsiteX69" fmla="*/ 3798111 w 4933949"/>
              <a:gd name="connsiteY69" fmla="*/ 2279984 h 7196138"/>
              <a:gd name="connsiteX70" fmla="*/ 3976042 w 4933949"/>
              <a:gd name="connsiteY70" fmla="*/ 2349833 h 7196138"/>
              <a:gd name="connsiteX71" fmla="*/ 4163200 w 4933949"/>
              <a:gd name="connsiteY71" fmla="*/ 2279984 h 7196138"/>
              <a:gd name="connsiteX72" fmla="*/ 4240963 w 4933949"/>
              <a:gd name="connsiteY72" fmla="*/ 1903062 h 7196138"/>
              <a:gd name="connsiteX73" fmla="*/ 4240963 w 4933949"/>
              <a:gd name="connsiteY73" fmla="*/ 54035 h 7196138"/>
              <a:gd name="connsiteX74" fmla="*/ 4255461 w 4933949"/>
              <a:gd name="connsiteY74" fmla="*/ 14497 h 7196138"/>
              <a:gd name="connsiteX75" fmla="*/ 4295001 w 4933949"/>
              <a:gd name="connsiteY75" fmla="*/ 0 h 7196138"/>
              <a:gd name="connsiteX76" fmla="*/ 4602098 w 4933949"/>
              <a:gd name="connsiteY76" fmla="*/ 0 h 7196138"/>
              <a:gd name="connsiteX77" fmla="*/ 4641638 w 4933949"/>
              <a:gd name="connsiteY77" fmla="*/ 14497 h 7196138"/>
              <a:gd name="connsiteX78" fmla="*/ 4656136 w 4933949"/>
              <a:gd name="connsiteY78" fmla="*/ 54035 h 7196138"/>
              <a:gd name="connsiteX79" fmla="*/ 4656136 w 4933949"/>
              <a:gd name="connsiteY79" fmla="*/ 1904380 h 7196138"/>
              <a:gd name="connsiteX80" fmla="*/ 4507201 w 4933949"/>
              <a:gd name="connsiteY80" fmla="*/ 2459220 h 7196138"/>
              <a:gd name="connsiteX81" fmla="*/ 3981314 w 4933949"/>
              <a:gd name="connsiteY81" fmla="*/ 2646363 h 7196138"/>
              <a:gd name="connsiteX82" fmla="*/ 3447519 w 4933949"/>
              <a:gd name="connsiteY82" fmla="*/ 2459220 h 7196138"/>
              <a:gd name="connsiteX83" fmla="*/ 3305174 w 4933949"/>
              <a:gd name="connsiteY83" fmla="*/ 1904380 h 7196138"/>
              <a:gd name="connsiteX84" fmla="*/ 3305174 w 4933949"/>
              <a:gd name="connsiteY84" fmla="*/ 54035 h 7196138"/>
              <a:gd name="connsiteX85" fmla="*/ 3318354 w 4933949"/>
              <a:gd name="connsiteY85" fmla="*/ 14497 h 7196138"/>
              <a:gd name="connsiteX86" fmla="*/ 3359213 w 4933949"/>
              <a:gd name="connsiteY86" fmla="*/ 0 h 71961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Lst>
            <a:rect l="l" t="t" r="r" b="b"/>
            <a:pathLst>
              <a:path w="4933949" h="7196138">
                <a:moveTo>
                  <a:pt x="1050029" y="6094413"/>
                </a:moveTo>
                <a:cubicBezTo>
                  <a:pt x="2409664" y="6623557"/>
                  <a:pt x="2524285" y="6623557"/>
                  <a:pt x="3883920" y="6094413"/>
                </a:cubicBezTo>
                <a:cubicBezTo>
                  <a:pt x="3883920" y="6094413"/>
                  <a:pt x="3883920" y="6094413"/>
                  <a:pt x="4933949" y="6645934"/>
                </a:cubicBezTo>
                <a:cubicBezTo>
                  <a:pt x="4933949" y="6645934"/>
                  <a:pt x="4933949" y="6645934"/>
                  <a:pt x="3883920" y="7196138"/>
                </a:cubicBezTo>
                <a:cubicBezTo>
                  <a:pt x="2524285" y="6668311"/>
                  <a:pt x="2409664" y="6668311"/>
                  <a:pt x="1050029" y="7196138"/>
                </a:cubicBezTo>
                <a:cubicBezTo>
                  <a:pt x="1050029" y="7196138"/>
                  <a:pt x="1050029" y="7196138"/>
                  <a:pt x="0" y="6645934"/>
                </a:cubicBezTo>
                <a:cubicBezTo>
                  <a:pt x="0" y="6645934"/>
                  <a:pt x="0" y="6645934"/>
                  <a:pt x="1050029" y="6094413"/>
                </a:cubicBezTo>
                <a:close/>
                <a:moveTo>
                  <a:pt x="1050029" y="4730750"/>
                </a:moveTo>
                <a:cubicBezTo>
                  <a:pt x="2409664" y="5260657"/>
                  <a:pt x="2524285" y="5260657"/>
                  <a:pt x="3883920" y="4730750"/>
                </a:cubicBezTo>
                <a:cubicBezTo>
                  <a:pt x="3883920" y="4730750"/>
                  <a:pt x="3883920" y="4730750"/>
                  <a:pt x="4933949" y="5283066"/>
                </a:cubicBezTo>
                <a:cubicBezTo>
                  <a:pt x="4933949" y="5283066"/>
                  <a:pt x="4933949" y="5283066"/>
                  <a:pt x="3883920" y="5834063"/>
                </a:cubicBezTo>
                <a:cubicBezTo>
                  <a:pt x="2524285" y="5305475"/>
                  <a:pt x="2409664" y="5305475"/>
                  <a:pt x="1050029" y="5834063"/>
                </a:cubicBezTo>
                <a:cubicBezTo>
                  <a:pt x="1050029" y="5834063"/>
                  <a:pt x="1050029" y="5834063"/>
                  <a:pt x="0" y="5283066"/>
                </a:cubicBezTo>
                <a:cubicBezTo>
                  <a:pt x="0" y="5283066"/>
                  <a:pt x="0" y="5283066"/>
                  <a:pt x="1050029" y="4730750"/>
                </a:cubicBezTo>
                <a:close/>
                <a:moveTo>
                  <a:pt x="1050029" y="3368675"/>
                </a:moveTo>
                <a:cubicBezTo>
                  <a:pt x="2409664" y="3898582"/>
                  <a:pt x="2524285" y="3898582"/>
                  <a:pt x="3883920" y="3368675"/>
                </a:cubicBezTo>
                <a:cubicBezTo>
                  <a:pt x="3883920" y="3368675"/>
                  <a:pt x="3883920" y="3368675"/>
                  <a:pt x="4933949" y="3920991"/>
                </a:cubicBezTo>
                <a:cubicBezTo>
                  <a:pt x="4933949" y="3920991"/>
                  <a:pt x="4933949" y="3920991"/>
                  <a:pt x="3883920" y="4471988"/>
                </a:cubicBezTo>
                <a:cubicBezTo>
                  <a:pt x="2524285" y="3943400"/>
                  <a:pt x="2409664" y="3943400"/>
                  <a:pt x="1050029" y="4471988"/>
                </a:cubicBezTo>
                <a:cubicBezTo>
                  <a:pt x="1050029" y="4471988"/>
                  <a:pt x="1050029" y="4471988"/>
                  <a:pt x="0" y="3920991"/>
                </a:cubicBezTo>
                <a:cubicBezTo>
                  <a:pt x="0" y="3920991"/>
                  <a:pt x="0" y="3920991"/>
                  <a:pt x="1050029" y="3368675"/>
                </a:cubicBezTo>
                <a:close/>
                <a:moveTo>
                  <a:pt x="678543" y="305710"/>
                </a:moveTo>
                <a:lnTo>
                  <a:pt x="678543" y="2307316"/>
                </a:lnTo>
                <a:cubicBezTo>
                  <a:pt x="678543" y="2307316"/>
                  <a:pt x="678543" y="2307316"/>
                  <a:pt x="909109" y="2307316"/>
                </a:cubicBezTo>
                <a:cubicBezTo>
                  <a:pt x="1011875" y="2307316"/>
                  <a:pt x="1072481" y="2291503"/>
                  <a:pt x="1119911" y="2234842"/>
                </a:cubicBezTo>
                <a:cubicBezTo>
                  <a:pt x="1192375" y="2147873"/>
                  <a:pt x="1198962" y="1971299"/>
                  <a:pt x="1198962" y="1615517"/>
                </a:cubicBezTo>
                <a:cubicBezTo>
                  <a:pt x="1198962" y="1615517"/>
                  <a:pt x="1198962" y="1615517"/>
                  <a:pt x="1198962" y="996191"/>
                </a:cubicBezTo>
                <a:cubicBezTo>
                  <a:pt x="1198962" y="641727"/>
                  <a:pt x="1192375" y="465153"/>
                  <a:pt x="1119911" y="378184"/>
                </a:cubicBezTo>
                <a:cubicBezTo>
                  <a:pt x="1072481" y="321522"/>
                  <a:pt x="1011875" y="305710"/>
                  <a:pt x="909109" y="305710"/>
                </a:cubicBezTo>
                <a:cubicBezTo>
                  <a:pt x="909109" y="305710"/>
                  <a:pt x="909109" y="305710"/>
                  <a:pt x="678543" y="305710"/>
                </a:cubicBezTo>
                <a:close/>
                <a:moveTo>
                  <a:pt x="1842869" y="0"/>
                </a:moveTo>
                <a:cubicBezTo>
                  <a:pt x="1842869" y="0"/>
                  <a:pt x="1842869" y="0"/>
                  <a:pt x="3073618" y="0"/>
                </a:cubicBezTo>
                <a:cubicBezTo>
                  <a:pt x="3093384" y="0"/>
                  <a:pt x="3105243" y="5271"/>
                  <a:pt x="3114467" y="14495"/>
                </a:cubicBezTo>
                <a:cubicBezTo>
                  <a:pt x="3122374" y="22401"/>
                  <a:pt x="3128962" y="34261"/>
                  <a:pt x="3128962" y="54027"/>
                </a:cubicBezTo>
                <a:cubicBezTo>
                  <a:pt x="3128962" y="54027"/>
                  <a:pt x="3128962" y="54027"/>
                  <a:pt x="3128962" y="275402"/>
                </a:cubicBezTo>
                <a:cubicBezTo>
                  <a:pt x="3128962" y="295168"/>
                  <a:pt x="3122374" y="307028"/>
                  <a:pt x="3114467" y="314934"/>
                </a:cubicBezTo>
                <a:cubicBezTo>
                  <a:pt x="3105243" y="324158"/>
                  <a:pt x="3093384" y="329429"/>
                  <a:pt x="3073618" y="329429"/>
                </a:cubicBezTo>
                <a:cubicBezTo>
                  <a:pt x="3073618" y="329429"/>
                  <a:pt x="3073618" y="329429"/>
                  <a:pt x="2679620" y="329429"/>
                </a:cubicBezTo>
                <a:cubicBezTo>
                  <a:pt x="2679620" y="329429"/>
                  <a:pt x="2679620" y="329429"/>
                  <a:pt x="2679620" y="2558999"/>
                </a:cubicBezTo>
                <a:cubicBezTo>
                  <a:pt x="2679620" y="2578765"/>
                  <a:pt x="2674349" y="2590624"/>
                  <a:pt x="2665125" y="2598530"/>
                </a:cubicBezTo>
                <a:cubicBezTo>
                  <a:pt x="2657219" y="2607755"/>
                  <a:pt x="2645360" y="2613025"/>
                  <a:pt x="2625594" y="2613025"/>
                </a:cubicBezTo>
                <a:cubicBezTo>
                  <a:pt x="2625594" y="2613025"/>
                  <a:pt x="2625594" y="2613025"/>
                  <a:pt x="2290893" y="2613025"/>
                </a:cubicBezTo>
                <a:cubicBezTo>
                  <a:pt x="2271128" y="2613025"/>
                  <a:pt x="2259268" y="2607755"/>
                  <a:pt x="2250044" y="2598530"/>
                </a:cubicBezTo>
                <a:cubicBezTo>
                  <a:pt x="2240820" y="2590624"/>
                  <a:pt x="2235549" y="2578765"/>
                  <a:pt x="2235549" y="2558999"/>
                </a:cubicBezTo>
                <a:cubicBezTo>
                  <a:pt x="2235549" y="2558999"/>
                  <a:pt x="2235549" y="2558999"/>
                  <a:pt x="2235549" y="329429"/>
                </a:cubicBezTo>
                <a:cubicBezTo>
                  <a:pt x="2235549" y="329429"/>
                  <a:pt x="2235549" y="329429"/>
                  <a:pt x="1842869" y="329429"/>
                </a:cubicBezTo>
                <a:cubicBezTo>
                  <a:pt x="1823104" y="329429"/>
                  <a:pt x="1811244" y="324158"/>
                  <a:pt x="1802020" y="314934"/>
                </a:cubicBezTo>
                <a:cubicBezTo>
                  <a:pt x="1792796" y="307028"/>
                  <a:pt x="1787525" y="295168"/>
                  <a:pt x="1787525" y="275402"/>
                </a:cubicBezTo>
                <a:cubicBezTo>
                  <a:pt x="1787525" y="275402"/>
                  <a:pt x="1787525" y="275402"/>
                  <a:pt x="1787525" y="54027"/>
                </a:cubicBezTo>
                <a:cubicBezTo>
                  <a:pt x="1787525" y="34261"/>
                  <a:pt x="1792796" y="22401"/>
                  <a:pt x="1802020" y="14495"/>
                </a:cubicBezTo>
                <a:cubicBezTo>
                  <a:pt x="1811244" y="5271"/>
                  <a:pt x="1823104" y="0"/>
                  <a:pt x="1842869" y="0"/>
                </a:cubicBezTo>
                <a:close/>
                <a:moveTo>
                  <a:pt x="317544" y="0"/>
                </a:moveTo>
                <a:cubicBezTo>
                  <a:pt x="317544" y="0"/>
                  <a:pt x="317544" y="0"/>
                  <a:pt x="972349" y="0"/>
                </a:cubicBezTo>
                <a:cubicBezTo>
                  <a:pt x="1226630" y="0"/>
                  <a:pt x="1382097" y="57980"/>
                  <a:pt x="1476958" y="179209"/>
                </a:cubicBezTo>
                <a:cubicBezTo>
                  <a:pt x="1615298" y="345241"/>
                  <a:pt x="1619250" y="614055"/>
                  <a:pt x="1619250" y="1025181"/>
                </a:cubicBezTo>
                <a:cubicBezTo>
                  <a:pt x="1619250" y="1025181"/>
                  <a:pt x="1619250" y="1025181"/>
                  <a:pt x="1619250" y="1587845"/>
                </a:cubicBezTo>
                <a:cubicBezTo>
                  <a:pt x="1619250" y="1998971"/>
                  <a:pt x="1615298" y="2267784"/>
                  <a:pt x="1476958" y="2433816"/>
                </a:cubicBezTo>
                <a:cubicBezTo>
                  <a:pt x="1382097" y="2555046"/>
                  <a:pt x="1226630" y="2613025"/>
                  <a:pt x="972349" y="2613025"/>
                </a:cubicBezTo>
                <a:cubicBezTo>
                  <a:pt x="972349" y="2613025"/>
                  <a:pt x="972349" y="2613025"/>
                  <a:pt x="317544" y="2613025"/>
                </a:cubicBezTo>
                <a:cubicBezTo>
                  <a:pt x="297781" y="2613025"/>
                  <a:pt x="285923" y="2607755"/>
                  <a:pt x="278018" y="2598530"/>
                </a:cubicBezTo>
                <a:cubicBezTo>
                  <a:pt x="268795" y="2590624"/>
                  <a:pt x="263525" y="2578765"/>
                  <a:pt x="263525" y="2558999"/>
                </a:cubicBezTo>
                <a:cubicBezTo>
                  <a:pt x="263525" y="2558999"/>
                  <a:pt x="263525" y="2558999"/>
                  <a:pt x="263525" y="54027"/>
                </a:cubicBezTo>
                <a:cubicBezTo>
                  <a:pt x="263525" y="34261"/>
                  <a:pt x="268795" y="22401"/>
                  <a:pt x="278018" y="14495"/>
                </a:cubicBezTo>
                <a:cubicBezTo>
                  <a:pt x="285923" y="5271"/>
                  <a:pt x="297781" y="0"/>
                  <a:pt x="317544" y="0"/>
                </a:cubicBezTo>
                <a:close/>
                <a:moveTo>
                  <a:pt x="3359213" y="0"/>
                </a:moveTo>
                <a:cubicBezTo>
                  <a:pt x="3359213" y="0"/>
                  <a:pt x="3359213" y="0"/>
                  <a:pt x="3664991" y="0"/>
                </a:cubicBezTo>
                <a:cubicBezTo>
                  <a:pt x="3684762" y="0"/>
                  <a:pt x="3696624" y="5272"/>
                  <a:pt x="3705850" y="14497"/>
                </a:cubicBezTo>
                <a:cubicBezTo>
                  <a:pt x="3715076" y="22405"/>
                  <a:pt x="3720348" y="34266"/>
                  <a:pt x="3720348" y="54035"/>
                </a:cubicBezTo>
                <a:cubicBezTo>
                  <a:pt x="3720348" y="54035"/>
                  <a:pt x="3720348" y="54035"/>
                  <a:pt x="3720348" y="1903062"/>
                </a:cubicBezTo>
                <a:cubicBezTo>
                  <a:pt x="3720348" y="2103384"/>
                  <a:pt x="3738800" y="2214089"/>
                  <a:pt x="3798111" y="2279984"/>
                </a:cubicBezTo>
                <a:cubicBezTo>
                  <a:pt x="3841605" y="2328747"/>
                  <a:pt x="3899597" y="2349833"/>
                  <a:pt x="3976042" y="2349833"/>
                </a:cubicBezTo>
                <a:cubicBezTo>
                  <a:pt x="4060395" y="2349833"/>
                  <a:pt x="4121023" y="2326111"/>
                  <a:pt x="4163200" y="2279984"/>
                </a:cubicBezTo>
                <a:cubicBezTo>
                  <a:pt x="4226464" y="2211453"/>
                  <a:pt x="4240963" y="2096795"/>
                  <a:pt x="4240963" y="1903062"/>
                </a:cubicBezTo>
                <a:cubicBezTo>
                  <a:pt x="4240963" y="1903062"/>
                  <a:pt x="4240963" y="1903062"/>
                  <a:pt x="4240963" y="54035"/>
                </a:cubicBezTo>
                <a:cubicBezTo>
                  <a:pt x="4240963" y="34266"/>
                  <a:pt x="4246235" y="22405"/>
                  <a:pt x="4255461" y="14497"/>
                </a:cubicBezTo>
                <a:cubicBezTo>
                  <a:pt x="4263369" y="5272"/>
                  <a:pt x="4276549" y="0"/>
                  <a:pt x="4295001" y="0"/>
                </a:cubicBezTo>
                <a:cubicBezTo>
                  <a:pt x="4295001" y="0"/>
                  <a:pt x="4295001" y="0"/>
                  <a:pt x="4602098" y="0"/>
                </a:cubicBezTo>
                <a:cubicBezTo>
                  <a:pt x="4621868" y="0"/>
                  <a:pt x="4633730" y="5272"/>
                  <a:pt x="4641638" y="14497"/>
                </a:cubicBezTo>
                <a:cubicBezTo>
                  <a:pt x="4650864" y="22405"/>
                  <a:pt x="4656136" y="34266"/>
                  <a:pt x="4656136" y="54035"/>
                </a:cubicBezTo>
                <a:cubicBezTo>
                  <a:pt x="4656136" y="54035"/>
                  <a:pt x="4656136" y="54035"/>
                  <a:pt x="4656136" y="1904380"/>
                </a:cubicBezTo>
                <a:cubicBezTo>
                  <a:pt x="4656136" y="2153465"/>
                  <a:pt x="4627140" y="2319521"/>
                  <a:pt x="4507201" y="2459220"/>
                </a:cubicBezTo>
                <a:cubicBezTo>
                  <a:pt x="4405714" y="2577832"/>
                  <a:pt x="4239645" y="2646363"/>
                  <a:pt x="3981314" y="2646363"/>
                </a:cubicBezTo>
                <a:cubicBezTo>
                  <a:pt x="3726938" y="2646363"/>
                  <a:pt x="3559550" y="2581786"/>
                  <a:pt x="3447519" y="2459220"/>
                </a:cubicBezTo>
                <a:cubicBezTo>
                  <a:pt x="3340760" y="2341926"/>
                  <a:pt x="3305174" y="2173233"/>
                  <a:pt x="3305174" y="1904380"/>
                </a:cubicBezTo>
                <a:cubicBezTo>
                  <a:pt x="3305174" y="1904380"/>
                  <a:pt x="3305174" y="1904380"/>
                  <a:pt x="3305174" y="54035"/>
                </a:cubicBezTo>
                <a:cubicBezTo>
                  <a:pt x="3305174" y="34266"/>
                  <a:pt x="3310446" y="22405"/>
                  <a:pt x="3318354" y="14497"/>
                </a:cubicBezTo>
                <a:cubicBezTo>
                  <a:pt x="3327580" y="5272"/>
                  <a:pt x="3339442" y="0"/>
                  <a:pt x="3359213" y="0"/>
                </a:cubicBezTo>
                <a:close/>
              </a:path>
            </a:pathLst>
          </a:custGeom>
          <a:solidFill>
            <a:srgbClr val="FFFFFF"/>
          </a:solidFill>
          <a:ln>
            <a:noFill/>
          </a:ln>
        </p:spPr>
        <p:txBody>
          <a:bodyPr vert="horz" wrap="square" lIns="91440" tIns="45720" rIns="91440" bIns="45720" numCol="1" anchor="t" anchorCtr="0" compatLnSpc="1">
            <a:prstTxWarp prst="textNoShape">
              <a:avLst/>
            </a:prstTxWarp>
            <a:noAutofit/>
          </a:bodyPr>
          <a:lstStyle/>
          <a:p>
            <a:endParaRPr lang="en-GB" dirty="0"/>
          </a:p>
        </p:txBody>
      </p:sp>
      <p:sp>
        <p:nvSpPr>
          <p:cNvPr id="114690" name="Rectangle 2"/>
          <p:cNvSpPr>
            <a:spLocks noGrp="1" noChangeArrowheads="1"/>
          </p:cNvSpPr>
          <p:nvPr>
            <p:ph type="ctrTitle"/>
          </p:nvPr>
        </p:nvSpPr>
        <p:spPr>
          <a:xfrm>
            <a:off x="249859" y="3545117"/>
            <a:ext cx="10840028" cy="2706458"/>
          </a:xfrm>
        </p:spPr>
        <p:txBody>
          <a:bodyPr anchor="t" anchorCtr="0"/>
          <a:lstStyle>
            <a:lvl1pPr>
              <a:lnSpc>
                <a:spcPct val="93000"/>
              </a:lnSpc>
              <a:defRPr sz="8000">
                <a:solidFill>
                  <a:schemeClr val="bg1"/>
                </a:solidFill>
              </a:defRPr>
            </a:lvl1pPr>
          </a:lstStyle>
          <a:p>
            <a:pPr lvl="0"/>
            <a:r>
              <a:rPr lang="en-US" noProof="0"/>
              <a:t>Click to edit Master title style</a:t>
            </a:r>
            <a:endParaRPr lang="en-GB" noProof="0" dirty="0"/>
          </a:p>
        </p:txBody>
      </p:sp>
      <p:sp>
        <p:nvSpPr>
          <p:cNvPr id="114691" name="Rectangle 3"/>
          <p:cNvSpPr>
            <a:spLocks noGrp="1" noChangeArrowheads="1"/>
          </p:cNvSpPr>
          <p:nvPr>
            <p:ph type="subTitle" idx="1"/>
          </p:nvPr>
        </p:nvSpPr>
        <p:spPr>
          <a:xfrm>
            <a:off x="247072" y="1704975"/>
            <a:ext cx="10840028" cy="1660654"/>
          </a:xfrm>
        </p:spPr>
        <p:txBody>
          <a:bodyPr anchor="b" anchorCtr="0"/>
          <a:lstStyle>
            <a:lvl1pPr marL="0" indent="0">
              <a:lnSpc>
                <a:spcPct val="110000"/>
              </a:lnSpc>
              <a:spcBef>
                <a:spcPts val="0"/>
              </a:spcBef>
              <a:buFontTx/>
              <a:buNone/>
              <a:defRPr sz="3000">
                <a:solidFill>
                  <a:schemeClr val="bg1"/>
                </a:solidFill>
              </a:defRPr>
            </a:lvl1pPr>
          </a:lstStyle>
          <a:p>
            <a:pPr lvl="0"/>
            <a:r>
              <a:rPr lang="en-US" noProof="0"/>
              <a:t>Click to edit Master subtitle style</a:t>
            </a:r>
            <a:endParaRPr lang="en-GB" noProof="0" dirty="0"/>
          </a:p>
        </p:txBody>
      </p:sp>
      <p:sp>
        <p:nvSpPr>
          <p:cNvPr id="6" name="Date Placeholder 5">
            <a:extLst>
              <a:ext uri="{FF2B5EF4-FFF2-40B4-BE49-F238E27FC236}">
                <a16:creationId xmlns:a16="http://schemas.microsoft.com/office/drawing/2014/main" id="{E58E75EC-EF76-589D-0066-5EFD32568BC1}"/>
              </a:ext>
            </a:extLst>
          </p:cNvPr>
          <p:cNvSpPr>
            <a:spLocks noGrp="1"/>
          </p:cNvSpPr>
          <p:nvPr>
            <p:ph type="dt" sz="half" idx="10"/>
          </p:nvPr>
        </p:nvSpPr>
        <p:spPr/>
        <p:txBody>
          <a:bodyPr/>
          <a:lstStyle/>
          <a:p>
            <a:r>
              <a:rPr lang="da-DK"/>
              <a:t>Dato</a:t>
            </a:r>
            <a:endParaRPr lang="en-GB"/>
          </a:p>
        </p:txBody>
      </p:sp>
      <p:sp>
        <p:nvSpPr>
          <p:cNvPr id="7" name="Footer Placeholder 6">
            <a:extLst>
              <a:ext uri="{FF2B5EF4-FFF2-40B4-BE49-F238E27FC236}">
                <a16:creationId xmlns:a16="http://schemas.microsoft.com/office/drawing/2014/main" id="{6763D84D-6ED3-F4CB-D6ED-4CFB218D023A}"/>
              </a:ext>
            </a:extLst>
          </p:cNvPr>
          <p:cNvSpPr>
            <a:spLocks noGrp="1"/>
          </p:cNvSpPr>
          <p:nvPr>
            <p:ph type="ftr" sz="quarter" idx="11"/>
          </p:nvPr>
        </p:nvSpPr>
        <p:spPr/>
        <p:txBody>
          <a:bodyPr/>
          <a:lstStyle/>
          <a:p>
            <a:r>
              <a:rPr lang="da-DK"/>
              <a:t>Titel</a:t>
            </a:r>
            <a:endParaRPr lang="da-DK" dirty="0"/>
          </a:p>
        </p:txBody>
      </p:sp>
      <p:sp>
        <p:nvSpPr>
          <p:cNvPr id="8" name="Slide Number Placeholder 7">
            <a:extLst>
              <a:ext uri="{FF2B5EF4-FFF2-40B4-BE49-F238E27FC236}">
                <a16:creationId xmlns:a16="http://schemas.microsoft.com/office/drawing/2014/main" id="{4CB2228E-DECD-A1FF-31EB-394A357969E2}"/>
              </a:ext>
            </a:extLst>
          </p:cNvPr>
          <p:cNvSpPr>
            <a:spLocks noGrp="1"/>
          </p:cNvSpPr>
          <p:nvPr>
            <p:ph type="sldNum" sz="quarter" idx="12"/>
          </p:nvPr>
        </p:nvSpPr>
        <p:spPr/>
        <p:txBody>
          <a:bodyPr/>
          <a:lstStyle/>
          <a:p>
            <a:fld id="{103EA872-A674-449B-A120-B97244F8E91D}" type="slidenum">
              <a:rPr lang="da-DK" smtClean="0"/>
              <a:pPr/>
              <a:t>‹#›</a:t>
            </a:fld>
            <a:endParaRPr lang="da-DK" dirty="0"/>
          </a:p>
        </p:txBody>
      </p:sp>
    </p:spTree>
    <p:extLst>
      <p:ext uri="{BB962C8B-B14F-4D97-AF65-F5344CB8AC3E}">
        <p14:creationId xmlns:p14="http://schemas.microsoft.com/office/powerpoint/2010/main" val="3227214542"/>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pos="156" userDrawn="1">
          <p15:clr>
            <a:srgbClr val="F26B43"/>
          </p15:clr>
        </p15:guide>
        <p15:guide id="2" pos="6984" userDrawn="1">
          <p15:clr>
            <a:srgbClr val="F26B43"/>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Front/Pause A ">
    <p:spTree>
      <p:nvGrpSpPr>
        <p:cNvPr id="1" name=""/>
        <p:cNvGrpSpPr/>
        <p:nvPr/>
      </p:nvGrpSpPr>
      <p:grpSpPr>
        <a:xfrm>
          <a:off x="0" y="0"/>
          <a:ext cx="0" cy="0"/>
          <a:chOff x="0" y="0"/>
          <a:chExt cx="0" cy="0"/>
        </a:xfrm>
      </p:grpSpPr>
      <p:sp>
        <p:nvSpPr>
          <p:cNvPr id="9" name="Background">
            <a:extLst>
              <a:ext uri="{FF2B5EF4-FFF2-40B4-BE49-F238E27FC236}">
                <a16:creationId xmlns:a16="http://schemas.microsoft.com/office/drawing/2014/main" id="{AF9D3C51-A276-4E1F-B6B6-FD6A4E17EE28}"/>
              </a:ext>
            </a:extLst>
          </p:cNvPr>
          <p:cNvSpPr/>
          <p:nvPr userDrawn="1"/>
        </p:nvSpPr>
        <p:spPr bwMode="auto">
          <a:xfrm>
            <a:off x="0" y="0"/>
            <a:ext cx="12193200" cy="6861600"/>
          </a:xfrm>
          <a:prstGeom prst="rect">
            <a:avLst/>
          </a:prstGeom>
          <a:solidFill>
            <a:schemeClr val="accent1"/>
          </a:solidFill>
          <a:ln w="9525" cap="flat" cmpd="sng" algn="ctr">
            <a:no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rtlCol="0" anchor="t" anchorCtr="0" compatLnSpc="1">
            <a:prstTxWarp prst="textNoShape">
              <a:avLst/>
            </a:prstTxWarp>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en-GB" sz="1600" b="0" i="0" u="none" strike="noStrike" cap="none" normalizeH="0" baseline="0" dirty="0">
              <a:ln>
                <a:noFill/>
              </a:ln>
              <a:solidFill>
                <a:schemeClr val="tx1"/>
              </a:solidFill>
              <a:effectLst/>
              <a:latin typeface="Arial" panose="020B0604020202020204" pitchFamily="34" charset="0"/>
              <a:ea typeface="ＭＳ Ｐゴシック" pitchFamily="-80" charset="-128"/>
            </a:endParaRPr>
          </a:p>
        </p:txBody>
      </p:sp>
      <p:sp>
        <p:nvSpPr>
          <p:cNvPr id="4" name="Date Placeholder 2">
            <a:extLst>
              <a:ext uri="{FF2B5EF4-FFF2-40B4-BE49-F238E27FC236}">
                <a16:creationId xmlns:a16="http://schemas.microsoft.com/office/drawing/2014/main" id="{C9776080-6230-4AB8-AB28-4D6744DD01F9}"/>
              </a:ext>
            </a:extLst>
          </p:cNvPr>
          <p:cNvSpPr>
            <a:spLocks noGrp="1"/>
          </p:cNvSpPr>
          <p:nvPr>
            <p:ph type="dt" sz="half" idx="10"/>
          </p:nvPr>
        </p:nvSpPr>
        <p:spPr>
          <a:xfrm>
            <a:off x="0" y="6912000"/>
            <a:ext cx="0" cy="0"/>
          </a:xfrm>
          <a:prstGeom prst="rect">
            <a:avLst/>
          </a:prstGeom>
        </p:spPr>
        <p:txBody>
          <a:bodyPr/>
          <a:lstStyle>
            <a:lvl1pPr>
              <a:defRPr>
                <a:noFill/>
              </a:defRPr>
            </a:lvl1pPr>
          </a:lstStyle>
          <a:p>
            <a:r>
              <a:rPr lang="da-DK"/>
              <a:t>Dato</a:t>
            </a:r>
            <a:endParaRPr lang="en-GB" dirty="0"/>
          </a:p>
        </p:txBody>
      </p:sp>
      <p:sp>
        <p:nvSpPr>
          <p:cNvPr id="5" name="Footer Placeholder 3">
            <a:extLst>
              <a:ext uri="{FF2B5EF4-FFF2-40B4-BE49-F238E27FC236}">
                <a16:creationId xmlns:a16="http://schemas.microsoft.com/office/drawing/2014/main" id="{2B7FFAE6-D148-4A15-9DFC-7D71B82020C9}"/>
              </a:ext>
            </a:extLst>
          </p:cNvPr>
          <p:cNvSpPr>
            <a:spLocks noGrp="1"/>
          </p:cNvSpPr>
          <p:nvPr>
            <p:ph type="ftr" sz="quarter" idx="11"/>
          </p:nvPr>
        </p:nvSpPr>
        <p:spPr>
          <a:xfrm>
            <a:off x="0" y="6912000"/>
            <a:ext cx="0" cy="0"/>
          </a:xfrm>
        </p:spPr>
        <p:txBody>
          <a:bodyPr/>
          <a:lstStyle>
            <a:lvl1pPr>
              <a:defRPr>
                <a:noFill/>
              </a:defRPr>
            </a:lvl1pPr>
          </a:lstStyle>
          <a:p>
            <a:r>
              <a:rPr lang="en-GB"/>
              <a:t>Titel</a:t>
            </a:r>
            <a:endParaRPr lang="en-GB" dirty="0"/>
          </a:p>
        </p:txBody>
      </p:sp>
      <p:sp>
        <p:nvSpPr>
          <p:cNvPr id="6" name="Slide Number Placeholder 4">
            <a:extLst>
              <a:ext uri="{FF2B5EF4-FFF2-40B4-BE49-F238E27FC236}">
                <a16:creationId xmlns:a16="http://schemas.microsoft.com/office/drawing/2014/main" id="{3125B57E-AFC7-4517-B327-461DB01D2867}"/>
              </a:ext>
            </a:extLst>
          </p:cNvPr>
          <p:cNvSpPr>
            <a:spLocks noGrp="1"/>
          </p:cNvSpPr>
          <p:nvPr>
            <p:ph type="sldNum" sz="quarter" idx="12"/>
          </p:nvPr>
        </p:nvSpPr>
        <p:spPr>
          <a:xfrm flipV="1">
            <a:off x="0" y="6912000"/>
            <a:ext cx="0" cy="0"/>
          </a:xfrm>
        </p:spPr>
        <p:txBody>
          <a:bodyPr/>
          <a:lstStyle>
            <a:lvl1pPr>
              <a:defRPr>
                <a:noFill/>
              </a:defRPr>
            </a:lvl1pPr>
          </a:lstStyle>
          <a:p>
            <a:fld id="{24C8C45C-947F-4981-8B3F-4F32E973C901}" type="slidenum">
              <a:rPr lang="en-GB" smtClean="0"/>
              <a:pPr/>
              <a:t>‹#›</a:t>
            </a:fld>
            <a:endParaRPr lang="en-GB" dirty="0"/>
          </a:p>
        </p:txBody>
      </p:sp>
      <p:sp>
        <p:nvSpPr>
          <p:cNvPr id="10" name="Logo color">
            <a:extLst>
              <a:ext uri="{FF2B5EF4-FFF2-40B4-BE49-F238E27FC236}">
                <a16:creationId xmlns:a16="http://schemas.microsoft.com/office/drawing/2014/main" id="{B0EE486B-843B-49D6-90AE-5093AB56E30F}"/>
              </a:ext>
            </a:extLst>
          </p:cNvPr>
          <p:cNvSpPr>
            <a:spLocks noChangeAspect="1"/>
          </p:cNvSpPr>
          <p:nvPr userDrawn="1">
            <p:custDataLst>
              <p:tags r:id="rId1"/>
            </p:custDataLst>
          </p:nvPr>
        </p:nvSpPr>
        <p:spPr bwMode="auto">
          <a:xfrm>
            <a:off x="4870539" y="1651373"/>
            <a:ext cx="2388323" cy="3483354"/>
          </a:xfrm>
          <a:custGeom>
            <a:avLst/>
            <a:gdLst>
              <a:gd name="connsiteX0" fmla="*/ 1050029 w 4933949"/>
              <a:gd name="connsiteY0" fmla="*/ 6094413 h 7196138"/>
              <a:gd name="connsiteX1" fmla="*/ 3883920 w 4933949"/>
              <a:gd name="connsiteY1" fmla="*/ 6094413 h 7196138"/>
              <a:gd name="connsiteX2" fmla="*/ 4933949 w 4933949"/>
              <a:gd name="connsiteY2" fmla="*/ 6645934 h 7196138"/>
              <a:gd name="connsiteX3" fmla="*/ 3883920 w 4933949"/>
              <a:gd name="connsiteY3" fmla="*/ 7196138 h 7196138"/>
              <a:gd name="connsiteX4" fmla="*/ 1050029 w 4933949"/>
              <a:gd name="connsiteY4" fmla="*/ 7196138 h 7196138"/>
              <a:gd name="connsiteX5" fmla="*/ 0 w 4933949"/>
              <a:gd name="connsiteY5" fmla="*/ 6645934 h 7196138"/>
              <a:gd name="connsiteX6" fmla="*/ 1050029 w 4933949"/>
              <a:gd name="connsiteY6" fmla="*/ 6094413 h 7196138"/>
              <a:gd name="connsiteX7" fmla="*/ 1050029 w 4933949"/>
              <a:gd name="connsiteY7" fmla="*/ 4730750 h 7196138"/>
              <a:gd name="connsiteX8" fmla="*/ 3883920 w 4933949"/>
              <a:gd name="connsiteY8" fmla="*/ 4730750 h 7196138"/>
              <a:gd name="connsiteX9" fmla="*/ 4933949 w 4933949"/>
              <a:gd name="connsiteY9" fmla="*/ 5283066 h 7196138"/>
              <a:gd name="connsiteX10" fmla="*/ 3883920 w 4933949"/>
              <a:gd name="connsiteY10" fmla="*/ 5834063 h 7196138"/>
              <a:gd name="connsiteX11" fmla="*/ 1050029 w 4933949"/>
              <a:gd name="connsiteY11" fmla="*/ 5834063 h 7196138"/>
              <a:gd name="connsiteX12" fmla="*/ 0 w 4933949"/>
              <a:gd name="connsiteY12" fmla="*/ 5283066 h 7196138"/>
              <a:gd name="connsiteX13" fmla="*/ 1050029 w 4933949"/>
              <a:gd name="connsiteY13" fmla="*/ 4730750 h 7196138"/>
              <a:gd name="connsiteX14" fmla="*/ 1050029 w 4933949"/>
              <a:gd name="connsiteY14" fmla="*/ 3368675 h 7196138"/>
              <a:gd name="connsiteX15" fmla="*/ 3883920 w 4933949"/>
              <a:gd name="connsiteY15" fmla="*/ 3368675 h 7196138"/>
              <a:gd name="connsiteX16" fmla="*/ 4933949 w 4933949"/>
              <a:gd name="connsiteY16" fmla="*/ 3920991 h 7196138"/>
              <a:gd name="connsiteX17" fmla="*/ 3883920 w 4933949"/>
              <a:gd name="connsiteY17" fmla="*/ 4471988 h 7196138"/>
              <a:gd name="connsiteX18" fmla="*/ 1050029 w 4933949"/>
              <a:gd name="connsiteY18" fmla="*/ 4471988 h 7196138"/>
              <a:gd name="connsiteX19" fmla="*/ 0 w 4933949"/>
              <a:gd name="connsiteY19" fmla="*/ 3920991 h 7196138"/>
              <a:gd name="connsiteX20" fmla="*/ 1050029 w 4933949"/>
              <a:gd name="connsiteY20" fmla="*/ 3368675 h 7196138"/>
              <a:gd name="connsiteX21" fmla="*/ 678543 w 4933949"/>
              <a:gd name="connsiteY21" fmla="*/ 305710 h 7196138"/>
              <a:gd name="connsiteX22" fmla="*/ 678543 w 4933949"/>
              <a:gd name="connsiteY22" fmla="*/ 2307316 h 7196138"/>
              <a:gd name="connsiteX23" fmla="*/ 909109 w 4933949"/>
              <a:gd name="connsiteY23" fmla="*/ 2307316 h 7196138"/>
              <a:gd name="connsiteX24" fmla="*/ 1119911 w 4933949"/>
              <a:gd name="connsiteY24" fmla="*/ 2234842 h 7196138"/>
              <a:gd name="connsiteX25" fmla="*/ 1198962 w 4933949"/>
              <a:gd name="connsiteY25" fmla="*/ 1615517 h 7196138"/>
              <a:gd name="connsiteX26" fmla="*/ 1198962 w 4933949"/>
              <a:gd name="connsiteY26" fmla="*/ 996191 h 7196138"/>
              <a:gd name="connsiteX27" fmla="*/ 1119911 w 4933949"/>
              <a:gd name="connsiteY27" fmla="*/ 378184 h 7196138"/>
              <a:gd name="connsiteX28" fmla="*/ 909109 w 4933949"/>
              <a:gd name="connsiteY28" fmla="*/ 305710 h 7196138"/>
              <a:gd name="connsiteX29" fmla="*/ 678543 w 4933949"/>
              <a:gd name="connsiteY29" fmla="*/ 305710 h 7196138"/>
              <a:gd name="connsiteX30" fmla="*/ 1842869 w 4933949"/>
              <a:gd name="connsiteY30" fmla="*/ 0 h 7196138"/>
              <a:gd name="connsiteX31" fmla="*/ 3073618 w 4933949"/>
              <a:gd name="connsiteY31" fmla="*/ 0 h 7196138"/>
              <a:gd name="connsiteX32" fmla="*/ 3114467 w 4933949"/>
              <a:gd name="connsiteY32" fmla="*/ 14495 h 7196138"/>
              <a:gd name="connsiteX33" fmla="*/ 3128962 w 4933949"/>
              <a:gd name="connsiteY33" fmla="*/ 54027 h 7196138"/>
              <a:gd name="connsiteX34" fmla="*/ 3128962 w 4933949"/>
              <a:gd name="connsiteY34" fmla="*/ 275402 h 7196138"/>
              <a:gd name="connsiteX35" fmla="*/ 3114467 w 4933949"/>
              <a:gd name="connsiteY35" fmla="*/ 314934 h 7196138"/>
              <a:gd name="connsiteX36" fmla="*/ 3073618 w 4933949"/>
              <a:gd name="connsiteY36" fmla="*/ 329429 h 7196138"/>
              <a:gd name="connsiteX37" fmla="*/ 2679620 w 4933949"/>
              <a:gd name="connsiteY37" fmla="*/ 329429 h 7196138"/>
              <a:gd name="connsiteX38" fmla="*/ 2679620 w 4933949"/>
              <a:gd name="connsiteY38" fmla="*/ 2558999 h 7196138"/>
              <a:gd name="connsiteX39" fmla="*/ 2665125 w 4933949"/>
              <a:gd name="connsiteY39" fmla="*/ 2598530 h 7196138"/>
              <a:gd name="connsiteX40" fmla="*/ 2625594 w 4933949"/>
              <a:gd name="connsiteY40" fmla="*/ 2613025 h 7196138"/>
              <a:gd name="connsiteX41" fmla="*/ 2290893 w 4933949"/>
              <a:gd name="connsiteY41" fmla="*/ 2613025 h 7196138"/>
              <a:gd name="connsiteX42" fmla="*/ 2250044 w 4933949"/>
              <a:gd name="connsiteY42" fmla="*/ 2598530 h 7196138"/>
              <a:gd name="connsiteX43" fmla="*/ 2235549 w 4933949"/>
              <a:gd name="connsiteY43" fmla="*/ 2558999 h 7196138"/>
              <a:gd name="connsiteX44" fmla="*/ 2235549 w 4933949"/>
              <a:gd name="connsiteY44" fmla="*/ 329429 h 7196138"/>
              <a:gd name="connsiteX45" fmla="*/ 1842869 w 4933949"/>
              <a:gd name="connsiteY45" fmla="*/ 329429 h 7196138"/>
              <a:gd name="connsiteX46" fmla="*/ 1802020 w 4933949"/>
              <a:gd name="connsiteY46" fmla="*/ 314934 h 7196138"/>
              <a:gd name="connsiteX47" fmla="*/ 1787525 w 4933949"/>
              <a:gd name="connsiteY47" fmla="*/ 275402 h 7196138"/>
              <a:gd name="connsiteX48" fmla="*/ 1787525 w 4933949"/>
              <a:gd name="connsiteY48" fmla="*/ 54027 h 7196138"/>
              <a:gd name="connsiteX49" fmla="*/ 1802020 w 4933949"/>
              <a:gd name="connsiteY49" fmla="*/ 14495 h 7196138"/>
              <a:gd name="connsiteX50" fmla="*/ 1842869 w 4933949"/>
              <a:gd name="connsiteY50" fmla="*/ 0 h 7196138"/>
              <a:gd name="connsiteX51" fmla="*/ 317544 w 4933949"/>
              <a:gd name="connsiteY51" fmla="*/ 0 h 7196138"/>
              <a:gd name="connsiteX52" fmla="*/ 972349 w 4933949"/>
              <a:gd name="connsiteY52" fmla="*/ 0 h 7196138"/>
              <a:gd name="connsiteX53" fmla="*/ 1476958 w 4933949"/>
              <a:gd name="connsiteY53" fmla="*/ 179209 h 7196138"/>
              <a:gd name="connsiteX54" fmla="*/ 1619250 w 4933949"/>
              <a:gd name="connsiteY54" fmla="*/ 1025181 h 7196138"/>
              <a:gd name="connsiteX55" fmla="*/ 1619250 w 4933949"/>
              <a:gd name="connsiteY55" fmla="*/ 1587845 h 7196138"/>
              <a:gd name="connsiteX56" fmla="*/ 1476958 w 4933949"/>
              <a:gd name="connsiteY56" fmla="*/ 2433816 h 7196138"/>
              <a:gd name="connsiteX57" fmla="*/ 972349 w 4933949"/>
              <a:gd name="connsiteY57" fmla="*/ 2613025 h 7196138"/>
              <a:gd name="connsiteX58" fmla="*/ 317544 w 4933949"/>
              <a:gd name="connsiteY58" fmla="*/ 2613025 h 7196138"/>
              <a:gd name="connsiteX59" fmla="*/ 278018 w 4933949"/>
              <a:gd name="connsiteY59" fmla="*/ 2598530 h 7196138"/>
              <a:gd name="connsiteX60" fmla="*/ 263525 w 4933949"/>
              <a:gd name="connsiteY60" fmla="*/ 2558999 h 7196138"/>
              <a:gd name="connsiteX61" fmla="*/ 263525 w 4933949"/>
              <a:gd name="connsiteY61" fmla="*/ 54027 h 7196138"/>
              <a:gd name="connsiteX62" fmla="*/ 278018 w 4933949"/>
              <a:gd name="connsiteY62" fmla="*/ 14495 h 7196138"/>
              <a:gd name="connsiteX63" fmla="*/ 317544 w 4933949"/>
              <a:gd name="connsiteY63" fmla="*/ 0 h 7196138"/>
              <a:gd name="connsiteX64" fmla="*/ 3359213 w 4933949"/>
              <a:gd name="connsiteY64" fmla="*/ 0 h 7196138"/>
              <a:gd name="connsiteX65" fmla="*/ 3664991 w 4933949"/>
              <a:gd name="connsiteY65" fmla="*/ 0 h 7196138"/>
              <a:gd name="connsiteX66" fmla="*/ 3705850 w 4933949"/>
              <a:gd name="connsiteY66" fmla="*/ 14497 h 7196138"/>
              <a:gd name="connsiteX67" fmla="*/ 3720348 w 4933949"/>
              <a:gd name="connsiteY67" fmla="*/ 54035 h 7196138"/>
              <a:gd name="connsiteX68" fmla="*/ 3720348 w 4933949"/>
              <a:gd name="connsiteY68" fmla="*/ 1903062 h 7196138"/>
              <a:gd name="connsiteX69" fmla="*/ 3798111 w 4933949"/>
              <a:gd name="connsiteY69" fmla="*/ 2279984 h 7196138"/>
              <a:gd name="connsiteX70" fmla="*/ 3976042 w 4933949"/>
              <a:gd name="connsiteY70" fmla="*/ 2349833 h 7196138"/>
              <a:gd name="connsiteX71" fmla="*/ 4163200 w 4933949"/>
              <a:gd name="connsiteY71" fmla="*/ 2279984 h 7196138"/>
              <a:gd name="connsiteX72" fmla="*/ 4240963 w 4933949"/>
              <a:gd name="connsiteY72" fmla="*/ 1903062 h 7196138"/>
              <a:gd name="connsiteX73" fmla="*/ 4240963 w 4933949"/>
              <a:gd name="connsiteY73" fmla="*/ 54035 h 7196138"/>
              <a:gd name="connsiteX74" fmla="*/ 4255461 w 4933949"/>
              <a:gd name="connsiteY74" fmla="*/ 14497 h 7196138"/>
              <a:gd name="connsiteX75" fmla="*/ 4295001 w 4933949"/>
              <a:gd name="connsiteY75" fmla="*/ 0 h 7196138"/>
              <a:gd name="connsiteX76" fmla="*/ 4602098 w 4933949"/>
              <a:gd name="connsiteY76" fmla="*/ 0 h 7196138"/>
              <a:gd name="connsiteX77" fmla="*/ 4641638 w 4933949"/>
              <a:gd name="connsiteY77" fmla="*/ 14497 h 7196138"/>
              <a:gd name="connsiteX78" fmla="*/ 4656136 w 4933949"/>
              <a:gd name="connsiteY78" fmla="*/ 54035 h 7196138"/>
              <a:gd name="connsiteX79" fmla="*/ 4656136 w 4933949"/>
              <a:gd name="connsiteY79" fmla="*/ 1904380 h 7196138"/>
              <a:gd name="connsiteX80" fmla="*/ 4507201 w 4933949"/>
              <a:gd name="connsiteY80" fmla="*/ 2459220 h 7196138"/>
              <a:gd name="connsiteX81" fmla="*/ 3981314 w 4933949"/>
              <a:gd name="connsiteY81" fmla="*/ 2646363 h 7196138"/>
              <a:gd name="connsiteX82" fmla="*/ 3447519 w 4933949"/>
              <a:gd name="connsiteY82" fmla="*/ 2459220 h 7196138"/>
              <a:gd name="connsiteX83" fmla="*/ 3305174 w 4933949"/>
              <a:gd name="connsiteY83" fmla="*/ 1904380 h 7196138"/>
              <a:gd name="connsiteX84" fmla="*/ 3305174 w 4933949"/>
              <a:gd name="connsiteY84" fmla="*/ 54035 h 7196138"/>
              <a:gd name="connsiteX85" fmla="*/ 3318354 w 4933949"/>
              <a:gd name="connsiteY85" fmla="*/ 14497 h 7196138"/>
              <a:gd name="connsiteX86" fmla="*/ 3359213 w 4933949"/>
              <a:gd name="connsiteY86" fmla="*/ 0 h 71961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Lst>
            <a:rect l="l" t="t" r="r" b="b"/>
            <a:pathLst>
              <a:path w="4933949" h="7196138">
                <a:moveTo>
                  <a:pt x="1050029" y="6094413"/>
                </a:moveTo>
                <a:cubicBezTo>
                  <a:pt x="2409664" y="6623557"/>
                  <a:pt x="2524285" y="6623557"/>
                  <a:pt x="3883920" y="6094413"/>
                </a:cubicBezTo>
                <a:cubicBezTo>
                  <a:pt x="3883920" y="6094413"/>
                  <a:pt x="3883920" y="6094413"/>
                  <a:pt x="4933949" y="6645934"/>
                </a:cubicBezTo>
                <a:cubicBezTo>
                  <a:pt x="4933949" y="6645934"/>
                  <a:pt x="4933949" y="6645934"/>
                  <a:pt x="3883920" y="7196138"/>
                </a:cubicBezTo>
                <a:cubicBezTo>
                  <a:pt x="2524285" y="6668311"/>
                  <a:pt x="2409664" y="6668311"/>
                  <a:pt x="1050029" y="7196138"/>
                </a:cubicBezTo>
                <a:cubicBezTo>
                  <a:pt x="1050029" y="7196138"/>
                  <a:pt x="1050029" y="7196138"/>
                  <a:pt x="0" y="6645934"/>
                </a:cubicBezTo>
                <a:cubicBezTo>
                  <a:pt x="0" y="6645934"/>
                  <a:pt x="0" y="6645934"/>
                  <a:pt x="1050029" y="6094413"/>
                </a:cubicBezTo>
                <a:close/>
                <a:moveTo>
                  <a:pt x="1050029" y="4730750"/>
                </a:moveTo>
                <a:cubicBezTo>
                  <a:pt x="2409664" y="5260657"/>
                  <a:pt x="2524285" y="5260657"/>
                  <a:pt x="3883920" y="4730750"/>
                </a:cubicBezTo>
                <a:cubicBezTo>
                  <a:pt x="3883920" y="4730750"/>
                  <a:pt x="3883920" y="4730750"/>
                  <a:pt x="4933949" y="5283066"/>
                </a:cubicBezTo>
                <a:cubicBezTo>
                  <a:pt x="4933949" y="5283066"/>
                  <a:pt x="4933949" y="5283066"/>
                  <a:pt x="3883920" y="5834063"/>
                </a:cubicBezTo>
                <a:cubicBezTo>
                  <a:pt x="2524285" y="5305475"/>
                  <a:pt x="2409664" y="5305475"/>
                  <a:pt x="1050029" y="5834063"/>
                </a:cubicBezTo>
                <a:cubicBezTo>
                  <a:pt x="1050029" y="5834063"/>
                  <a:pt x="1050029" y="5834063"/>
                  <a:pt x="0" y="5283066"/>
                </a:cubicBezTo>
                <a:cubicBezTo>
                  <a:pt x="0" y="5283066"/>
                  <a:pt x="0" y="5283066"/>
                  <a:pt x="1050029" y="4730750"/>
                </a:cubicBezTo>
                <a:close/>
                <a:moveTo>
                  <a:pt x="1050029" y="3368675"/>
                </a:moveTo>
                <a:cubicBezTo>
                  <a:pt x="2409664" y="3898582"/>
                  <a:pt x="2524285" y="3898582"/>
                  <a:pt x="3883920" y="3368675"/>
                </a:cubicBezTo>
                <a:cubicBezTo>
                  <a:pt x="3883920" y="3368675"/>
                  <a:pt x="3883920" y="3368675"/>
                  <a:pt x="4933949" y="3920991"/>
                </a:cubicBezTo>
                <a:cubicBezTo>
                  <a:pt x="4933949" y="3920991"/>
                  <a:pt x="4933949" y="3920991"/>
                  <a:pt x="3883920" y="4471988"/>
                </a:cubicBezTo>
                <a:cubicBezTo>
                  <a:pt x="2524285" y="3943400"/>
                  <a:pt x="2409664" y="3943400"/>
                  <a:pt x="1050029" y="4471988"/>
                </a:cubicBezTo>
                <a:cubicBezTo>
                  <a:pt x="1050029" y="4471988"/>
                  <a:pt x="1050029" y="4471988"/>
                  <a:pt x="0" y="3920991"/>
                </a:cubicBezTo>
                <a:cubicBezTo>
                  <a:pt x="0" y="3920991"/>
                  <a:pt x="0" y="3920991"/>
                  <a:pt x="1050029" y="3368675"/>
                </a:cubicBezTo>
                <a:close/>
                <a:moveTo>
                  <a:pt x="678543" y="305710"/>
                </a:moveTo>
                <a:lnTo>
                  <a:pt x="678543" y="2307316"/>
                </a:lnTo>
                <a:cubicBezTo>
                  <a:pt x="678543" y="2307316"/>
                  <a:pt x="678543" y="2307316"/>
                  <a:pt x="909109" y="2307316"/>
                </a:cubicBezTo>
                <a:cubicBezTo>
                  <a:pt x="1011875" y="2307316"/>
                  <a:pt x="1072481" y="2291503"/>
                  <a:pt x="1119911" y="2234842"/>
                </a:cubicBezTo>
                <a:cubicBezTo>
                  <a:pt x="1192375" y="2147873"/>
                  <a:pt x="1198962" y="1971299"/>
                  <a:pt x="1198962" y="1615517"/>
                </a:cubicBezTo>
                <a:cubicBezTo>
                  <a:pt x="1198962" y="1615517"/>
                  <a:pt x="1198962" y="1615517"/>
                  <a:pt x="1198962" y="996191"/>
                </a:cubicBezTo>
                <a:cubicBezTo>
                  <a:pt x="1198962" y="641727"/>
                  <a:pt x="1192375" y="465153"/>
                  <a:pt x="1119911" y="378184"/>
                </a:cubicBezTo>
                <a:cubicBezTo>
                  <a:pt x="1072481" y="321522"/>
                  <a:pt x="1011875" y="305710"/>
                  <a:pt x="909109" y="305710"/>
                </a:cubicBezTo>
                <a:cubicBezTo>
                  <a:pt x="909109" y="305710"/>
                  <a:pt x="909109" y="305710"/>
                  <a:pt x="678543" y="305710"/>
                </a:cubicBezTo>
                <a:close/>
                <a:moveTo>
                  <a:pt x="1842869" y="0"/>
                </a:moveTo>
                <a:cubicBezTo>
                  <a:pt x="1842869" y="0"/>
                  <a:pt x="1842869" y="0"/>
                  <a:pt x="3073618" y="0"/>
                </a:cubicBezTo>
                <a:cubicBezTo>
                  <a:pt x="3093384" y="0"/>
                  <a:pt x="3105243" y="5271"/>
                  <a:pt x="3114467" y="14495"/>
                </a:cubicBezTo>
                <a:cubicBezTo>
                  <a:pt x="3122374" y="22401"/>
                  <a:pt x="3128962" y="34261"/>
                  <a:pt x="3128962" y="54027"/>
                </a:cubicBezTo>
                <a:cubicBezTo>
                  <a:pt x="3128962" y="54027"/>
                  <a:pt x="3128962" y="54027"/>
                  <a:pt x="3128962" y="275402"/>
                </a:cubicBezTo>
                <a:cubicBezTo>
                  <a:pt x="3128962" y="295168"/>
                  <a:pt x="3122374" y="307028"/>
                  <a:pt x="3114467" y="314934"/>
                </a:cubicBezTo>
                <a:cubicBezTo>
                  <a:pt x="3105243" y="324158"/>
                  <a:pt x="3093384" y="329429"/>
                  <a:pt x="3073618" y="329429"/>
                </a:cubicBezTo>
                <a:cubicBezTo>
                  <a:pt x="3073618" y="329429"/>
                  <a:pt x="3073618" y="329429"/>
                  <a:pt x="2679620" y="329429"/>
                </a:cubicBezTo>
                <a:cubicBezTo>
                  <a:pt x="2679620" y="329429"/>
                  <a:pt x="2679620" y="329429"/>
                  <a:pt x="2679620" y="2558999"/>
                </a:cubicBezTo>
                <a:cubicBezTo>
                  <a:pt x="2679620" y="2578765"/>
                  <a:pt x="2674349" y="2590624"/>
                  <a:pt x="2665125" y="2598530"/>
                </a:cubicBezTo>
                <a:cubicBezTo>
                  <a:pt x="2657219" y="2607755"/>
                  <a:pt x="2645360" y="2613025"/>
                  <a:pt x="2625594" y="2613025"/>
                </a:cubicBezTo>
                <a:cubicBezTo>
                  <a:pt x="2625594" y="2613025"/>
                  <a:pt x="2625594" y="2613025"/>
                  <a:pt x="2290893" y="2613025"/>
                </a:cubicBezTo>
                <a:cubicBezTo>
                  <a:pt x="2271128" y="2613025"/>
                  <a:pt x="2259268" y="2607755"/>
                  <a:pt x="2250044" y="2598530"/>
                </a:cubicBezTo>
                <a:cubicBezTo>
                  <a:pt x="2240820" y="2590624"/>
                  <a:pt x="2235549" y="2578765"/>
                  <a:pt x="2235549" y="2558999"/>
                </a:cubicBezTo>
                <a:cubicBezTo>
                  <a:pt x="2235549" y="2558999"/>
                  <a:pt x="2235549" y="2558999"/>
                  <a:pt x="2235549" y="329429"/>
                </a:cubicBezTo>
                <a:cubicBezTo>
                  <a:pt x="2235549" y="329429"/>
                  <a:pt x="2235549" y="329429"/>
                  <a:pt x="1842869" y="329429"/>
                </a:cubicBezTo>
                <a:cubicBezTo>
                  <a:pt x="1823104" y="329429"/>
                  <a:pt x="1811244" y="324158"/>
                  <a:pt x="1802020" y="314934"/>
                </a:cubicBezTo>
                <a:cubicBezTo>
                  <a:pt x="1792796" y="307028"/>
                  <a:pt x="1787525" y="295168"/>
                  <a:pt x="1787525" y="275402"/>
                </a:cubicBezTo>
                <a:cubicBezTo>
                  <a:pt x="1787525" y="275402"/>
                  <a:pt x="1787525" y="275402"/>
                  <a:pt x="1787525" y="54027"/>
                </a:cubicBezTo>
                <a:cubicBezTo>
                  <a:pt x="1787525" y="34261"/>
                  <a:pt x="1792796" y="22401"/>
                  <a:pt x="1802020" y="14495"/>
                </a:cubicBezTo>
                <a:cubicBezTo>
                  <a:pt x="1811244" y="5271"/>
                  <a:pt x="1823104" y="0"/>
                  <a:pt x="1842869" y="0"/>
                </a:cubicBezTo>
                <a:close/>
                <a:moveTo>
                  <a:pt x="317544" y="0"/>
                </a:moveTo>
                <a:cubicBezTo>
                  <a:pt x="317544" y="0"/>
                  <a:pt x="317544" y="0"/>
                  <a:pt x="972349" y="0"/>
                </a:cubicBezTo>
                <a:cubicBezTo>
                  <a:pt x="1226630" y="0"/>
                  <a:pt x="1382097" y="57980"/>
                  <a:pt x="1476958" y="179209"/>
                </a:cubicBezTo>
                <a:cubicBezTo>
                  <a:pt x="1615298" y="345241"/>
                  <a:pt x="1619250" y="614055"/>
                  <a:pt x="1619250" y="1025181"/>
                </a:cubicBezTo>
                <a:cubicBezTo>
                  <a:pt x="1619250" y="1025181"/>
                  <a:pt x="1619250" y="1025181"/>
                  <a:pt x="1619250" y="1587845"/>
                </a:cubicBezTo>
                <a:cubicBezTo>
                  <a:pt x="1619250" y="1998971"/>
                  <a:pt x="1615298" y="2267784"/>
                  <a:pt x="1476958" y="2433816"/>
                </a:cubicBezTo>
                <a:cubicBezTo>
                  <a:pt x="1382097" y="2555046"/>
                  <a:pt x="1226630" y="2613025"/>
                  <a:pt x="972349" y="2613025"/>
                </a:cubicBezTo>
                <a:cubicBezTo>
                  <a:pt x="972349" y="2613025"/>
                  <a:pt x="972349" y="2613025"/>
                  <a:pt x="317544" y="2613025"/>
                </a:cubicBezTo>
                <a:cubicBezTo>
                  <a:pt x="297781" y="2613025"/>
                  <a:pt x="285923" y="2607755"/>
                  <a:pt x="278018" y="2598530"/>
                </a:cubicBezTo>
                <a:cubicBezTo>
                  <a:pt x="268795" y="2590624"/>
                  <a:pt x="263525" y="2578765"/>
                  <a:pt x="263525" y="2558999"/>
                </a:cubicBezTo>
                <a:cubicBezTo>
                  <a:pt x="263525" y="2558999"/>
                  <a:pt x="263525" y="2558999"/>
                  <a:pt x="263525" y="54027"/>
                </a:cubicBezTo>
                <a:cubicBezTo>
                  <a:pt x="263525" y="34261"/>
                  <a:pt x="268795" y="22401"/>
                  <a:pt x="278018" y="14495"/>
                </a:cubicBezTo>
                <a:cubicBezTo>
                  <a:pt x="285923" y="5271"/>
                  <a:pt x="297781" y="0"/>
                  <a:pt x="317544" y="0"/>
                </a:cubicBezTo>
                <a:close/>
                <a:moveTo>
                  <a:pt x="3359213" y="0"/>
                </a:moveTo>
                <a:cubicBezTo>
                  <a:pt x="3359213" y="0"/>
                  <a:pt x="3359213" y="0"/>
                  <a:pt x="3664991" y="0"/>
                </a:cubicBezTo>
                <a:cubicBezTo>
                  <a:pt x="3684762" y="0"/>
                  <a:pt x="3696624" y="5272"/>
                  <a:pt x="3705850" y="14497"/>
                </a:cubicBezTo>
                <a:cubicBezTo>
                  <a:pt x="3715076" y="22405"/>
                  <a:pt x="3720348" y="34266"/>
                  <a:pt x="3720348" y="54035"/>
                </a:cubicBezTo>
                <a:cubicBezTo>
                  <a:pt x="3720348" y="54035"/>
                  <a:pt x="3720348" y="54035"/>
                  <a:pt x="3720348" y="1903062"/>
                </a:cubicBezTo>
                <a:cubicBezTo>
                  <a:pt x="3720348" y="2103384"/>
                  <a:pt x="3738800" y="2214089"/>
                  <a:pt x="3798111" y="2279984"/>
                </a:cubicBezTo>
                <a:cubicBezTo>
                  <a:pt x="3841605" y="2328747"/>
                  <a:pt x="3899597" y="2349833"/>
                  <a:pt x="3976042" y="2349833"/>
                </a:cubicBezTo>
                <a:cubicBezTo>
                  <a:pt x="4060395" y="2349833"/>
                  <a:pt x="4121023" y="2326111"/>
                  <a:pt x="4163200" y="2279984"/>
                </a:cubicBezTo>
                <a:cubicBezTo>
                  <a:pt x="4226464" y="2211453"/>
                  <a:pt x="4240963" y="2096795"/>
                  <a:pt x="4240963" y="1903062"/>
                </a:cubicBezTo>
                <a:cubicBezTo>
                  <a:pt x="4240963" y="1903062"/>
                  <a:pt x="4240963" y="1903062"/>
                  <a:pt x="4240963" y="54035"/>
                </a:cubicBezTo>
                <a:cubicBezTo>
                  <a:pt x="4240963" y="34266"/>
                  <a:pt x="4246235" y="22405"/>
                  <a:pt x="4255461" y="14497"/>
                </a:cubicBezTo>
                <a:cubicBezTo>
                  <a:pt x="4263369" y="5272"/>
                  <a:pt x="4276549" y="0"/>
                  <a:pt x="4295001" y="0"/>
                </a:cubicBezTo>
                <a:cubicBezTo>
                  <a:pt x="4295001" y="0"/>
                  <a:pt x="4295001" y="0"/>
                  <a:pt x="4602098" y="0"/>
                </a:cubicBezTo>
                <a:cubicBezTo>
                  <a:pt x="4621868" y="0"/>
                  <a:pt x="4633730" y="5272"/>
                  <a:pt x="4641638" y="14497"/>
                </a:cubicBezTo>
                <a:cubicBezTo>
                  <a:pt x="4650864" y="22405"/>
                  <a:pt x="4656136" y="34266"/>
                  <a:pt x="4656136" y="54035"/>
                </a:cubicBezTo>
                <a:cubicBezTo>
                  <a:pt x="4656136" y="54035"/>
                  <a:pt x="4656136" y="54035"/>
                  <a:pt x="4656136" y="1904380"/>
                </a:cubicBezTo>
                <a:cubicBezTo>
                  <a:pt x="4656136" y="2153465"/>
                  <a:pt x="4627140" y="2319521"/>
                  <a:pt x="4507201" y="2459220"/>
                </a:cubicBezTo>
                <a:cubicBezTo>
                  <a:pt x="4405714" y="2577832"/>
                  <a:pt x="4239645" y="2646363"/>
                  <a:pt x="3981314" y="2646363"/>
                </a:cubicBezTo>
                <a:cubicBezTo>
                  <a:pt x="3726938" y="2646363"/>
                  <a:pt x="3559550" y="2581786"/>
                  <a:pt x="3447519" y="2459220"/>
                </a:cubicBezTo>
                <a:cubicBezTo>
                  <a:pt x="3340760" y="2341926"/>
                  <a:pt x="3305174" y="2173233"/>
                  <a:pt x="3305174" y="1904380"/>
                </a:cubicBezTo>
                <a:cubicBezTo>
                  <a:pt x="3305174" y="1904380"/>
                  <a:pt x="3305174" y="1904380"/>
                  <a:pt x="3305174" y="54035"/>
                </a:cubicBezTo>
                <a:cubicBezTo>
                  <a:pt x="3305174" y="34266"/>
                  <a:pt x="3310446" y="22405"/>
                  <a:pt x="3318354" y="14497"/>
                </a:cubicBezTo>
                <a:cubicBezTo>
                  <a:pt x="3327580" y="5272"/>
                  <a:pt x="3339442" y="0"/>
                  <a:pt x="3359213" y="0"/>
                </a:cubicBezTo>
                <a:close/>
              </a:path>
            </a:pathLst>
          </a:custGeom>
          <a:solidFill>
            <a:srgbClr val="FFFFFF"/>
          </a:solidFill>
          <a:ln>
            <a:noFill/>
          </a:ln>
        </p:spPr>
        <p:txBody>
          <a:bodyPr vert="horz" wrap="square" lIns="91440" tIns="45720" rIns="91440" bIns="45720" numCol="1" anchor="t" anchorCtr="0" compatLnSpc="1">
            <a:prstTxWarp prst="textNoShape">
              <a:avLst/>
            </a:prstTxWarp>
            <a:noAutofit/>
          </a:bodyPr>
          <a:lstStyle/>
          <a:p>
            <a:endParaRPr lang="en-GB" dirty="0"/>
          </a:p>
        </p:txBody>
      </p:sp>
    </p:spTree>
    <p:extLst>
      <p:ext uri="{BB962C8B-B14F-4D97-AF65-F5344CB8AC3E}">
        <p14:creationId xmlns:p14="http://schemas.microsoft.com/office/powerpoint/2010/main" val="23217861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Front/Pause B">
    <p:bg>
      <p:bgRef idx="1001">
        <a:schemeClr val="bg1"/>
      </p:bgRef>
    </p:bg>
    <p:spTree>
      <p:nvGrpSpPr>
        <p:cNvPr id="1" name=""/>
        <p:cNvGrpSpPr/>
        <p:nvPr/>
      </p:nvGrpSpPr>
      <p:grpSpPr>
        <a:xfrm>
          <a:off x="0" y="0"/>
          <a:ext cx="0" cy="0"/>
          <a:chOff x="0" y="0"/>
          <a:chExt cx="0" cy="0"/>
        </a:xfrm>
      </p:grpSpPr>
      <p:sp>
        <p:nvSpPr>
          <p:cNvPr id="10" name="Background">
            <a:extLst>
              <a:ext uri="{FF2B5EF4-FFF2-40B4-BE49-F238E27FC236}">
                <a16:creationId xmlns:a16="http://schemas.microsoft.com/office/drawing/2014/main" id="{A3420087-96DF-432F-B192-585D42BF6A4E}"/>
              </a:ext>
            </a:extLst>
          </p:cNvPr>
          <p:cNvSpPr/>
          <p:nvPr userDrawn="1"/>
        </p:nvSpPr>
        <p:spPr bwMode="auto">
          <a:xfrm>
            <a:off x="0" y="0"/>
            <a:ext cx="12193200" cy="6861600"/>
          </a:xfrm>
          <a:prstGeom prst="rect">
            <a:avLst/>
          </a:prstGeom>
          <a:solidFill>
            <a:schemeClr val="bg1"/>
          </a:solidFill>
          <a:ln w="9525" cap="flat" cmpd="sng" algn="ctr">
            <a:no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en-GB" sz="1600" b="0" i="0" u="none" strike="noStrike" cap="none" normalizeH="0" baseline="0" dirty="0">
              <a:ln>
                <a:noFill/>
              </a:ln>
              <a:solidFill>
                <a:schemeClr val="tx1"/>
              </a:solidFill>
              <a:effectLst/>
              <a:latin typeface="Arial" panose="020B0604020202020204" pitchFamily="34" charset="0"/>
              <a:ea typeface="ＭＳ Ｐゴシック" pitchFamily="-80" charset="-128"/>
            </a:endParaRPr>
          </a:p>
        </p:txBody>
      </p:sp>
      <p:sp>
        <p:nvSpPr>
          <p:cNvPr id="13" name="Logo color">
            <a:extLst>
              <a:ext uri="{FF2B5EF4-FFF2-40B4-BE49-F238E27FC236}">
                <a16:creationId xmlns:a16="http://schemas.microsoft.com/office/drawing/2014/main" id="{09BBEE10-6A59-474F-B766-7643F97F869F}"/>
              </a:ext>
            </a:extLst>
          </p:cNvPr>
          <p:cNvSpPr>
            <a:spLocks noChangeAspect="1"/>
          </p:cNvSpPr>
          <p:nvPr userDrawn="1">
            <p:custDataLst>
              <p:tags r:id="rId1"/>
            </p:custDataLst>
          </p:nvPr>
        </p:nvSpPr>
        <p:spPr bwMode="auto">
          <a:xfrm>
            <a:off x="4870539" y="1651373"/>
            <a:ext cx="2388323" cy="3483354"/>
          </a:xfrm>
          <a:custGeom>
            <a:avLst/>
            <a:gdLst>
              <a:gd name="connsiteX0" fmla="*/ 1050029 w 4933949"/>
              <a:gd name="connsiteY0" fmla="*/ 6094413 h 7196138"/>
              <a:gd name="connsiteX1" fmla="*/ 3883920 w 4933949"/>
              <a:gd name="connsiteY1" fmla="*/ 6094413 h 7196138"/>
              <a:gd name="connsiteX2" fmla="*/ 4933949 w 4933949"/>
              <a:gd name="connsiteY2" fmla="*/ 6645934 h 7196138"/>
              <a:gd name="connsiteX3" fmla="*/ 3883920 w 4933949"/>
              <a:gd name="connsiteY3" fmla="*/ 7196138 h 7196138"/>
              <a:gd name="connsiteX4" fmla="*/ 1050029 w 4933949"/>
              <a:gd name="connsiteY4" fmla="*/ 7196138 h 7196138"/>
              <a:gd name="connsiteX5" fmla="*/ 0 w 4933949"/>
              <a:gd name="connsiteY5" fmla="*/ 6645934 h 7196138"/>
              <a:gd name="connsiteX6" fmla="*/ 1050029 w 4933949"/>
              <a:gd name="connsiteY6" fmla="*/ 6094413 h 7196138"/>
              <a:gd name="connsiteX7" fmla="*/ 1050029 w 4933949"/>
              <a:gd name="connsiteY7" fmla="*/ 4730750 h 7196138"/>
              <a:gd name="connsiteX8" fmla="*/ 3883920 w 4933949"/>
              <a:gd name="connsiteY8" fmla="*/ 4730750 h 7196138"/>
              <a:gd name="connsiteX9" fmla="*/ 4933949 w 4933949"/>
              <a:gd name="connsiteY9" fmla="*/ 5283066 h 7196138"/>
              <a:gd name="connsiteX10" fmla="*/ 3883920 w 4933949"/>
              <a:gd name="connsiteY10" fmla="*/ 5834063 h 7196138"/>
              <a:gd name="connsiteX11" fmla="*/ 1050029 w 4933949"/>
              <a:gd name="connsiteY11" fmla="*/ 5834063 h 7196138"/>
              <a:gd name="connsiteX12" fmla="*/ 0 w 4933949"/>
              <a:gd name="connsiteY12" fmla="*/ 5283066 h 7196138"/>
              <a:gd name="connsiteX13" fmla="*/ 1050029 w 4933949"/>
              <a:gd name="connsiteY13" fmla="*/ 4730750 h 7196138"/>
              <a:gd name="connsiteX14" fmla="*/ 1050029 w 4933949"/>
              <a:gd name="connsiteY14" fmla="*/ 3368675 h 7196138"/>
              <a:gd name="connsiteX15" fmla="*/ 3883920 w 4933949"/>
              <a:gd name="connsiteY15" fmla="*/ 3368675 h 7196138"/>
              <a:gd name="connsiteX16" fmla="*/ 4933949 w 4933949"/>
              <a:gd name="connsiteY16" fmla="*/ 3920991 h 7196138"/>
              <a:gd name="connsiteX17" fmla="*/ 3883920 w 4933949"/>
              <a:gd name="connsiteY17" fmla="*/ 4471988 h 7196138"/>
              <a:gd name="connsiteX18" fmla="*/ 1050029 w 4933949"/>
              <a:gd name="connsiteY18" fmla="*/ 4471988 h 7196138"/>
              <a:gd name="connsiteX19" fmla="*/ 0 w 4933949"/>
              <a:gd name="connsiteY19" fmla="*/ 3920991 h 7196138"/>
              <a:gd name="connsiteX20" fmla="*/ 1050029 w 4933949"/>
              <a:gd name="connsiteY20" fmla="*/ 3368675 h 7196138"/>
              <a:gd name="connsiteX21" fmla="*/ 678543 w 4933949"/>
              <a:gd name="connsiteY21" fmla="*/ 305710 h 7196138"/>
              <a:gd name="connsiteX22" fmla="*/ 678543 w 4933949"/>
              <a:gd name="connsiteY22" fmla="*/ 2307316 h 7196138"/>
              <a:gd name="connsiteX23" fmla="*/ 909109 w 4933949"/>
              <a:gd name="connsiteY23" fmla="*/ 2307316 h 7196138"/>
              <a:gd name="connsiteX24" fmla="*/ 1119911 w 4933949"/>
              <a:gd name="connsiteY24" fmla="*/ 2234842 h 7196138"/>
              <a:gd name="connsiteX25" fmla="*/ 1198962 w 4933949"/>
              <a:gd name="connsiteY25" fmla="*/ 1615517 h 7196138"/>
              <a:gd name="connsiteX26" fmla="*/ 1198962 w 4933949"/>
              <a:gd name="connsiteY26" fmla="*/ 996191 h 7196138"/>
              <a:gd name="connsiteX27" fmla="*/ 1119911 w 4933949"/>
              <a:gd name="connsiteY27" fmla="*/ 378184 h 7196138"/>
              <a:gd name="connsiteX28" fmla="*/ 909109 w 4933949"/>
              <a:gd name="connsiteY28" fmla="*/ 305710 h 7196138"/>
              <a:gd name="connsiteX29" fmla="*/ 678543 w 4933949"/>
              <a:gd name="connsiteY29" fmla="*/ 305710 h 7196138"/>
              <a:gd name="connsiteX30" fmla="*/ 1842869 w 4933949"/>
              <a:gd name="connsiteY30" fmla="*/ 0 h 7196138"/>
              <a:gd name="connsiteX31" fmla="*/ 3073618 w 4933949"/>
              <a:gd name="connsiteY31" fmla="*/ 0 h 7196138"/>
              <a:gd name="connsiteX32" fmla="*/ 3114467 w 4933949"/>
              <a:gd name="connsiteY32" fmla="*/ 14495 h 7196138"/>
              <a:gd name="connsiteX33" fmla="*/ 3128962 w 4933949"/>
              <a:gd name="connsiteY33" fmla="*/ 54027 h 7196138"/>
              <a:gd name="connsiteX34" fmla="*/ 3128962 w 4933949"/>
              <a:gd name="connsiteY34" fmla="*/ 275402 h 7196138"/>
              <a:gd name="connsiteX35" fmla="*/ 3114467 w 4933949"/>
              <a:gd name="connsiteY35" fmla="*/ 314934 h 7196138"/>
              <a:gd name="connsiteX36" fmla="*/ 3073618 w 4933949"/>
              <a:gd name="connsiteY36" fmla="*/ 329429 h 7196138"/>
              <a:gd name="connsiteX37" fmla="*/ 2679620 w 4933949"/>
              <a:gd name="connsiteY37" fmla="*/ 329429 h 7196138"/>
              <a:gd name="connsiteX38" fmla="*/ 2679620 w 4933949"/>
              <a:gd name="connsiteY38" fmla="*/ 2558999 h 7196138"/>
              <a:gd name="connsiteX39" fmla="*/ 2665125 w 4933949"/>
              <a:gd name="connsiteY39" fmla="*/ 2598530 h 7196138"/>
              <a:gd name="connsiteX40" fmla="*/ 2625594 w 4933949"/>
              <a:gd name="connsiteY40" fmla="*/ 2613025 h 7196138"/>
              <a:gd name="connsiteX41" fmla="*/ 2290893 w 4933949"/>
              <a:gd name="connsiteY41" fmla="*/ 2613025 h 7196138"/>
              <a:gd name="connsiteX42" fmla="*/ 2250044 w 4933949"/>
              <a:gd name="connsiteY42" fmla="*/ 2598530 h 7196138"/>
              <a:gd name="connsiteX43" fmla="*/ 2235549 w 4933949"/>
              <a:gd name="connsiteY43" fmla="*/ 2558999 h 7196138"/>
              <a:gd name="connsiteX44" fmla="*/ 2235549 w 4933949"/>
              <a:gd name="connsiteY44" fmla="*/ 329429 h 7196138"/>
              <a:gd name="connsiteX45" fmla="*/ 1842869 w 4933949"/>
              <a:gd name="connsiteY45" fmla="*/ 329429 h 7196138"/>
              <a:gd name="connsiteX46" fmla="*/ 1802020 w 4933949"/>
              <a:gd name="connsiteY46" fmla="*/ 314934 h 7196138"/>
              <a:gd name="connsiteX47" fmla="*/ 1787525 w 4933949"/>
              <a:gd name="connsiteY47" fmla="*/ 275402 h 7196138"/>
              <a:gd name="connsiteX48" fmla="*/ 1787525 w 4933949"/>
              <a:gd name="connsiteY48" fmla="*/ 54027 h 7196138"/>
              <a:gd name="connsiteX49" fmla="*/ 1802020 w 4933949"/>
              <a:gd name="connsiteY49" fmla="*/ 14495 h 7196138"/>
              <a:gd name="connsiteX50" fmla="*/ 1842869 w 4933949"/>
              <a:gd name="connsiteY50" fmla="*/ 0 h 7196138"/>
              <a:gd name="connsiteX51" fmla="*/ 317544 w 4933949"/>
              <a:gd name="connsiteY51" fmla="*/ 0 h 7196138"/>
              <a:gd name="connsiteX52" fmla="*/ 972349 w 4933949"/>
              <a:gd name="connsiteY52" fmla="*/ 0 h 7196138"/>
              <a:gd name="connsiteX53" fmla="*/ 1476958 w 4933949"/>
              <a:gd name="connsiteY53" fmla="*/ 179209 h 7196138"/>
              <a:gd name="connsiteX54" fmla="*/ 1619250 w 4933949"/>
              <a:gd name="connsiteY54" fmla="*/ 1025181 h 7196138"/>
              <a:gd name="connsiteX55" fmla="*/ 1619250 w 4933949"/>
              <a:gd name="connsiteY55" fmla="*/ 1587845 h 7196138"/>
              <a:gd name="connsiteX56" fmla="*/ 1476958 w 4933949"/>
              <a:gd name="connsiteY56" fmla="*/ 2433816 h 7196138"/>
              <a:gd name="connsiteX57" fmla="*/ 972349 w 4933949"/>
              <a:gd name="connsiteY57" fmla="*/ 2613025 h 7196138"/>
              <a:gd name="connsiteX58" fmla="*/ 317544 w 4933949"/>
              <a:gd name="connsiteY58" fmla="*/ 2613025 h 7196138"/>
              <a:gd name="connsiteX59" fmla="*/ 278018 w 4933949"/>
              <a:gd name="connsiteY59" fmla="*/ 2598530 h 7196138"/>
              <a:gd name="connsiteX60" fmla="*/ 263525 w 4933949"/>
              <a:gd name="connsiteY60" fmla="*/ 2558999 h 7196138"/>
              <a:gd name="connsiteX61" fmla="*/ 263525 w 4933949"/>
              <a:gd name="connsiteY61" fmla="*/ 54027 h 7196138"/>
              <a:gd name="connsiteX62" fmla="*/ 278018 w 4933949"/>
              <a:gd name="connsiteY62" fmla="*/ 14495 h 7196138"/>
              <a:gd name="connsiteX63" fmla="*/ 317544 w 4933949"/>
              <a:gd name="connsiteY63" fmla="*/ 0 h 7196138"/>
              <a:gd name="connsiteX64" fmla="*/ 3359213 w 4933949"/>
              <a:gd name="connsiteY64" fmla="*/ 0 h 7196138"/>
              <a:gd name="connsiteX65" fmla="*/ 3664991 w 4933949"/>
              <a:gd name="connsiteY65" fmla="*/ 0 h 7196138"/>
              <a:gd name="connsiteX66" fmla="*/ 3705850 w 4933949"/>
              <a:gd name="connsiteY66" fmla="*/ 14497 h 7196138"/>
              <a:gd name="connsiteX67" fmla="*/ 3720348 w 4933949"/>
              <a:gd name="connsiteY67" fmla="*/ 54035 h 7196138"/>
              <a:gd name="connsiteX68" fmla="*/ 3720348 w 4933949"/>
              <a:gd name="connsiteY68" fmla="*/ 1903062 h 7196138"/>
              <a:gd name="connsiteX69" fmla="*/ 3798111 w 4933949"/>
              <a:gd name="connsiteY69" fmla="*/ 2279984 h 7196138"/>
              <a:gd name="connsiteX70" fmla="*/ 3976042 w 4933949"/>
              <a:gd name="connsiteY70" fmla="*/ 2349833 h 7196138"/>
              <a:gd name="connsiteX71" fmla="*/ 4163200 w 4933949"/>
              <a:gd name="connsiteY71" fmla="*/ 2279984 h 7196138"/>
              <a:gd name="connsiteX72" fmla="*/ 4240963 w 4933949"/>
              <a:gd name="connsiteY72" fmla="*/ 1903062 h 7196138"/>
              <a:gd name="connsiteX73" fmla="*/ 4240963 w 4933949"/>
              <a:gd name="connsiteY73" fmla="*/ 54035 h 7196138"/>
              <a:gd name="connsiteX74" fmla="*/ 4255461 w 4933949"/>
              <a:gd name="connsiteY74" fmla="*/ 14497 h 7196138"/>
              <a:gd name="connsiteX75" fmla="*/ 4295001 w 4933949"/>
              <a:gd name="connsiteY75" fmla="*/ 0 h 7196138"/>
              <a:gd name="connsiteX76" fmla="*/ 4602098 w 4933949"/>
              <a:gd name="connsiteY76" fmla="*/ 0 h 7196138"/>
              <a:gd name="connsiteX77" fmla="*/ 4641638 w 4933949"/>
              <a:gd name="connsiteY77" fmla="*/ 14497 h 7196138"/>
              <a:gd name="connsiteX78" fmla="*/ 4656136 w 4933949"/>
              <a:gd name="connsiteY78" fmla="*/ 54035 h 7196138"/>
              <a:gd name="connsiteX79" fmla="*/ 4656136 w 4933949"/>
              <a:gd name="connsiteY79" fmla="*/ 1904380 h 7196138"/>
              <a:gd name="connsiteX80" fmla="*/ 4507201 w 4933949"/>
              <a:gd name="connsiteY80" fmla="*/ 2459220 h 7196138"/>
              <a:gd name="connsiteX81" fmla="*/ 3981314 w 4933949"/>
              <a:gd name="connsiteY81" fmla="*/ 2646363 h 7196138"/>
              <a:gd name="connsiteX82" fmla="*/ 3447519 w 4933949"/>
              <a:gd name="connsiteY82" fmla="*/ 2459220 h 7196138"/>
              <a:gd name="connsiteX83" fmla="*/ 3305174 w 4933949"/>
              <a:gd name="connsiteY83" fmla="*/ 1904380 h 7196138"/>
              <a:gd name="connsiteX84" fmla="*/ 3305174 w 4933949"/>
              <a:gd name="connsiteY84" fmla="*/ 54035 h 7196138"/>
              <a:gd name="connsiteX85" fmla="*/ 3318354 w 4933949"/>
              <a:gd name="connsiteY85" fmla="*/ 14497 h 7196138"/>
              <a:gd name="connsiteX86" fmla="*/ 3359213 w 4933949"/>
              <a:gd name="connsiteY86" fmla="*/ 0 h 71961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Lst>
            <a:rect l="l" t="t" r="r" b="b"/>
            <a:pathLst>
              <a:path w="4933949" h="7196138">
                <a:moveTo>
                  <a:pt x="1050029" y="6094413"/>
                </a:moveTo>
                <a:cubicBezTo>
                  <a:pt x="2409664" y="6623557"/>
                  <a:pt x="2524285" y="6623557"/>
                  <a:pt x="3883920" y="6094413"/>
                </a:cubicBezTo>
                <a:cubicBezTo>
                  <a:pt x="3883920" y="6094413"/>
                  <a:pt x="3883920" y="6094413"/>
                  <a:pt x="4933949" y="6645934"/>
                </a:cubicBezTo>
                <a:cubicBezTo>
                  <a:pt x="4933949" y="6645934"/>
                  <a:pt x="4933949" y="6645934"/>
                  <a:pt x="3883920" y="7196138"/>
                </a:cubicBezTo>
                <a:cubicBezTo>
                  <a:pt x="2524285" y="6668311"/>
                  <a:pt x="2409664" y="6668311"/>
                  <a:pt x="1050029" y="7196138"/>
                </a:cubicBezTo>
                <a:cubicBezTo>
                  <a:pt x="1050029" y="7196138"/>
                  <a:pt x="1050029" y="7196138"/>
                  <a:pt x="0" y="6645934"/>
                </a:cubicBezTo>
                <a:cubicBezTo>
                  <a:pt x="0" y="6645934"/>
                  <a:pt x="0" y="6645934"/>
                  <a:pt x="1050029" y="6094413"/>
                </a:cubicBezTo>
                <a:close/>
                <a:moveTo>
                  <a:pt x="1050029" y="4730750"/>
                </a:moveTo>
                <a:cubicBezTo>
                  <a:pt x="2409664" y="5260657"/>
                  <a:pt x="2524285" y="5260657"/>
                  <a:pt x="3883920" y="4730750"/>
                </a:cubicBezTo>
                <a:cubicBezTo>
                  <a:pt x="3883920" y="4730750"/>
                  <a:pt x="3883920" y="4730750"/>
                  <a:pt x="4933949" y="5283066"/>
                </a:cubicBezTo>
                <a:cubicBezTo>
                  <a:pt x="4933949" y="5283066"/>
                  <a:pt x="4933949" y="5283066"/>
                  <a:pt x="3883920" y="5834063"/>
                </a:cubicBezTo>
                <a:cubicBezTo>
                  <a:pt x="2524285" y="5305475"/>
                  <a:pt x="2409664" y="5305475"/>
                  <a:pt x="1050029" y="5834063"/>
                </a:cubicBezTo>
                <a:cubicBezTo>
                  <a:pt x="1050029" y="5834063"/>
                  <a:pt x="1050029" y="5834063"/>
                  <a:pt x="0" y="5283066"/>
                </a:cubicBezTo>
                <a:cubicBezTo>
                  <a:pt x="0" y="5283066"/>
                  <a:pt x="0" y="5283066"/>
                  <a:pt x="1050029" y="4730750"/>
                </a:cubicBezTo>
                <a:close/>
                <a:moveTo>
                  <a:pt x="1050029" y="3368675"/>
                </a:moveTo>
                <a:cubicBezTo>
                  <a:pt x="2409664" y="3898582"/>
                  <a:pt x="2524285" y="3898582"/>
                  <a:pt x="3883920" y="3368675"/>
                </a:cubicBezTo>
                <a:cubicBezTo>
                  <a:pt x="3883920" y="3368675"/>
                  <a:pt x="3883920" y="3368675"/>
                  <a:pt x="4933949" y="3920991"/>
                </a:cubicBezTo>
                <a:cubicBezTo>
                  <a:pt x="4933949" y="3920991"/>
                  <a:pt x="4933949" y="3920991"/>
                  <a:pt x="3883920" y="4471988"/>
                </a:cubicBezTo>
                <a:cubicBezTo>
                  <a:pt x="2524285" y="3943400"/>
                  <a:pt x="2409664" y="3943400"/>
                  <a:pt x="1050029" y="4471988"/>
                </a:cubicBezTo>
                <a:cubicBezTo>
                  <a:pt x="1050029" y="4471988"/>
                  <a:pt x="1050029" y="4471988"/>
                  <a:pt x="0" y="3920991"/>
                </a:cubicBezTo>
                <a:cubicBezTo>
                  <a:pt x="0" y="3920991"/>
                  <a:pt x="0" y="3920991"/>
                  <a:pt x="1050029" y="3368675"/>
                </a:cubicBezTo>
                <a:close/>
                <a:moveTo>
                  <a:pt x="678543" y="305710"/>
                </a:moveTo>
                <a:lnTo>
                  <a:pt x="678543" y="2307316"/>
                </a:lnTo>
                <a:cubicBezTo>
                  <a:pt x="678543" y="2307316"/>
                  <a:pt x="678543" y="2307316"/>
                  <a:pt x="909109" y="2307316"/>
                </a:cubicBezTo>
                <a:cubicBezTo>
                  <a:pt x="1011875" y="2307316"/>
                  <a:pt x="1072481" y="2291503"/>
                  <a:pt x="1119911" y="2234842"/>
                </a:cubicBezTo>
                <a:cubicBezTo>
                  <a:pt x="1192375" y="2147873"/>
                  <a:pt x="1198962" y="1971299"/>
                  <a:pt x="1198962" y="1615517"/>
                </a:cubicBezTo>
                <a:cubicBezTo>
                  <a:pt x="1198962" y="1615517"/>
                  <a:pt x="1198962" y="1615517"/>
                  <a:pt x="1198962" y="996191"/>
                </a:cubicBezTo>
                <a:cubicBezTo>
                  <a:pt x="1198962" y="641727"/>
                  <a:pt x="1192375" y="465153"/>
                  <a:pt x="1119911" y="378184"/>
                </a:cubicBezTo>
                <a:cubicBezTo>
                  <a:pt x="1072481" y="321522"/>
                  <a:pt x="1011875" y="305710"/>
                  <a:pt x="909109" y="305710"/>
                </a:cubicBezTo>
                <a:cubicBezTo>
                  <a:pt x="909109" y="305710"/>
                  <a:pt x="909109" y="305710"/>
                  <a:pt x="678543" y="305710"/>
                </a:cubicBezTo>
                <a:close/>
                <a:moveTo>
                  <a:pt x="1842869" y="0"/>
                </a:moveTo>
                <a:cubicBezTo>
                  <a:pt x="1842869" y="0"/>
                  <a:pt x="1842869" y="0"/>
                  <a:pt x="3073618" y="0"/>
                </a:cubicBezTo>
                <a:cubicBezTo>
                  <a:pt x="3093384" y="0"/>
                  <a:pt x="3105243" y="5271"/>
                  <a:pt x="3114467" y="14495"/>
                </a:cubicBezTo>
                <a:cubicBezTo>
                  <a:pt x="3122374" y="22401"/>
                  <a:pt x="3128962" y="34261"/>
                  <a:pt x="3128962" y="54027"/>
                </a:cubicBezTo>
                <a:cubicBezTo>
                  <a:pt x="3128962" y="54027"/>
                  <a:pt x="3128962" y="54027"/>
                  <a:pt x="3128962" y="275402"/>
                </a:cubicBezTo>
                <a:cubicBezTo>
                  <a:pt x="3128962" y="295168"/>
                  <a:pt x="3122374" y="307028"/>
                  <a:pt x="3114467" y="314934"/>
                </a:cubicBezTo>
                <a:cubicBezTo>
                  <a:pt x="3105243" y="324158"/>
                  <a:pt x="3093384" y="329429"/>
                  <a:pt x="3073618" y="329429"/>
                </a:cubicBezTo>
                <a:cubicBezTo>
                  <a:pt x="3073618" y="329429"/>
                  <a:pt x="3073618" y="329429"/>
                  <a:pt x="2679620" y="329429"/>
                </a:cubicBezTo>
                <a:cubicBezTo>
                  <a:pt x="2679620" y="329429"/>
                  <a:pt x="2679620" y="329429"/>
                  <a:pt x="2679620" y="2558999"/>
                </a:cubicBezTo>
                <a:cubicBezTo>
                  <a:pt x="2679620" y="2578765"/>
                  <a:pt x="2674349" y="2590624"/>
                  <a:pt x="2665125" y="2598530"/>
                </a:cubicBezTo>
                <a:cubicBezTo>
                  <a:pt x="2657219" y="2607755"/>
                  <a:pt x="2645360" y="2613025"/>
                  <a:pt x="2625594" y="2613025"/>
                </a:cubicBezTo>
                <a:cubicBezTo>
                  <a:pt x="2625594" y="2613025"/>
                  <a:pt x="2625594" y="2613025"/>
                  <a:pt x="2290893" y="2613025"/>
                </a:cubicBezTo>
                <a:cubicBezTo>
                  <a:pt x="2271128" y="2613025"/>
                  <a:pt x="2259268" y="2607755"/>
                  <a:pt x="2250044" y="2598530"/>
                </a:cubicBezTo>
                <a:cubicBezTo>
                  <a:pt x="2240820" y="2590624"/>
                  <a:pt x="2235549" y="2578765"/>
                  <a:pt x="2235549" y="2558999"/>
                </a:cubicBezTo>
                <a:cubicBezTo>
                  <a:pt x="2235549" y="2558999"/>
                  <a:pt x="2235549" y="2558999"/>
                  <a:pt x="2235549" y="329429"/>
                </a:cubicBezTo>
                <a:cubicBezTo>
                  <a:pt x="2235549" y="329429"/>
                  <a:pt x="2235549" y="329429"/>
                  <a:pt x="1842869" y="329429"/>
                </a:cubicBezTo>
                <a:cubicBezTo>
                  <a:pt x="1823104" y="329429"/>
                  <a:pt x="1811244" y="324158"/>
                  <a:pt x="1802020" y="314934"/>
                </a:cubicBezTo>
                <a:cubicBezTo>
                  <a:pt x="1792796" y="307028"/>
                  <a:pt x="1787525" y="295168"/>
                  <a:pt x="1787525" y="275402"/>
                </a:cubicBezTo>
                <a:cubicBezTo>
                  <a:pt x="1787525" y="275402"/>
                  <a:pt x="1787525" y="275402"/>
                  <a:pt x="1787525" y="54027"/>
                </a:cubicBezTo>
                <a:cubicBezTo>
                  <a:pt x="1787525" y="34261"/>
                  <a:pt x="1792796" y="22401"/>
                  <a:pt x="1802020" y="14495"/>
                </a:cubicBezTo>
                <a:cubicBezTo>
                  <a:pt x="1811244" y="5271"/>
                  <a:pt x="1823104" y="0"/>
                  <a:pt x="1842869" y="0"/>
                </a:cubicBezTo>
                <a:close/>
                <a:moveTo>
                  <a:pt x="317544" y="0"/>
                </a:moveTo>
                <a:cubicBezTo>
                  <a:pt x="317544" y="0"/>
                  <a:pt x="317544" y="0"/>
                  <a:pt x="972349" y="0"/>
                </a:cubicBezTo>
                <a:cubicBezTo>
                  <a:pt x="1226630" y="0"/>
                  <a:pt x="1382097" y="57980"/>
                  <a:pt x="1476958" y="179209"/>
                </a:cubicBezTo>
                <a:cubicBezTo>
                  <a:pt x="1615298" y="345241"/>
                  <a:pt x="1619250" y="614055"/>
                  <a:pt x="1619250" y="1025181"/>
                </a:cubicBezTo>
                <a:cubicBezTo>
                  <a:pt x="1619250" y="1025181"/>
                  <a:pt x="1619250" y="1025181"/>
                  <a:pt x="1619250" y="1587845"/>
                </a:cubicBezTo>
                <a:cubicBezTo>
                  <a:pt x="1619250" y="1998971"/>
                  <a:pt x="1615298" y="2267784"/>
                  <a:pt x="1476958" y="2433816"/>
                </a:cubicBezTo>
                <a:cubicBezTo>
                  <a:pt x="1382097" y="2555046"/>
                  <a:pt x="1226630" y="2613025"/>
                  <a:pt x="972349" y="2613025"/>
                </a:cubicBezTo>
                <a:cubicBezTo>
                  <a:pt x="972349" y="2613025"/>
                  <a:pt x="972349" y="2613025"/>
                  <a:pt x="317544" y="2613025"/>
                </a:cubicBezTo>
                <a:cubicBezTo>
                  <a:pt x="297781" y="2613025"/>
                  <a:pt x="285923" y="2607755"/>
                  <a:pt x="278018" y="2598530"/>
                </a:cubicBezTo>
                <a:cubicBezTo>
                  <a:pt x="268795" y="2590624"/>
                  <a:pt x="263525" y="2578765"/>
                  <a:pt x="263525" y="2558999"/>
                </a:cubicBezTo>
                <a:cubicBezTo>
                  <a:pt x="263525" y="2558999"/>
                  <a:pt x="263525" y="2558999"/>
                  <a:pt x="263525" y="54027"/>
                </a:cubicBezTo>
                <a:cubicBezTo>
                  <a:pt x="263525" y="34261"/>
                  <a:pt x="268795" y="22401"/>
                  <a:pt x="278018" y="14495"/>
                </a:cubicBezTo>
                <a:cubicBezTo>
                  <a:pt x="285923" y="5271"/>
                  <a:pt x="297781" y="0"/>
                  <a:pt x="317544" y="0"/>
                </a:cubicBezTo>
                <a:close/>
                <a:moveTo>
                  <a:pt x="3359213" y="0"/>
                </a:moveTo>
                <a:cubicBezTo>
                  <a:pt x="3359213" y="0"/>
                  <a:pt x="3359213" y="0"/>
                  <a:pt x="3664991" y="0"/>
                </a:cubicBezTo>
                <a:cubicBezTo>
                  <a:pt x="3684762" y="0"/>
                  <a:pt x="3696624" y="5272"/>
                  <a:pt x="3705850" y="14497"/>
                </a:cubicBezTo>
                <a:cubicBezTo>
                  <a:pt x="3715076" y="22405"/>
                  <a:pt x="3720348" y="34266"/>
                  <a:pt x="3720348" y="54035"/>
                </a:cubicBezTo>
                <a:cubicBezTo>
                  <a:pt x="3720348" y="54035"/>
                  <a:pt x="3720348" y="54035"/>
                  <a:pt x="3720348" y="1903062"/>
                </a:cubicBezTo>
                <a:cubicBezTo>
                  <a:pt x="3720348" y="2103384"/>
                  <a:pt x="3738800" y="2214089"/>
                  <a:pt x="3798111" y="2279984"/>
                </a:cubicBezTo>
                <a:cubicBezTo>
                  <a:pt x="3841605" y="2328747"/>
                  <a:pt x="3899597" y="2349833"/>
                  <a:pt x="3976042" y="2349833"/>
                </a:cubicBezTo>
                <a:cubicBezTo>
                  <a:pt x="4060395" y="2349833"/>
                  <a:pt x="4121023" y="2326111"/>
                  <a:pt x="4163200" y="2279984"/>
                </a:cubicBezTo>
                <a:cubicBezTo>
                  <a:pt x="4226464" y="2211453"/>
                  <a:pt x="4240963" y="2096795"/>
                  <a:pt x="4240963" y="1903062"/>
                </a:cubicBezTo>
                <a:cubicBezTo>
                  <a:pt x="4240963" y="1903062"/>
                  <a:pt x="4240963" y="1903062"/>
                  <a:pt x="4240963" y="54035"/>
                </a:cubicBezTo>
                <a:cubicBezTo>
                  <a:pt x="4240963" y="34266"/>
                  <a:pt x="4246235" y="22405"/>
                  <a:pt x="4255461" y="14497"/>
                </a:cubicBezTo>
                <a:cubicBezTo>
                  <a:pt x="4263369" y="5272"/>
                  <a:pt x="4276549" y="0"/>
                  <a:pt x="4295001" y="0"/>
                </a:cubicBezTo>
                <a:cubicBezTo>
                  <a:pt x="4295001" y="0"/>
                  <a:pt x="4295001" y="0"/>
                  <a:pt x="4602098" y="0"/>
                </a:cubicBezTo>
                <a:cubicBezTo>
                  <a:pt x="4621868" y="0"/>
                  <a:pt x="4633730" y="5272"/>
                  <a:pt x="4641638" y="14497"/>
                </a:cubicBezTo>
                <a:cubicBezTo>
                  <a:pt x="4650864" y="22405"/>
                  <a:pt x="4656136" y="34266"/>
                  <a:pt x="4656136" y="54035"/>
                </a:cubicBezTo>
                <a:cubicBezTo>
                  <a:pt x="4656136" y="54035"/>
                  <a:pt x="4656136" y="54035"/>
                  <a:pt x="4656136" y="1904380"/>
                </a:cubicBezTo>
                <a:cubicBezTo>
                  <a:pt x="4656136" y="2153465"/>
                  <a:pt x="4627140" y="2319521"/>
                  <a:pt x="4507201" y="2459220"/>
                </a:cubicBezTo>
                <a:cubicBezTo>
                  <a:pt x="4405714" y="2577832"/>
                  <a:pt x="4239645" y="2646363"/>
                  <a:pt x="3981314" y="2646363"/>
                </a:cubicBezTo>
                <a:cubicBezTo>
                  <a:pt x="3726938" y="2646363"/>
                  <a:pt x="3559550" y="2581786"/>
                  <a:pt x="3447519" y="2459220"/>
                </a:cubicBezTo>
                <a:cubicBezTo>
                  <a:pt x="3340760" y="2341926"/>
                  <a:pt x="3305174" y="2173233"/>
                  <a:pt x="3305174" y="1904380"/>
                </a:cubicBezTo>
                <a:cubicBezTo>
                  <a:pt x="3305174" y="1904380"/>
                  <a:pt x="3305174" y="1904380"/>
                  <a:pt x="3305174" y="54035"/>
                </a:cubicBezTo>
                <a:cubicBezTo>
                  <a:pt x="3305174" y="34266"/>
                  <a:pt x="3310446" y="22405"/>
                  <a:pt x="3318354" y="14497"/>
                </a:cubicBezTo>
                <a:cubicBezTo>
                  <a:pt x="3327580" y="5272"/>
                  <a:pt x="3339442" y="0"/>
                  <a:pt x="3359213" y="0"/>
                </a:cubicBezTo>
                <a:close/>
              </a:path>
            </a:pathLst>
          </a:custGeom>
          <a:solidFill>
            <a:srgbClr val="990000"/>
          </a:solidFill>
          <a:ln>
            <a:noFill/>
          </a:ln>
        </p:spPr>
        <p:txBody>
          <a:bodyPr vert="horz" wrap="square" lIns="91440" tIns="45720" rIns="91440" bIns="45720" numCol="1" anchor="t" anchorCtr="0" compatLnSpc="1">
            <a:prstTxWarp prst="textNoShape">
              <a:avLst/>
            </a:prstTxWarp>
            <a:noAutofit/>
          </a:bodyPr>
          <a:lstStyle/>
          <a:p>
            <a:endParaRPr lang="en-GB" dirty="0"/>
          </a:p>
        </p:txBody>
      </p:sp>
      <p:sp>
        <p:nvSpPr>
          <p:cNvPr id="6" name="Date Placeholder 2">
            <a:extLst>
              <a:ext uri="{FF2B5EF4-FFF2-40B4-BE49-F238E27FC236}">
                <a16:creationId xmlns:a16="http://schemas.microsoft.com/office/drawing/2014/main" id="{AF062B26-8169-4B93-8FD8-CFDB0855A961}"/>
              </a:ext>
            </a:extLst>
          </p:cNvPr>
          <p:cNvSpPr>
            <a:spLocks noGrp="1"/>
          </p:cNvSpPr>
          <p:nvPr>
            <p:ph type="dt" sz="half" idx="10"/>
          </p:nvPr>
        </p:nvSpPr>
        <p:spPr>
          <a:xfrm>
            <a:off x="0" y="6912000"/>
            <a:ext cx="0" cy="0"/>
          </a:xfrm>
          <a:prstGeom prst="rect">
            <a:avLst/>
          </a:prstGeom>
        </p:spPr>
        <p:txBody>
          <a:bodyPr/>
          <a:lstStyle>
            <a:lvl1pPr>
              <a:defRPr>
                <a:noFill/>
              </a:defRPr>
            </a:lvl1pPr>
          </a:lstStyle>
          <a:p>
            <a:r>
              <a:rPr lang="da-DK"/>
              <a:t>Dato</a:t>
            </a:r>
            <a:endParaRPr lang="en-GB" dirty="0"/>
          </a:p>
        </p:txBody>
      </p:sp>
      <p:sp>
        <p:nvSpPr>
          <p:cNvPr id="7" name="Footer Placeholder 3">
            <a:extLst>
              <a:ext uri="{FF2B5EF4-FFF2-40B4-BE49-F238E27FC236}">
                <a16:creationId xmlns:a16="http://schemas.microsoft.com/office/drawing/2014/main" id="{CA59923C-6F09-424E-AF1E-AC62326A9B2B}"/>
              </a:ext>
            </a:extLst>
          </p:cNvPr>
          <p:cNvSpPr>
            <a:spLocks noGrp="1"/>
          </p:cNvSpPr>
          <p:nvPr>
            <p:ph type="ftr" sz="quarter" idx="11"/>
          </p:nvPr>
        </p:nvSpPr>
        <p:spPr>
          <a:xfrm>
            <a:off x="0" y="6912000"/>
            <a:ext cx="0" cy="0"/>
          </a:xfrm>
        </p:spPr>
        <p:txBody>
          <a:bodyPr/>
          <a:lstStyle>
            <a:lvl1pPr>
              <a:defRPr>
                <a:noFill/>
              </a:defRPr>
            </a:lvl1pPr>
          </a:lstStyle>
          <a:p>
            <a:r>
              <a:rPr lang="en-GB"/>
              <a:t>Titel</a:t>
            </a:r>
            <a:endParaRPr lang="en-GB" dirty="0"/>
          </a:p>
        </p:txBody>
      </p:sp>
      <p:sp>
        <p:nvSpPr>
          <p:cNvPr id="9" name="Slide Number Placeholder 4">
            <a:extLst>
              <a:ext uri="{FF2B5EF4-FFF2-40B4-BE49-F238E27FC236}">
                <a16:creationId xmlns:a16="http://schemas.microsoft.com/office/drawing/2014/main" id="{4C299FA2-BF46-4410-B2CD-E3C80B7A9893}"/>
              </a:ext>
            </a:extLst>
          </p:cNvPr>
          <p:cNvSpPr>
            <a:spLocks noGrp="1"/>
          </p:cNvSpPr>
          <p:nvPr>
            <p:ph type="sldNum" sz="quarter" idx="12"/>
          </p:nvPr>
        </p:nvSpPr>
        <p:spPr>
          <a:xfrm flipV="1">
            <a:off x="0" y="6912000"/>
            <a:ext cx="0" cy="0"/>
          </a:xfrm>
        </p:spPr>
        <p:txBody>
          <a:bodyPr/>
          <a:lstStyle>
            <a:lvl1pPr>
              <a:defRPr>
                <a:noFill/>
              </a:defRPr>
            </a:lvl1pPr>
          </a:lstStyle>
          <a:p>
            <a:fld id="{24C8C45C-947F-4981-8B3F-4F32E973C901}" type="slidenum">
              <a:rPr lang="en-GB" smtClean="0"/>
              <a:pPr/>
              <a:t>‹#›</a:t>
            </a:fld>
            <a:endParaRPr lang="en-GB" dirty="0"/>
          </a:p>
        </p:txBody>
      </p:sp>
      <p:sp>
        <p:nvSpPr>
          <p:cNvPr id="11" name="Bottom bar">
            <a:extLst>
              <a:ext uri="{FF2B5EF4-FFF2-40B4-BE49-F238E27FC236}">
                <a16:creationId xmlns:a16="http://schemas.microsoft.com/office/drawing/2014/main" id="{495865CE-5BE9-4122-8AB8-48E534DD88F7}"/>
              </a:ext>
            </a:extLst>
          </p:cNvPr>
          <p:cNvSpPr/>
          <p:nvPr userDrawn="1"/>
        </p:nvSpPr>
        <p:spPr bwMode="auto">
          <a:xfrm>
            <a:off x="0" y="6541200"/>
            <a:ext cx="12193200" cy="316800"/>
          </a:xfrm>
          <a:prstGeom prst="rect">
            <a:avLst/>
          </a:prstGeom>
          <a:solidFill>
            <a:srgbClr val="990000"/>
          </a:solidFill>
          <a:ln w="9525" cap="flat" cmpd="sng" algn="ctr">
            <a:noFill/>
            <a:prstDash val="solid"/>
            <a:miter lim="800000"/>
            <a:headEnd type="none" w="med" len="med"/>
            <a:tailEnd type="none" w="med" len="med"/>
          </a:ln>
          <a:effectLst/>
        </p:spPr>
        <p:txBody>
          <a:bodyPr vert="horz" wrap="square" lIns="90000" tIns="46800" rIns="90000" bIns="46800" numCol="1" rtlCol="0" anchor="ctr" anchorCtr="0" compatLnSpc="1">
            <a:prstTxWarp prst="textNoShape">
              <a:avLst/>
            </a:prstTxWarp>
          </a:bodyPr>
          <a:lstStyle/>
          <a:p>
            <a:pPr marL="0" marR="0" indent="0" algn="ctr" defTabSz="914400" rtl="0" eaLnBrk="1" fontAlgn="base" latinLnBrk="0" hangingPunct="1">
              <a:lnSpc>
                <a:spcPct val="100000"/>
              </a:lnSpc>
              <a:spcBef>
                <a:spcPts val="432"/>
              </a:spcBef>
              <a:spcAft>
                <a:spcPct val="0"/>
              </a:spcAft>
              <a:buClrTx/>
              <a:buSzTx/>
              <a:buFontTx/>
              <a:buNone/>
              <a:tabLst/>
            </a:pPr>
            <a:endParaRPr kumimoji="0" lang="en-GB" sz="1600" b="0" i="0" u="none" strike="noStrike" cap="none" normalizeH="0" baseline="0" dirty="0" err="1">
              <a:ln>
                <a:noFill/>
              </a:ln>
              <a:solidFill>
                <a:srgbClr val="FFFFFF"/>
              </a:solidFill>
              <a:effectLst/>
              <a:latin typeface="+mn-lt"/>
              <a:ea typeface="ＭＳ Ｐゴシック" pitchFamily="-80" charset="-128"/>
            </a:endParaRPr>
          </a:p>
        </p:txBody>
      </p:sp>
      <p:sp>
        <p:nvSpPr>
          <p:cNvPr id="12" name="Top bar">
            <a:extLst>
              <a:ext uri="{FF2B5EF4-FFF2-40B4-BE49-F238E27FC236}">
                <a16:creationId xmlns:a16="http://schemas.microsoft.com/office/drawing/2014/main" id="{0D436479-94F3-475C-8F8D-D3CDC81793FD}"/>
              </a:ext>
            </a:extLst>
          </p:cNvPr>
          <p:cNvSpPr/>
          <p:nvPr userDrawn="1"/>
        </p:nvSpPr>
        <p:spPr bwMode="auto">
          <a:xfrm>
            <a:off x="0" y="0"/>
            <a:ext cx="12193200" cy="50400"/>
          </a:xfrm>
          <a:prstGeom prst="rect">
            <a:avLst/>
          </a:prstGeom>
          <a:solidFill>
            <a:srgbClr val="990000"/>
          </a:solidFill>
          <a:ln w="9525" cap="flat" cmpd="sng" algn="ctr">
            <a:noFill/>
            <a:prstDash val="solid"/>
            <a:miter lim="800000"/>
            <a:headEnd type="none" w="med" len="med"/>
            <a:tailEnd type="none" w="med" len="med"/>
          </a:ln>
          <a:effectLst/>
        </p:spPr>
        <p:txBody>
          <a:bodyPr vert="horz" wrap="square" lIns="90000" tIns="46800" rIns="90000" bIns="46800" numCol="1" rtlCol="0" anchor="ctr" anchorCtr="0" compatLnSpc="1">
            <a:prstTxWarp prst="textNoShape">
              <a:avLst/>
            </a:prstTxWarp>
          </a:bodyPr>
          <a:lstStyle/>
          <a:p>
            <a:pPr marL="0" marR="0" indent="0" algn="ctr" defTabSz="914400" rtl="0" eaLnBrk="1" fontAlgn="base" latinLnBrk="0" hangingPunct="1">
              <a:lnSpc>
                <a:spcPct val="100000"/>
              </a:lnSpc>
              <a:spcBef>
                <a:spcPts val="432"/>
              </a:spcBef>
              <a:spcAft>
                <a:spcPct val="0"/>
              </a:spcAft>
              <a:buClrTx/>
              <a:buSzTx/>
              <a:buFontTx/>
              <a:buNone/>
              <a:tabLst/>
            </a:pPr>
            <a:endParaRPr kumimoji="0" lang="en-GB" sz="1600" b="0" i="0" u="none" strike="noStrike" cap="none" normalizeH="0" baseline="0" dirty="0" err="1">
              <a:ln>
                <a:noFill/>
              </a:ln>
              <a:solidFill>
                <a:srgbClr val="FFFFFF"/>
              </a:solidFill>
              <a:effectLst/>
              <a:latin typeface="+mn-lt"/>
              <a:ea typeface="ＭＳ Ｐゴシック" pitchFamily="-80" charset="-128"/>
            </a:endParaRPr>
          </a:p>
        </p:txBody>
      </p:sp>
    </p:spTree>
    <p:extLst>
      <p:ext uri="{BB962C8B-B14F-4D97-AF65-F5344CB8AC3E}">
        <p14:creationId xmlns:p14="http://schemas.microsoft.com/office/powerpoint/2010/main" val="3496376187"/>
      </p:ext>
    </p:extLst>
  </p:cSld>
  <p:clrMapOvr>
    <a:overrideClrMapping bg1="lt1" tx1="dk1" bg2="lt2" tx2="dk2" accent1="accent1" accent2="accent2" accent3="accent3" accent4="accent4" accent5="accent5" accent6="accent6" hlink="hlink" folHlink="folHlink"/>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DEFAULT">
    <p:bg>
      <p:bgRef idx="1001">
        <a:schemeClr val="bg1"/>
      </p:bgRef>
    </p:bg>
    <p:spTree>
      <p:nvGrpSpPr>
        <p:cNvPr id="1" name=""/>
        <p:cNvGrpSpPr/>
        <p:nvPr/>
      </p:nvGrpSpPr>
      <p:grpSpPr>
        <a:xfrm>
          <a:off x="0" y="0"/>
          <a:ext cx="0" cy="0"/>
          <a:chOff x="0" y="0"/>
          <a:chExt cx="0" cy="0"/>
        </a:xfrm>
      </p:grpSpPr>
      <p:sp>
        <p:nvSpPr>
          <p:cNvPr id="2" name="Footer Placeholder 5">
            <a:extLst>
              <a:ext uri="{FF2B5EF4-FFF2-40B4-BE49-F238E27FC236}">
                <a16:creationId xmlns:a16="http://schemas.microsoft.com/office/drawing/2014/main" id="{9E33B819-406E-A24B-BECF-DE4D5E7DD303}"/>
              </a:ext>
            </a:extLst>
          </p:cNvPr>
          <p:cNvSpPr>
            <a:spLocks noGrp="1"/>
          </p:cNvSpPr>
          <p:nvPr>
            <p:ph type="ftr" sz="quarter" idx="3"/>
          </p:nvPr>
        </p:nvSpPr>
        <p:spPr>
          <a:xfrm>
            <a:off x="4038075" y="6356351"/>
            <a:ext cx="4114264"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r>
              <a:rPr lang="en-US" dirty="0"/>
              <a:t>DTU Research Ethics Committee (REC) – orienteering </a:t>
            </a:r>
            <a:r>
              <a:rPr lang="en-US" dirty="0" err="1"/>
              <a:t>til</a:t>
            </a:r>
            <a:r>
              <a:rPr lang="en-US" dirty="0"/>
              <a:t> </a:t>
            </a:r>
            <a:r>
              <a:rPr lang="en-US" dirty="0" err="1"/>
              <a:t>Akademisk</a:t>
            </a:r>
            <a:r>
              <a:rPr lang="en-US" dirty="0"/>
              <a:t> </a:t>
            </a:r>
            <a:r>
              <a:rPr lang="en-US" dirty="0" err="1"/>
              <a:t>Råd</a:t>
            </a:r>
            <a:endParaRPr lang="da-DK" dirty="0"/>
          </a:p>
        </p:txBody>
      </p:sp>
    </p:spTree>
    <p:extLst>
      <p:ext uri="{BB962C8B-B14F-4D97-AF65-F5344CB8AC3E}">
        <p14:creationId xmlns:p14="http://schemas.microsoft.com/office/powerpoint/2010/main" val="30257776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6C2ED4-6F39-6EF6-4275-9E332F4E5F18}"/>
              </a:ext>
            </a:extLst>
          </p:cNvPr>
          <p:cNvSpPr>
            <a:spLocks noGrp="1"/>
          </p:cNvSpPr>
          <p:nvPr>
            <p:ph type="ctrTitle"/>
          </p:nvPr>
        </p:nvSpPr>
        <p:spPr>
          <a:xfrm>
            <a:off x="1523802" y="1122363"/>
            <a:ext cx="9142810" cy="2387600"/>
          </a:xfrm>
        </p:spPr>
        <p:txBody>
          <a:bodyPr anchor="b"/>
          <a:lstStyle>
            <a:lvl1pPr algn="ctr">
              <a:defRPr sz="5999"/>
            </a:lvl1pPr>
          </a:lstStyle>
          <a:p>
            <a:r>
              <a:rPr lang="en-US"/>
              <a:t>Click to edit Master title style</a:t>
            </a:r>
            <a:endParaRPr lang="da-DK"/>
          </a:p>
        </p:txBody>
      </p:sp>
      <p:sp>
        <p:nvSpPr>
          <p:cNvPr id="3" name="Subtitle 2">
            <a:extLst>
              <a:ext uri="{FF2B5EF4-FFF2-40B4-BE49-F238E27FC236}">
                <a16:creationId xmlns:a16="http://schemas.microsoft.com/office/drawing/2014/main" id="{6998E90E-16D0-E5B4-CCE0-D5B28254EC62}"/>
              </a:ext>
            </a:extLst>
          </p:cNvPr>
          <p:cNvSpPr>
            <a:spLocks noGrp="1"/>
          </p:cNvSpPr>
          <p:nvPr>
            <p:ph type="subTitle" idx="1"/>
          </p:nvPr>
        </p:nvSpPr>
        <p:spPr>
          <a:xfrm>
            <a:off x="1523802" y="3602038"/>
            <a:ext cx="9142810" cy="1655762"/>
          </a:xfrm>
        </p:spPr>
        <p:txBody>
          <a:bodyPr/>
          <a:lstStyle>
            <a:lvl1pPr marL="0" indent="0" algn="ctr">
              <a:buNone/>
              <a:defRPr sz="2400"/>
            </a:lvl1pPr>
            <a:lvl2pPr marL="457154" indent="0" algn="ctr">
              <a:buNone/>
              <a:defRPr sz="2000"/>
            </a:lvl2pPr>
            <a:lvl3pPr marL="914309" indent="0" algn="ctr">
              <a:buNone/>
              <a:defRPr sz="1800"/>
            </a:lvl3pPr>
            <a:lvl4pPr marL="1371463" indent="0" algn="ctr">
              <a:buNone/>
              <a:defRPr sz="1600"/>
            </a:lvl4pPr>
            <a:lvl5pPr marL="1828617" indent="0" algn="ctr">
              <a:buNone/>
              <a:defRPr sz="1600"/>
            </a:lvl5pPr>
            <a:lvl6pPr marL="2285771" indent="0" algn="ctr">
              <a:buNone/>
              <a:defRPr sz="1600"/>
            </a:lvl6pPr>
            <a:lvl7pPr marL="2742926" indent="0" algn="ctr">
              <a:buNone/>
              <a:defRPr sz="1600"/>
            </a:lvl7pPr>
            <a:lvl8pPr marL="3200080" indent="0" algn="ctr">
              <a:buNone/>
              <a:defRPr sz="1600"/>
            </a:lvl8pPr>
            <a:lvl9pPr marL="3657234" indent="0" algn="ctr">
              <a:buNone/>
              <a:defRPr sz="1600"/>
            </a:lvl9pPr>
          </a:lstStyle>
          <a:p>
            <a:r>
              <a:rPr lang="en-US"/>
              <a:t>Click to edit Master subtitle style</a:t>
            </a:r>
            <a:endParaRPr lang="da-DK"/>
          </a:p>
        </p:txBody>
      </p:sp>
      <p:sp>
        <p:nvSpPr>
          <p:cNvPr id="4" name="Date Placeholder 3">
            <a:extLst>
              <a:ext uri="{FF2B5EF4-FFF2-40B4-BE49-F238E27FC236}">
                <a16:creationId xmlns:a16="http://schemas.microsoft.com/office/drawing/2014/main" id="{6E4EF023-3327-65BA-5435-C193E96A6E5B}"/>
              </a:ext>
            </a:extLst>
          </p:cNvPr>
          <p:cNvSpPr>
            <a:spLocks noGrp="1"/>
          </p:cNvSpPr>
          <p:nvPr>
            <p:ph type="dt" sz="half" idx="10"/>
          </p:nvPr>
        </p:nvSpPr>
        <p:spPr/>
        <p:txBody>
          <a:bodyPr/>
          <a:lstStyle/>
          <a:p>
            <a:fld id="{CACD5764-B44B-41CA-9A38-E536BD84C57F}" type="datetimeFigureOut">
              <a:rPr lang="da-DK" smtClean="0"/>
              <a:t>11-05-2026</a:t>
            </a:fld>
            <a:endParaRPr lang="da-DK"/>
          </a:p>
        </p:txBody>
      </p:sp>
      <p:sp>
        <p:nvSpPr>
          <p:cNvPr id="5" name="Footer Placeholder 4">
            <a:extLst>
              <a:ext uri="{FF2B5EF4-FFF2-40B4-BE49-F238E27FC236}">
                <a16:creationId xmlns:a16="http://schemas.microsoft.com/office/drawing/2014/main" id="{7D9B8DE6-2F8C-9666-2A50-38B1CFE78EE4}"/>
              </a:ext>
            </a:extLst>
          </p:cNvPr>
          <p:cNvSpPr>
            <a:spLocks noGrp="1"/>
          </p:cNvSpPr>
          <p:nvPr>
            <p:ph type="ftr" sz="quarter" idx="11"/>
          </p:nvPr>
        </p:nvSpPr>
        <p:spPr/>
        <p:txBody>
          <a:bodyPr/>
          <a:lstStyle/>
          <a:p>
            <a:endParaRPr lang="da-DK"/>
          </a:p>
        </p:txBody>
      </p:sp>
      <p:sp>
        <p:nvSpPr>
          <p:cNvPr id="6" name="Slide Number Placeholder 5">
            <a:extLst>
              <a:ext uri="{FF2B5EF4-FFF2-40B4-BE49-F238E27FC236}">
                <a16:creationId xmlns:a16="http://schemas.microsoft.com/office/drawing/2014/main" id="{C1514C33-2A01-23A0-937A-E8EB071E0498}"/>
              </a:ext>
            </a:extLst>
          </p:cNvPr>
          <p:cNvSpPr>
            <a:spLocks noGrp="1"/>
          </p:cNvSpPr>
          <p:nvPr>
            <p:ph type="sldNum" sz="quarter" idx="12"/>
          </p:nvPr>
        </p:nvSpPr>
        <p:spPr/>
        <p:txBody>
          <a:bodyPr/>
          <a:lstStyle/>
          <a:p>
            <a:fld id="{6BC1F25B-4C36-4246-9A52-B353967AFE02}" type="slidenum">
              <a:rPr lang="da-DK" smtClean="0"/>
              <a:t>‹#›</a:t>
            </a:fld>
            <a:endParaRPr lang="da-DK"/>
          </a:p>
        </p:txBody>
      </p:sp>
    </p:spTree>
    <p:extLst>
      <p:ext uri="{BB962C8B-B14F-4D97-AF65-F5344CB8AC3E}">
        <p14:creationId xmlns:p14="http://schemas.microsoft.com/office/powerpoint/2010/main" val="33954207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Front B">
    <p:bg>
      <p:bgRef idx="1001">
        <a:schemeClr val="bg1"/>
      </p:bgRef>
    </p:bg>
    <p:spTree>
      <p:nvGrpSpPr>
        <p:cNvPr id="1" name=""/>
        <p:cNvGrpSpPr/>
        <p:nvPr/>
      </p:nvGrpSpPr>
      <p:grpSpPr>
        <a:xfrm>
          <a:off x="0" y="0"/>
          <a:ext cx="0" cy="0"/>
          <a:chOff x="0" y="0"/>
          <a:chExt cx="0" cy="0"/>
        </a:xfrm>
      </p:grpSpPr>
      <p:sp>
        <p:nvSpPr>
          <p:cNvPr id="114690" name="Rectangle 2"/>
          <p:cNvSpPr>
            <a:spLocks noGrp="1" noChangeArrowheads="1"/>
          </p:cNvSpPr>
          <p:nvPr>
            <p:ph type="ctrTitle"/>
          </p:nvPr>
        </p:nvSpPr>
        <p:spPr>
          <a:xfrm>
            <a:off x="249859" y="3545117"/>
            <a:ext cx="10840028" cy="2706458"/>
          </a:xfrm>
        </p:spPr>
        <p:txBody>
          <a:bodyPr anchor="t" anchorCtr="0"/>
          <a:lstStyle>
            <a:lvl1pPr>
              <a:lnSpc>
                <a:spcPct val="93000"/>
              </a:lnSpc>
              <a:defRPr sz="8000">
                <a:solidFill>
                  <a:schemeClr val="tx1"/>
                </a:solidFill>
              </a:defRPr>
            </a:lvl1pPr>
          </a:lstStyle>
          <a:p>
            <a:pPr lvl="0"/>
            <a:r>
              <a:rPr lang="en-US" noProof="0"/>
              <a:t>Click to edit Master title style</a:t>
            </a:r>
            <a:endParaRPr lang="en-GB" noProof="0" dirty="0"/>
          </a:p>
        </p:txBody>
      </p:sp>
      <p:sp>
        <p:nvSpPr>
          <p:cNvPr id="114691" name="Rectangle 3"/>
          <p:cNvSpPr>
            <a:spLocks noGrp="1" noChangeArrowheads="1"/>
          </p:cNvSpPr>
          <p:nvPr>
            <p:ph type="subTitle" idx="1"/>
          </p:nvPr>
        </p:nvSpPr>
        <p:spPr>
          <a:xfrm>
            <a:off x="247072" y="1704975"/>
            <a:ext cx="10840028" cy="1660654"/>
          </a:xfrm>
        </p:spPr>
        <p:txBody>
          <a:bodyPr anchor="b" anchorCtr="0"/>
          <a:lstStyle>
            <a:lvl1pPr marL="0" indent="0">
              <a:lnSpc>
                <a:spcPct val="110000"/>
              </a:lnSpc>
              <a:spcBef>
                <a:spcPts val="0"/>
              </a:spcBef>
              <a:buFontTx/>
              <a:buNone/>
              <a:defRPr sz="3000">
                <a:solidFill>
                  <a:schemeClr val="tx1"/>
                </a:solidFill>
              </a:defRPr>
            </a:lvl1pPr>
          </a:lstStyle>
          <a:p>
            <a:pPr lvl="0"/>
            <a:r>
              <a:rPr lang="en-US" noProof="0"/>
              <a:t>Click to edit Master subtitle style</a:t>
            </a:r>
            <a:endParaRPr lang="en-GB" noProof="0" dirty="0"/>
          </a:p>
        </p:txBody>
      </p:sp>
      <p:sp>
        <p:nvSpPr>
          <p:cNvPr id="5" name="Date Placeholder 4">
            <a:extLst>
              <a:ext uri="{FF2B5EF4-FFF2-40B4-BE49-F238E27FC236}">
                <a16:creationId xmlns:a16="http://schemas.microsoft.com/office/drawing/2014/main" id="{9C26E83F-35F3-7C0A-C83E-AFDCA346710E}"/>
              </a:ext>
            </a:extLst>
          </p:cNvPr>
          <p:cNvSpPr>
            <a:spLocks noGrp="1"/>
          </p:cNvSpPr>
          <p:nvPr>
            <p:ph type="dt" sz="half" idx="10"/>
          </p:nvPr>
        </p:nvSpPr>
        <p:spPr/>
        <p:txBody>
          <a:bodyPr/>
          <a:lstStyle/>
          <a:p>
            <a:r>
              <a:rPr lang="da-DK"/>
              <a:t>Dato</a:t>
            </a:r>
            <a:endParaRPr lang="en-GB"/>
          </a:p>
        </p:txBody>
      </p:sp>
      <p:sp>
        <p:nvSpPr>
          <p:cNvPr id="6" name="Footer Placeholder 5">
            <a:extLst>
              <a:ext uri="{FF2B5EF4-FFF2-40B4-BE49-F238E27FC236}">
                <a16:creationId xmlns:a16="http://schemas.microsoft.com/office/drawing/2014/main" id="{3099C46A-00A5-B620-01F4-AB9FA3E67776}"/>
              </a:ext>
            </a:extLst>
          </p:cNvPr>
          <p:cNvSpPr>
            <a:spLocks noGrp="1"/>
          </p:cNvSpPr>
          <p:nvPr>
            <p:ph type="ftr" sz="quarter" idx="11"/>
          </p:nvPr>
        </p:nvSpPr>
        <p:spPr/>
        <p:txBody>
          <a:bodyPr/>
          <a:lstStyle/>
          <a:p>
            <a:r>
              <a:rPr lang="da-DK"/>
              <a:t>Titel</a:t>
            </a:r>
            <a:endParaRPr lang="da-DK" dirty="0"/>
          </a:p>
        </p:txBody>
      </p:sp>
      <p:sp>
        <p:nvSpPr>
          <p:cNvPr id="7" name="Slide Number Placeholder 6">
            <a:extLst>
              <a:ext uri="{FF2B5EF4-FFF2-40B4-BE49-F238E27FC236}">
                <a16:creationId xmlns:a16="http://schemas.microsoft.com/office/drawing/2014/main" id="{C812648B-3179-ABFE-F3AA-427613837574}"/>
              </a:ext>
            </a:extLst>
          </p:cNvPr>
          <p:cNvSpPr>
            <a:spLocks noGrp="1"/>
          </p:cNvSpPr>
          <p:nvPr>
            <p:ph type="sldNum" sz="quarter" idx="12"/>
          </p:nvPr>
        </p:nvSpPr>
        <p:spPr/>
        <p:txBody>
          <a:bodyPr/>
          <a:lstStyle/>
          <a:p>
            <a:fld id="{103EA872-A674-449B-A120-B97244F8E91D}" type="slidenum">
              <a:rPr lang="da-DK" smtClean="0"/>
              <a:pPr/>
              <a:t>‹#›</a:t>
            </a:fld>
            <a:endParaRPr lang="da-DK" dirty="0"/>
          </a:p>
        </p:txBody>
      </p:sp>
    </p:spTree>
    <p:extLst>
      <p:ext uri="{BB962C8B-B14F-4D97-AF65-F5344CB8AC3E}">
        <p14:creationId xmlns:p14="http://schemas.microsoft.com/office/powerpoint/2010/main" val="1225919311"/>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pos="156" userDrawn="1">
          <p15:clr>
            <a:srgbClr val="F26B43"/>
          </p15:clr>
        </p15:guide>
        <p15:guide id="2" pos="6984" userDrawn="1">
          <p15:clr>
            <a:srgbClr val="F26B43"/>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One content">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248A0E3C-0CE1-4BBF-A912-5A81BF3B7BCA}"/>
              </a:ext>
            </a:extLst>
          </p:cNvPr>
          <p:cNvSpPr>
            <a:spLocks noGrp="1"/>
          </p:cNvSpPr>
          <p:nvPr>
            <p:ph type="title"/>
          </p:nvPr>
        </p:nvSpPr>
        <p:spPr/>
        <p:txBody>
          <a:bodyPr/>
          <a:lstStyle/>
          <a:p>
            <a:r>
              <a:rPr lang="en-US"/>
              <a:t>Click to edit Master title style</a:t>
            </a:r>
            <a:endParaRPr lang="en-GB" dirty="0"/>
          </a:p>
        </p:txBody>
      </p:sp>
      <p:sp>
        <p:nvSpPr>
          <p:cNvPr id="3" name="Content Placeholder 2"/>
          <p:cNvSpPr>
            <a:spLocks noGrp="1"/>
          </p:cNvSpPr>
          <p:nvPr>
            <p:ph idx="1"/>
          </p:nvPr>
        </p:nvSpPr>
        <p:spPr>
          <a:xfrm>
            <a:off x="1774800" y="1706400"/>
            <a:ext cx="9312374" cy="454557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10" name="Date Placeholder 9">
            <a:extLst>
              <a:ext uri="{FF2B5EF4-FFF2-40B4-BE49-F238E27FC236}">
                <a16:creationId xmlns:a16="http://schemas.microsoft.com/office/drawing/2014/main" id="{209954EC-B8D9-8075-FC9F-D3764E46CED4}"/>
              </a:ext>
            </a:extLst>
          </p:cNvPr>
          <p:cNvSpPr>
            <a:spLocks noGrp="1"/>
          </p:cNvSpPr>
          <p:nvPr>
            <p:ph type="dt" sz="half" idx="10"/>
          </p:nvPr>
        </p:nvSpPr>
        <p:spPr/>
        <p:txBody>
          <a:bodyPr/>
          <a:lstStyle/>
          <a:p>
            <a:r>
              <a:rPr lang="da-DK"/>
              <a:t>Dato</a:t>
            </a:r>
            <a:endParaRPr lang="en-GB"/>
          </a:p>
        </p:txBody>
      </p:sp>
      <p:sp>
        <p:nvSpPr>
          <p:cNvPr id="11" name="Footer Placeholder 10">
            <a:extLst>
              <a:ext uri="{FF2B5EF4-FFF2-40B4-BE49-F238E27FC236}">
                <a16:creationId xmlns:a16="http://schemas.microsoft.com/office/drawing/2014/main" id="{CCFBBF02-CCAC-D246-2188-663E067FE9ED}"/>
              </a:ext>
            </a:extLst>
          </p:cNvPr>
          <p:cNvSpPr>
            <a:spLocks noGrp="1"/>
          </p:cNvSpPr>
          <p:nvPr>
            <p:ph type="ftr" sz="quarter" idx="11"/>
          </p:nvPr>
        </p:nvSpPr>
        <p:spPr/>
        <p:txBody>
          <a:bodyPr/>
          <a:lstStyle/>
          <a:p>
            <a:r>
              <a:rPr lang="da-DK"/>
              <a:t>Titel</a:t>
            </a:r>
            <a:endParaRPr lang="da-DK" dirty="0"/>
          </a:p>
        </p:txBody>
      </p:sp>
      <p:sp>
        <p:nvSpPr>
          <p:cNvPr id="12" name="Slide Number Placeholder 11">
            <a:extLst>
              <a:ext uri="{FF2B5EF4-FFF2-40B4-BE49-F238E27FC236}">
                <a16:creationId xmlns:a16="http://schemas.microsoft.com/office/drawing/2014/main" id="{48AD440C-0797-9C1A-F3D9-3529DA26E350}"/>
              </a:ext>
            </a:extLst>
          </p:cNvPr>
          <p:cNvSpPr>
            <a:spLocks noGrp="1"/>
          </p:cNvSpPr>
          <p:nvPr>
            <p:ph type="sldNum" sz="quarter" idx="12"/>
          </p:nvPr>
        </p:nvSpPr>
        <p:spPr/>
        <p:txBody>
          <a:bodyPr/>
          <a:lstStyle/>
          <a:p>
            <a:fld id="{103EA872-A674-449B-A120-B97244F8E91D}" type="slidenum">
              <a:rPr lang="da-DK" smtClean="0"/>
              <a:pPr/>
              <a:t>‹#›</a:t>
            </a:fld>
            <a:endParaRPr lang="da-DK" dirty="0"/>
          </a:p>
        </p:txBody>
      </p:sp>
    </p:spTree>
    <p:extLst>
      <p:ext uri="{BB962C8B-B14F-4D97-AF65-F5344CB8AC3E}">
        <p14:creationId xmlns:p14="http://schemas.microsoft.com/office/powerpoint/2010/main" val="1187774059"/>
      </p:ext>
    </p:extLst>
  </p:cSld>
  <p:clrMapOvr>
    <a:masterClrMapping/>
  </p:clrMapOvr>
  <p:extLst>
    <p:ext uri="{DCECCB84-F9BA-43D5-87BE-67443E8EF086}">
      <p15:sldGuideLst xmlns:p15="http://schemas.microsoft.com/office/powerpoint/2012/main">
        <p15:guide id="1" pos="6984" userDrawn="1">
          <p15:clr>
            <a:srgbClr val="F26B43"/>
          </p15:clr>
        </p15:guide>
        <p15:guide id="2" pos="1117" userDrawn="1">
          <p15:clr>
            <a:srgbClr val="F26B43"/>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9" name="Title 1">
            <a:extLst>
              <a:ext uri="{FF2B5EF4-FFF2-40B4-BE49-F238E27FC236}">
                <a16:creationId xmlns:a16="http://schemas.microsoft.com/office/drawing/2014/main" id="{5EB1D5E1-0C4E-4A74-BE37-26307F7E2821}"/>
              </a:ext>
            </a:extLst>
          </p:cNvPr>
          <p:cNvSpPr>
            <a:spLocks noGrp="1"/>
          </p:cNvSpPr>
          <p:nvPr>
            <p:ph type="title"/>
          </p:nvPr>
        </p:nvSpPr>
        <p:spPr>
          <a:xfrm>
            <a:off x="1774726" y="426127"/>
            <a:ext cx="9312374" cy="972716"/>
          </a:xfrm>
        </p:spPr>
        <p:txBody>
          <a:bodyPr/>
          <a:lstStyle/>
          <a:p>
            <a:r>
              <a:rPr lang="en-US"/>
              <a:t>Click to edit Master title style</a:t>
            </a:r>
            <a:endParaRPr lang="en-GB" dirty="0"/>
          </a:p>
        </p:txBody>
      </p:sp>
      <p:sp>
        <p:nvSpPr>
          <p:cNvPr id="3" name="Content Placeholder 2"/>
          <p:cNvSpPr>
            <a:spLocks noGrp="1"/>
          </p:cNvSpPr>
          <p:nvPr>
            <p:ph sz="half" idx="1"/>
          </p:nvPr>
        </p:nvSpPr>
        <p:spPr>
          <a:xfrm>
            <a:off x="1774800" y="1706399"/>
            <a:ext cx="4410177" cy="4546800"/>
          </a:xfrm>
        </p:spPr>
        <p:txBody>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Content Placeholder 3"/>
          <p:cNvSpPr>
            <a:spLocks noGrp="1"/>
          </p:cNvSpPr>
          <p:nvPr>
            <p:ph sz="half" idx="2"/>
          </p:nvPr>
        </p:nvSpPr>
        <p:spPr>
          <a:xfrm>
            <a:off x="6678001" y="1706399"/>
            <a:ext cx="4409100" cy="4546800"/>
          </a:xfrm>
        </p:spPr>
        <p:txBody>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7" name="Footer Placeholder 6">
            <a:extLst>
              <a:ext uri="{FF2B5EF4-FFF2-40B4-BE49-F238E27FC236}">
                <a16:creationId xmlns:a16="http://schemas.microsoft.com/office/drawing/2014/main" id="{02499420-B0E8-4C8A-8C00-E21262271ADD}"/>
              </a:ext>
            </a:extLst>
          </p:cNvPr>
          <p:cNvSpPr>
            <a:spLocks noGrp="1"/>
          </p:cNvSpPr>
          <p:nvPr>
            <p:ph type="ftr" sz="quarter" idx="10"/>
          </p:nvPr>
        </p:nvSpPr>
        <p:spPr/>
        <p:txBody>
          <a:bodyPr/>
          <a:lstStyle/>
          <a:p>
            <a:r>
              <a:rPr lang="en-GB"/>
              <a:t>Titel</a:t>
            </a:r>
            <a:endParaRPr lang="en-GB" dirty="0"/>
          </a:p>
        </p:txBody>
      </p:sp>
      <p:sp>
        <p:nvSpPr>
          <p:cNvPr id="8" name="Slide Number Placeholder 7">
            <a:extLst>
              <a:ext uri="{FF2B5EF4-FFF2-40B4-BE49-F238E27FC236}">
                <a16:creationId xmlns:a16="http://schemas.microsoft.com/office/drawing/2014/main" id="{E3EE7F0E-E606-41AC-BBBF-B5AECB1112EB}"/>
              </a:ext>
            </a:extLst>
          </p:cNvPr>
          <p:cNvSpPr>
            <a:spLocks noGrp="1"/>
          </p:cNvSpPr>
          <p:nvPr>
            <p:ph type="sldNum" sz="quarter" idx="11"/>
          </p:nvPr>
        </p:nvSpPr>
        <p:spPr/>
        <p:txBody>
          <a:bodyPr/>
          <a:lstStyle/>
          <a:p>
            <a:fld id="{103EA872-A674-449B-A120-B97244F8E91D}" type="slidenum">
              <a:rPr lang="en-GB" smtClean="0"/>
              <a:pPr/>
              <a:t>‹#›</a:t>
            </a:fld>
            <a:endParaRPr lang="en-GB" dirty="0"/>
          </a:p>
        </p:txBody>
      </p:sp>
      <p:sp>
        <p:nvSpPr>
          <p:cNvPr id="2" name="Date Placeholder 1">
            <a:extLst>
              <a:ext uri="{FF2B5EF4-FFF2-40B4-BE49-F238E27FC236}">
                <a16:creationId xmlns:a16="http://schemas.microsoft.com/office/drawing/2014/main" id="{13775E03-BE23-9277-8686-60549E4E73BE}"/>
              </a:ext>
            </a:extLst>
          </p:cNvPr>
          <p:cNvSpPr>
            <a:spLocks noGrp="1"/>
          </p:cNvSpPr>
          <p:nvPr>
            <p:ph type="dt" sz="half" idx="12"/>
          </p:nvPr>
        </p:nvSpPr>
        <p:spPr/>
        <p:txBody>
          <a:bodyPr/>
          <a:lstStyle/>
          <a:p>
            <a:r>
              <a:rPr lang="da-DK"/>
              <a:t>Dato</a:t>
            </a:r>
            <a:endParaRPr lang="en-GB"/>
          </a:p>
        </p:txBody>
      </p:sp>
    </p:spTree>
    <p:extLst>
      <p:ext uri="{BB962C8B-B14F-4D97-AF65-F5344CB8AC3E}">
        <p14:creationId xmlns:p14="http://schemas.microsoft.com/office/powerpoint/2010/main" val="2945711255"/>
      </p:ext>
    </p:extLst>
  </p:cSld>
  <p:clrMapOvr>
    <a:masterClrMapping/>
  </p:clrMapOvr>
  <p:extLst>
    <p:ext uri="{DCECCB84-F9BA-43D5-87BE-67443E8EF086}">
      <p15:sldGuideLst xmlns:p15="http://schemas.microsoft.com/office/powerpoint/2012/main">
        <p15:guide id="1" pos="1118" userDrawn="1">
          <p15:clr>
            <a:srgbClr val="F26B43"/>
          </p15:clr>
        </p15:guide>
        <p15:guide id="2" pos="3896" userDrawn="1">
          <p15:clr>
            <a:srgbClr val="F26B43"/>
          </p15:clr>
        </p15:guide>
        <p15:guide id="3" pos="4205" userDrawn="1">
          <p15:clr>
            <a:srgbClr val="F26B43"/>
          </p15:clr>
        </p15:guide>
        <p15:guide id="4" pos="6984" userDrawn="1">
          <p15:clr>
            <a:srgbClr val="F26B43"/>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ext and two pictures">
    <p:spTree>
      <p:nvGrpSpPr>
        <p:cNvPr id="1" name=""/>
        <p:cNvGrpSpPr/>
        <p:nvPr/>
      </p:nvGrpSpPr>
      <p:grpSpPr>
        <a:xfrm>
          <a:off x="0" y="0"/>
          <a:ext cx="0" cy="0"/>
          <a:chOff x="0" y="0"/>
          <a:chExt cx="0" cy="0"/>
        </a:xfrm>
      </p:grpSpPr>
      <p:sp>
        <p:nvSpPr>
          <p:cNvPr id="16" name="Title 15">
            <a:extLst>
              <a:ext uri="{FF2B5EF4-FFF2-40B4-BE49-F238E27FC236}">
                <a16:creationId xmlns:a16="http://schemas.microsoft.com/office/drawing/2014/main" id="{90A2595F-A737-4D92-946C-EC0BBF885334}"/>
              </a:ext>
            </a:extLst>
          </p:cNvPr>
          <p:cNvSpPr>
            <a:spLocks noGrp="1"/>
          </p:cNvSpPr>
          <p:nvPr>
            <p:ph type="title"/>
          </p:nvPr>
        </p:nvSpPr>
        <p:spPr>
          <a:xfrm>
            <a:off x="1774726" y="426127"/>
            <a:ext cx="6048672" cy="972716"/>
          </a:xfrm>
        </p:spPr>
        <p:txBody>
          <a:bodyPr/>
          <a:lstStyle/>
          <a:p>
            <a:r>
              <a:rPr lang="en-US"/>
              <a:t>Click to edit Master title style</a:t>
            </a:r>
            <a:endParaRPr lang="en-GB" dirty="0"/>
          </a:p>
        </p:txBody>
      </p:sp>
      <p:sp>
        <p:nvSpPr>
          <p:cNvPr id="3" name="Content Placeholder 2"/>
          <p:cNvSpPr>
            <a:spLocks noGrp="1"/>
          </p:cNvSpPr>
          <p:nvPr>
            <p:ph idx="1"/>
          </p:nvPr>
        </p:nvSpPr>
        <p:spPr>
          <a:xfrm>
            <a:off x="1774726" y="1706328"/>
            <a:ext cx="6048672" cy="454557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10" name="Picture Placeholder 9">
            <a:extLst>
              <a:ext uri="{FF2B5EF4-FFF2-40B4-BE49-F238E27FC236}">
                <a16:creationId xmlns:a16="http://schemas.microsoft.com/office/drawing/2014/main" id="{565D29D0-EA4F-4318-8A82-6C2B200A712B}"/>
              </a:ext>
            </a:extLst>
          </p:cNvPr>
          <p:cNvSpPr>
            <a:spLocks noGrp="1"/>
          </p:cNvSpPr>
          <p:nvPr>
            <p:ph type="pic" sz="quarter" idx="13" hasCustomPrompt="1"/>
          </p:nvPr>
        </p:nvSpPr>
        <p:spPr>
          <a:xfrm>
            <a:off x="8331213" y="849734"/>
            <a:ext cx="3859200" cy="2505600"/>
          </a:xfrm>
        </p:spPr>
        <p:txBody>
          <a:bodyPr/>
          <a:lstStyle>
            <a:lvl1pPr marL="0" indent="0" algn="ctr">
              <a:buNone/>
              <a:defRPr sz="1200"/>
            </a:lvl1pPr>
          </a:lstStyle>
          <a:p>
            <a:r>
              <a:rPr lang="en-GB" dirty="0"/>
              <a:t>Click the placeholder and paste image via Skyfish icon</a:t>
            </a:r>
          </a:p>
        </p:txBody>
      </p:sp>
      <p:sp>
        <p:nvSpPr>
          <p:cNvPr id="12" name="Picture Placeholder 11">
            <a:extLst>
              <a:ext uri="{FF2B5EF4-FFF2-40B4-BE49-F238E27FC236}">
                <a16:creationId xmlns:a16="http://schemas.microsoft.com/office/drawing/2014/main" id="{25B8511D-E10E-40C3-82A6-3DCDC97CF6C2}"/>
              </a:ext>
            </a:extLst>
          </p:cNvPr>
          <p:cNvSpPr>
            <a:spLocks noGrp="1"/>
          </p:cNvSpPr>
          <p:nvPr>
            <p:ph type="pic" sz="quarter" idx="14" hasCustomPrompt="1"/>
          </p:nvPr>
        </p:nvSpPr>
        <p:spPr>
          <a:xfrm>
            <a:off x="8331213" y="3563718"/>
            <a:ext cx="3859200" cy="2505600"/>
          </a:xfrm>
        </p:spPr>
        <p:txBody>
          <a:bodyPr/>
          <a:lstStyle>
            <a:lvl1pPr marL="0" indent="0" algn="ctr">
              <a:buNone/>
              <a:defRPr sz="1200"/>
            </a:lvl1pPr>
          </a:lstStyle>
          <a:p>
            <a:r>
              <a:rPr lang="en-GB" dirty="0"/>
              <a:t>Click the placeholder and paste image via Skyfish icon</a:t>
            </a:r>
          </a:p>
          <a:p>
            <a:endParaRPr lang="en-GB" dirty="0"/>
          </a:p>
        </p:txBody>
      </p:sp>
      <p:sp>
        <p:nvSpPr>
          <p:cNvPr id="2" name="Footer Placeholder 1">
            <a:extLst>
              <a:ext uri="{FF2B5EF4-FFF2-40B4-BE49-F238E27FC236}">
                <a16:creationId xmlns:a16="http://schemas.microsoft.com/office/drawing/2014/main" id="{D2986237-C7E2-4498-82A4-361A340A6504}"/>
              </a:ext>
            </a:extLst>
          </p:cNvPr>
          <p:cNvSpPr>
            <a:spLocks noGrp="1"/>
          </p:cNvSpPr>
          <p:nvPr>
            <p:ph type="ftr" sz="quarter" idx="15"/>
          </p:nvPr>
        </p:nvSpPr>
        <p:spPr/>
        <p:txBody>
          <a:bodyPr/>
          <a:lstStyle/>
          <a:p>
            <a:r>
              <a:rPr lang="en-GB"/>
              <a:t>Titel</a:t>
            </a:r>
            <a:endParaRPr lang="en-GB" dirty="0"/>
          </a:p>
        </p:txBody>
      </p:sp>
      <p:sp>
        <p:nvSpPr>
          <p:cNvPr id="6" name="Slide Number Placeholder 5">
            <a:extLst>
              <a:ext uri="{FF2B5EF4-FFF2-40B4-BE49-F238E27FC236}">
                <a16:creationId xmlns:a16="http://schemas.microsoft.com/office/drawing/2014/main" id="{21664EEF-2B63-484E-803A-4FCD66F243A5}"/>
              </a:ext>
            </a:extLst>
          </p:cNvPr>
          <p:cNvSpPr>
            <a:spLocks noGrp="1"/>
          </p:cNvSpPr>
          <p:nvPr>
            <p:ph type="sldNum" sz="quarter" idx="16"/>
          </p:nvPr>
        </p:nvSpPr>
        <p:spPr/>
        <p:txBody>
          <a:bodyPr/>
          <a:lstStyle/>
          <a:p>
            <a:fld id="{103EA872-A674-449B-A120-B97244F8E91D}" type="slidenum">
              <a:rPr lang="en-GB" smtClean="0"/>
              <a:pPr/>
              <a:t>‹#›</a:t>
            </a:fld>
            <a:endParaRPr lang="en-GB" dirty="0"/>
          </a:p>
        </p:txBody>
      </p:sp>
      <p:sp>
        <p:nvSpPr>
          <p:cNvPr id="4" name="Date Placeholder 3">
            <a:extLst>
              <a:ext uri="{FF2B5EF4-FFF2-40B4-BE49-F238E27FC236}">
                <a16:creationId xmlns:a16="http://schemas.microsoft.com/office/drawing/2014/main" id="{8906AB93-5959-29D5-C0C8-6B37FCF5F141}"/>
              </a:ext>
            </a:extLst>
          </p:cNvPr>
          <p:cNvSpPr>
            <a:spLocks noGrp="1"/>
          </p:cNvSpPr>
          <p:nvPr>
            <p:ph type="dt" sz="half" idx="17"/>
          </p:nvPr>
        </p:nvSpPr>
        <p:spPr/>
        <p:txBody>
          <a:bodyPr/>
          <a:lstStyle/>
          <a:p>
            <a:r>
              <a:rPr lang="da-DK"/>
              <a:t>Dato</a:t>
            </a:r>
            <a:endParaRPr lang="en-GB"/>
          </a:p>
        </p:txBody>
      </p:sp>
    </p:spTree>
    <p:extLst>
      <p:ext uri="{BB962C8B-B14F-4D97-AF65-F5344CB8AC3E}">
        <p14:creationId xmlns:p14="http://schemas.microsoft.com/office/powerpoint/2010/main" val="3922670733"/>
      </p:ext>
    </p:extLst>
  </p:cSld>
  <p:clrMapOvr>
    <a:masterClrMapping/>
  </p:clrMapOvr>
  <p:extLst>
    <p:ext uri="{DCECCB84-F9BA-43D5-87BE-67443E8EF086}">
      <p15:sldGuideLst xmlns:p15="http://schemas.microsoft.com/office/powerpoint/2012/main">
        <p15:guide id="1" pos="4927" userDrawn="1">
          <p15:clr>
            <a:srgbClr val="F26B43"/>
          </p15:clr>
        </p15:guide>
        <p15:guide id="2" pos="5247" userDrawn="1">
          <p15:clr>
            <a:srgbClr val="F26B43"/>
          </p15:clr>
        </p15:guide>
        <p15:guide id="3" pos="1117" userDrawn="1">
          <p15:clr>
            <a:srgbClr val="F26B43"/>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pictures and text">
    <p:spTree>
      <p:nvGrpSpPr>
        <p:cNvPr id="1" name=""/>
        <p:cNvGrpSpPr/>
        <p:nvPr/>
      </p:nvGrpSpPr>
      <p:grpSpPr>
        <a:xfrm>
          <a:off x="0" y="0"/>
          <a:ext cx="0" cy="0"/>
          <a:chOff x="0" y="0"/>
          <a:chExt cx="0" cy="0"/>
        </a:xfrm>
      </p:grpSpPr>
      <p:sp>
        <p:nvSpPr>
          <p:cNvPr id="18" name="Title 17">
            <a:extLst>
              <a:ext uri="{FF2B5EF4-FFF2-40B4-BE49-F238E27FC236}">
                <a16:creationId xmlns:a16="http://schemas.microsoft.com/office/drawing/2014/main" id="{92213382-11A1-48CE-B0A0-D8A7D26861FB}"/>
              </a:ext>
            </a:extLst>
          </p:cNvPr>
          <p:cNvSpPr>
            <a:spLocks noGrp="1"/>
          </p:cNvSpPr>
          <p:nvPr>
            <p:ph type="title"/>
          </p:nvPr>
        </p:nvSpPr>
        <p:spPr>
          <a:xfrm>
            <a:off x="4221360" y="426127"/>
            <a:ext cx="6865740" cy="972716"/>
          </a:xfrm>
        </p:spPr>
        <p:txBody>
          <a:bodyPr/>
          <a:lstStyle/>
          <a:p>
            <a:r>
              <a:rPr lang="en-US"/>
              <a:t>Click to edit Master title style</a:t>
            </a:r>
            <a:endParaRPr lang="en-GB" dirty="0"/>
          </a:p>
        </p:txBody>
      </p:sp>
      <p:sp>
        <p:nvSpPr>
          <p:cNvPr id="3" name="Content Placeholder 2"/>
          <p:cNvSpPr>
            <a:spLocks noGrp="1"/>
          </p:cNvSpPr>
          <p:nvPr>
            <p:ph idx="1"/>
          </p:nvPr>
        </p:nvSpPr>
        <p:spPr>
          <a:xfrm>
            <a:off x="4221360" y="1706328"/>
            <a:ext cx="6865740" cy="454557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10" name="Picture Placeholder 9">
            <a:extLst>
              <a:ext uri="{FF2B5EF4-FFF2-40B4-BE49-F238E27FC236}">
                <a16:creationId xmlns:a16="http://schemas.microsoft.com/office/drawing/2014/main" id="{565D29D0-EA4F-4318-8A82-6C2B200A712B}"/>
              </a:ext>
            </a:extLst>
          </p:cNvPr>
          <p:cNvSpPr>
            <a:spLocks noGrp="1"/>
          </p:cNvSpPr>
          <p:nvPr>
            <p:ph type="pic" sz="quarter" idx="13" hasCustomPrompt="1"/>
          </p:nvPr>
        </p:nvSpPr>
        <p:spPr>
          <a:xfrm>
            <a:off x="-1" y="1314523"/>
            <a:ext cx="3708000" cy="2455200"/>
          </a:xfrm>
        </p:spPr>
        <p:txBody>
          <a:bodyPr/>
          <a:lstStyle>
            <a:lvl1pPr marL="0" indent="0" algn="ctr">
              <a:buNone/>
              <a:defRPr sz="1200"/>
            </a:lvl1pPr>
          </a:lstStyle>
          <a:p>
            <a:r>
              <a:rPr lang="en-GB" dirty="0"/>
              <a:t>Click the placeholder and paste image via Skyfish icon</a:t>
            </a:r>
          </a:p>
        </p:txBody>
      </p:sp>
      <p:sp>
        <p:nvSpPr>
          <p:cNvPr id="12" name="Picture Placeholder 11">
            <a:extLst>
              <a:ext uri="{FF2B5EF4-FFF2-40B4-BE49-F238E27FC236}">
                <a16:creationId xmlns:a16="http://schemas.microsoft.com/office/drawing/2014/main" id="{25B8511D-E10E-40C3-82A6-3DCDC97CF6C2}"/>
              </a:ext>
            </a:extLst>
          </p:cNvPr>
          <p:cNvSpPr>
            <a:spLocks noGrp="1"/>
          </p:cNvSpPr>
          <p:nvPr>
            <p:ph type="pic" sz="quarter" idx="14" hasCustomPrompt="1"/>
          </p:nvPr>
        </p:nvSpPr>
        <p:spPr>
          <a:xfrm>
            <a:off x="-1" y="3968153"/>
            <a:ext cx="3708000" cy="2455200"/>
          </a:xfrm>
        </p:spPr>
        <p:txBody>
          <a:bodyPr/>
          <a:lstStyle>
            <a:lvl1pPr marL="0" indent="0" algn="ctr">
              <a:buNone/>
              <a:defRPr sz="1200"/>
            </a:lvl1pPr>
          </a:lstStyle>
          <a:p>
            <a:r>
              <a:rPr lang="en-GB" dirty="0"/>
              <a:t>Click the placeholder and paste image via Skyfish icon</a:t>
            </a:r>
          </a:p>
          <a:p>
            <a:endParaRPr lang="en-GB" dirty="0"/>
          </a:p>
        </p:txBody>
      </p:sp>
      <p:sp>
        <p:nvSpPr>
          <p:cNvPr id="2" name="Footer Placeholder 1">
            <a:extLst>
              <a:ext uri="{FF2B5EF4-FFF2-40B4-BE49-F238E27FC236}">
                <a16:creationId xmlns:a16="http://schemas.microsoft.com/office/drawing/2014/main" id="{AE26B732-1A52-4AA9-89FC-8FC5439E40DC}"/>
              </a:ext>
            </a:extLst>
          </p:cNvPr>
          <p:cNvSpPr>
            <a:spLocks noGrp="1"/>
          </p:cNvSpPr>
          <p:nvPr>
            <p:ph type="ftr" sz="quarter" idx="15"/>
          </p:nvPr>
        </p:nvSpPr>
        <p:spPr/>
        <p:txBody>
          <a:bodyPr/>
          <a:lstStyle/>
          <a:p>
            <a:r>
              <a:rPr lang="en-GB"/>
              <a:t>Titel</a:t>
            </a:r>
            <a:endParaRPr lang="en-GB" dirty="0"/>
          </a:p>
        </p:txBody>
      </p:sp>
      <p:sp>
        <p:nvSpPr>
          <p:cNvPr id="6" name="Slide Number Placeholder 5">
            <a:extLst>
              <a:ext uri="{FF2B5EF4-FFF2-40B4-BE49-F238E27FC236}">
                <a16:creationId xmlns:a16="http://schemas.microsoft.com/office/drawing/2014/main" id="{3B25D0DC-E43F-43DA-AA0F-C0C54C8939F7}"/>
              </a:ext>
            </a:extLst>
          </p:cNvPr>
          <p:cNvSpPr>
            <a:spLocks noGrp="1"/>
          </p:cNvSpPr>
          <p:nvPr>
            <p:ph type="sldNum" sz="quarter" idx="16"/>
          </p:nvPr>
        </p:nvSpPr>
        <p:spPr/>
        <p:txBody>
          <a:bodyPr/>
          <a:lstStyle/>
          <a:p>
            <a:fld id="{103EA872-A674-449B-A120-B97244F8E91D}" type="slidenum">
              <a:rPr lang="en-GB" smtClean="0"/>
              <a:pPr/>
              <a:t>‹#›</a:t>
            </a:fld>
            <a:endParaRPr lang="en-GB" dirty="0"/>
          </a:p>
        </p:txBody>
      </p:sp>
      <p:sp>
        <p:nvSpPr>
          <p:cNvPr id="4" name="Date Placeholder 3">
            <a:extLst>
              <a:ext uri="{FF2B5EF4-FFF2-40B4-BE49-F238E27FC236}">
                <a16:creationId xmlns:a16="http://schemas.microsoft.com/office/drawing/2014/main" id="{77445D79-EFF9-98D6-B066-40CEED6C2E2A}"/>
              </a:ext>
            </a:extLst>
          </p:cNvPr>
          <p:cNvSpPr>
            <a:spLocks noGrp="1"/>
          </p:cNvSpPr>
          <p:nvPr>
            <p:ph type="dt" sz="half" idx="17"/>
          </p:nvPr>
        </p:nvSpPr>
        <p:spPr/>
        <p:txBody>
          <a:bodyPr/>
          <a:lstStyle/>
          <a:p>
            <a:r>
              <a:rPr lang="da-DK"/>
              <a:t>Dato</a:t>
            </a:r>
            <a:endParaRPr lang="en-GB"/>
          </a:p>
        </p:txBody>
      </p:sp>
    </p:spTree>
    <p:extLst>
      <p:ext uri="{BB962C8B-B14F-4D97-AF65-F5344CB8AC3E}">
        <p14:creationId xmlns:p14="http://schemas.microsoft.com/office/powerpoint/2010/main" val="1283562364"/>
      </p:ext>
    </p:extLst>
  </p:cSld>
  <p:clrMapOvr>
    <a:masterClrMapping/>
  </p:clrMapOvr>
  <p:extLst>
    <p:ext uri="{DCECCB84-F9BA-43D5-87BE-67443E8EF086}">
      <p15:sldGuideLst xmlns:p15="http://schemas.microsoft.com/office/powerpoint/2012/main">
        <p15:guide id="1" pos="6984" userDrawn="1">
          <p15:clr>
            <a:srgbClr val="F26B43"/>
          </p15:clr>
        </p15:guide>
        <p15:guide id="2" pos="2660" userDrawn="1">
          <p15:clr>
            <a:srgbClr val="F26B43"/>
          </p15:clr>
        </p15:guide>
        <p15:guide id="3" pos="2335" userDrawn="1">
          <p15:clr>
            <a:srgbClr val="F26B43"/>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hree columns">
    <p:bg>
      <p:bgRef idx="1001">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8953C3-F3F7-4638-96F8-7CF20CB55E0C}"/>
              </a:ext>
            </a:extLst>
          </p:cNvPr>
          <p:cNvSpPr>
            <a:spLocks noGrp="1"/>
          </p:cNvSpPr>
          <p:nvPr>
            <p:ph type="title" hasCustomPrompt="1"/>
          </p:nvPr>
        </p:nvSpPr>
        <p:spPr>
          <a:xfrm>
            <a:off x="247650" y="980727"/>
            <a:ext cx="3740400" cy="418115"/>
          </a:xfrm>
        </p:spPr>
        <p:txBody>
          <a:bodyPr/>
          <a:lstStyle>
            <a:lvl1pPr>
              <a:defRPr sz="2400"/>
            </a:lvl1pPr>
          </a:lstStyle>
          <a:p>
            <a:r>
              <a:rPr lang="en-GB"/>
              <a:t>Click to add title one line</a:t>
            </a:r>
            <a:endParaRPr lang="en-GB" dirty="0"/>
          </a:p>
        </p:txBody>
      </p:sp>
      <p:sp>
        <p:nvSpPr>
          <p:cNvPr id="15" name="Content Placeholder 2">
            <a:extLst>
              <a:ext uri="{FF2B5EF4-FFF2-40B4-BE49-F238E27FC236}">
                <a16:creationId xmlns:a16="http://schemas.microsoft.com/office/drawing/2014/main" id="{CC0DB591-4602-46B3-B1C3-1E64148AB9B7}"/>
              </a:ext>
            </a:extLst>
          </p:cNvPr>
          <p:cNvSpPr>
            <a:spLocks noGrp="1"/>
          </p:cNvSpPr>
          <p:nvPr>
            <p:ph idx="1"/>
          </p:nvPr>
        </p:nvSpPr>
        <p:spPr>
          <a:xfrm>
            <a:off x="247650" y="4407150"/>
            <a:ext cx="3740400" cy="1844425"/>
          </a:xfrm>
        </p:spPr>
        <p:txBody>
          <a:bodyPr/>
          <a:lstStyle>
            <a:lvl1pPr>
              <a:defRPr sz="1200"/>
            </a:lvl1pPr>
            <a:lvl2pPr>
              <a:defRPr sz="1200"/>
            </a:lvl2pPr>
            <a:lvl3pPr>
              <a:defRPr sz="12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19" name="Text Placeholder 18">
            <a:extLst>
              <a:ext uri="{FF2B5EF4-FFF2-40B4-BE49-F238E27FC236}">
                <a16:creationId xmlns:a16="http://schemas.microsoft.com/office/drawing/2014/main" id="{68416079-1CFC-426F-A6ED-5AB355FC545F}"/>
              </a:ext>
            </a:extLst>
          </p:cNvPr>
          <p:cNvSpPr>
            <a:spLocks noGrp="1"/>
          </p:cNvSpPr>
          <p:nvPr>
            <p:ph type="body" sz="quarter" idx="21" hasCustomPrompt="1"/>
          </p:nvPr>
        </p:nvSpPr>
        <p:spPr>
          <a:xfrm>
            <a:off x="4222750" y="979200"/>
            <a:ext cx="3740400" cy="417767"/>
          </a:xfrm>
        </p:spPr>
        <p:txBody>
          <a:bodyPr anchor="b" anchorCtr="0"/>
          <a:lstStyle>
            <a:lvl1pPr marL="0" indent="0">
              <a:buNone/>
              <a:defRPr sz="2400" b="1"/>
            </a:lvl1pPr>
            <a:lvl2pPr marL="0" indent="0">
              <a:buNone/>
              <a:defRPr sz="2400" b="1"/>
            </a:lvl2pPr>
            <a:lvl3pPr marL="0" indent="0">
              <a:buNone/>
              <a:defRPr sz="2400" b="1"/>
            </a:lvl3pPr>
            <a:lvl4pPr marL="0" indent="0">
              <a:buNone/>
              <a:defRPr sz="2400" b="1"/>
            </a:lvl4pPr>
            <a:lvl5pPr marL="0" indent="0">
              <a:buNone/>
              <a:defRPr sz="2400" b="1"/>
            </a:lvl5pPr>
          </a:lstStyle>
          <a:p>
            <a:pPr lvl="0"/>
            <a:r>
              <a:rPr lang="en-GB"/>
              <a:t>Click to add title one line</a:t>
            </a:r>
            <a:endParaRPr lang="en-GB" dirty="0"/>
          </a:p>
        </p:txBody>
      </p:sp>
      <p:sp>
        <p:nvSpPr>
          <p:cNvPr id="21" name="Content Placeholder 20">
            <a:extLst>
              <a:ext uri="{FF2B5EF4-FFF2-40B4-BE49-F238E27FC236}">
                <a16:creationId xmlns:a16="http://schemas.microsoft.com/office/drawing/2014/main" id="{D358873C-68BF-4E89-B536-B3248F2B25FE}"/>
              </a:ext>
            </a:extLst>
          </p:cNvPr>
          <p:cNvSpPr>
            <a:spLocks noGrp="1"/>
          </p:cNvSpPr>
          <p:nvPr>
            <p:ph sz="quarter" idx="22"/>
          </p:nvPr>
        </p:nvSpPr>
        <p:spPr>
          <a:xfrm>
            <a:off x="4222750" y="4406899"/>
            <a:ext cx="3740401" cy="1844675"/>
          </a:xfrm>
        </p:spPr>
        <p:txBody>
          <a:bodyPr/>
          <a:lstStyle>
            <a:lvl1pPr>
              <a:defRPr sz="1200"/>
            </a:lvl1pPr>
            <a:lvl2pPr>
              <a:defRPr sz="1200"/>
            </a:lvl2pPr>
            <a:lvl3pPr>
              <a:defRPr sz="12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23" name="Text Placeholder 22">
            <a:extLst>
              <a:ext uri="{FF2B5EF4-FFF2-40B4-BE49-F238E27FC236}">
                <a16:creationId xmlns:a16="http://schemas.microsoft.com/office/drawing/2014/main" id="{69A0E900-1FE2-4CC1-B435-93F3A1189356}"/>
              </a:ext>
            </a:extLst>
          </p:cNvPr>
          <p:cNvSpPr>
            <a:spLocks noGrp="1"/>
          </p:cNvSpPr>
          <p:nvPr>
            <p:ph type="body" sz="quarter" idx="23" hasCustomPrompt="1"/>
          </p:nvPr>
        </p:nvSpPr>
        <p:spPr>
          <a:xfrm>
            <a:off x="8197850" y="979200"/>
            <a:ext cx="3740400" cy="417767"/>
          </a:xfrm>
        </p:spPr>
        <p:txBody>
          <a:bodyPr anchor="b" anchorCtr="0"/>
          <a:lstStyle>
            <a:lvl1pPr marL="0" indent="0">
              <a:buNone/>
              <a:defRPr sz="2400" b="1"/>
            </a:lvl1pPr>
            <a:lvl2pPr marL="0" indent="0">
              <a:buNone/>
              <a:defRPr sz="2400" b="1"/>
            </a:lvl2pPr>
            <a:lvl3pPr marL="0" indent="0">
              <a:buNone/>
              <a:defRPr sz="2400" b="1"/>
            </a:lvl3pPr>
            <a:lvl4pPr marL="0" indent="0">
              <a:buNone/>
              <a:defRPr sz="2400" b="1"/>
            </a:lvl4pPr>
            <a:lvl5pPr marL="0" indent="0">
              <a:buNone/>
              <a:defRPr sz="2400" b="1"/>
            </a:lvl5pPr>
          </a:lstStyle>
          <a:p>
            <a:pPr lvl="0"/>
            <a:r>
              <a:rPr lang="en-GB"/>
              <a:t>Click to add title one line</a:t>
            </a:r>
            <a:endParaRPr lang="en-GB" dirty="0"/>
          </a:p>
        </p:txBody>
      </p:sp>
      <p:sp>
        <p:nvSpPr>
          <p:cNvPr id="25" name="Content Placeholder 24">
            <a:extLst>
              <a:ext uri="{FF2B5EF4-FFF2-40B4-BE49-F238E27FC236}">
                <a16:creationId xmlns:a16="http://schemas.microsoft.com/office/drawing/2014/main" id="{E094886A-F110-4851-B1DA-8DFC40D509F8}"/>
              </a:ext>
            </a:extLst>
          </p:cNvPr>
          <p:cNvSpPr>
            <a:spLocks noGrp="1"/>
          </p:cNvSpPr>
          <p:nvPr>
            <p:ph sz="quarter" idx="24"/>
          </p:nvPr>
        </p:nvSpPr>
        <p:spPr>
          <a:xfrm>
            <a:off x="8197850" y="4406899"/>
            <a:ext cx="3740400" cy="1844675"/>
          </a:xfrm>
        </p:spPr>
        <p:txBody>
          <a:bodyPr/>
          <a:lstStyle>
            <a:lvl1pPr>
              <a:defRPr sz="1200"/>
            </a:lvl1pPr>
            <a:lvl2pPr>
              <a:defRPr sz="1200"/>
            </a:lvl2pPr>
            <a:lvl3pPr>
              <a:defRPr sz="12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9" name="Picture Placeholder 8">
            <a:extLst>
              <a:ext uri="{FF2B5EF4-FFF2-40B4-BE49-F238E27FC236}">
                <a16:creationId xmlns:a16="http://schemas.microsoft.com/office/drawing/2014/main" id="{91B02311-54A6-4455-B615-BBCA0DA742E4}"/>
              </a:ext>
            </a:extLst>
          </p:cNvPr>
          <p:cNvSpPr>
            <a:spLocks noGrp="1"/>
          </p:cNvSpPr>
          <p:nvPr>
            <p:ph type="pic" sz="quarter" idx="18" hasCustomPrompt="1"/>
          </p:nvPr>
        </p:nvSpPr>
        <p:spPr>
          <a:xfrm>
            <a:off x="247650" y="1546282"/>
            <a:ext cx="3740400" cy="2664000"/>
          </a:xfrm>
        </p:spPr>
        <p:txBody>
          <a:bodyPr/>
          <a:lstStyle>
            <a:lvl1pPr marL="0" indent="0" algn="ctr">
              <a:buNone/>
              <a:defRPr sz="1200"/>
            </a:lvl1pPr>
          </a:lstStyle>
          <a:p>
            <a:r>
              <a:rPr lang="en-GB" dirty="0"/>
              <a:t>Click the placeholder and paste image via Skyfish icon</a:t>
            </a:r>
          </a:p>
        </p:txBody>
      </p:sp>
      <p:sp>
        <p:nvSpPr>
          <p:cNvPr id="13" name="Picture Placeholder 8">
            <a:extLst>
              <a:ext uri="{FF2B5EF4-FFF2-40B4-BE49-F238E27FC236}">
                <a16:creationId xmlns:a16="http://schemas.microsoft.com/office/drawing/2014/main" id="{710A5827-3485-49A0-81F0-FF89EE34B804}"/>
              </a:ext>
            </a:extLst>
          </p:cNvPr>
          <p:cNvSpPr>
            <a:spLocks noGrp="1"/>
          </p:cNvSpPr>
          <p:nvPr>
            <p:ph type="pic" sz="quarter" idx="19" hasCustomPrompt="1"/>
          </p:nvPr>
        </p:nvSpPr>
        <p:spPr>
          <a:xfrm>
            <a:off x="4223149" y="1548581"/>
            <a:ext cx="3740400" cy="2664000"/>
          </a:xfrm>
        </p:spPr>
        <p:txBody>
          <a:bodyPr/>
          <a:lstStyle>
            <a:lvl1pPr marL="0" indent="0" algn="ctr">
              <a:buNone/>
              <a:defRPr sz="1200"/>
            </a:lvl1pPr>
          </a:lstStyle>
          <a:p>
            <a:r>
              <a:rPr lang="en-GB" dirty="0"/>
              <a:t>Click the placeholder and paste image via Skyfish icon</a:t>
            </a:r>
          </a:p>
        </p:txBody>
      </p:sp>
      <p:sp>
        <p:nvSpPr>
          <p:cNvPr id="14" name="Picture Placeholder 8">
            <a:extLst>
              <a:ext uri="{FF2B5EF4-FFF2-40B4-BE49-F238E27FC236}">
                <a16:creationId xmlns:a16="http://schemas.microsoft.com/office/drawing/2014/main" id="{E27B0558-FCB8-4A55-9BA9-182DFF0387F4}"/>
              </a:ext>
            </a:extLst>
          </p:cNvPr>
          <p:cNvSpPr>
            <a:spLocks noGrp="1"/>
          </p:cNvSpPr>
          <p:nvPr>
            <p:ph type="pic" sz="quarter" idx="20" hasCustomPrompt="1"/>
          </p:nvPr>
        </p:nvSpPr>
        <p:spPr>
          <a:xfrm>
            <a:off x="8198648" y="1546282"/>
            <a:ext cx="3740400" cy="2664000"/>
          </a:xfrm>
        </p:spPr>
        <p:txBody>
          <a:bodyPr/>
          <a:lstStyle>
            <a:lvl1pPr marL="0" indent="0" algn="ctr">
              <a:buNone/>
              <a:defRPr sz="1200"/>
            </a:lvl1pPr>
          </a:lstStyle>
          <a:p>
            <a:r>
              <a:rPr lang="en-GB" dirty="0"/>
              <a:t>Click the placeholder and paste image via Skyfish icon</a:t>
            </a:r>
          </a:p>
        </p:txBody>
      </p:sp>
      <p:sp>
        <p:nvSpPr>
          <p:cNvPr id="3" name="Footer Placeholder 2">
            <a:extLst>
              <a:ext uri="{FF2B5EF4-FFF2-40B4-BE49-F238E27FC236}">
                <a16:creationId xmlns:a16="http://schemas.microsoft.com/office/drawing/2014/main" id="{71346B4F-F02C-40EC-9B70-932B18214C6A}"/>
              </a:ext>
            </a:extLst>
          </p:cNvPr>
          <p:cNvSpPr>
            <a:spLocks noGrp="1"/>
          </p:cNvSpPr>
          <p:nvPr>
            <p:ph type="ftr" sz="quarter" idx="16"/>
          </p:nvPr>
        </p:nvSpPr>
        <p:spPr/>
        <p:txBody>
          <a:bodyPr/>
          <a:lstStyle/>
          <a:p>
            <a:r>
              <a:rPr lang="en-GB"/>
              <a:t>Titel</a:t>
            </a:r>
            <a:endParaRPr lang="en-GB" dirty="0"/>
          </a:p>
        </p:txBody>
      </p:sp>
      <p:sp>
        <p:nvSpPr>
          <p:cNvPr id="4" name="Slide Number Placeholder 3">
            <a:extLst>
              <a:ext uri="{FF2B5EF4-FFF2-40B4-BE49-F238E27FC236}">
                <a16:creationId xmlns:a16="http://schemas.microsoft.com/office/drawing/2014/main" id="{FE67EB69-BB5A-407E-BF0A-1CB9B24506D8}"/>
              </a:ext>
            </a:extLst>
          </p:cNvPr>
          <p:cNvSpPr>
            <a:spLocks noGrp="1"/>
          </p:cNvSpPr>
          <p:nvPr>
            <p:ph type="sldNum" sz="quarter" idx="17"/>
          </p:nvPr>
        </p:nvSpPr>
        <p:spPr/>
        <p:txBody>
          <a:bodyPr/>
          <a:lstStyle>
            <a:lvl1pPr>
              <a:defRPr>
                <a:solidFill>
                  <a:schemeClr val="bg1"/>
                </a:solidFill>
              </a:defRPr>
            </a:lvl1pPr>
          </a:lstStyle>
          <a:p>
            <a:fld id="{103EA872-A674-449B-A120-B97244F8E91D}" type="slidenum">
              <a:rPr lang="en-GB" smtClean="0"/>
              <a:pPr/>
              <a:t>‹#›</a:t>
            </a:fld>
            <a:endParaRPr lang="en-GB" dirty="0"/>
          </a:p>
        </p:txBody>
      </p:sp>
      <p:sp>
        <p:nvSpPr>
          <p:cNvPr id="5" name="Date Placeholder 4">
            <a:extLst>
              <a:ext uri="{FF2B5EF4-FFF2-40B4-BE49-F238E27FC236}">
                <a16:creationId xmlns:a16="http://schemas.microsoft.com/office/drawing/2014/main" id="{68CDBA22-AE55-C68A-132F-A826D0B0C740}"/>
              </a:ext>
            </a:extLst>
          </p:cNvPr>
          <p:cNvSpPr>
            <a:spLocks noGrp="1"/>
          </p:cNvSpPr>
          <p:nvPr>
            <p:ph type="dt" sz="half" idx="25"/>
          </p:nvPr>
        </p:nvSpPr>
        <p:spPr/>
        <p:txBody>
          <a:bodyPr/>
          <a:lstStyle/>
          <a:p>
            <a:r>
              <a:rPr lang="da-DK"/>
              <a:t>Dato</a:t>
            </a:r>
            <a:endParaRPr lang="en-GB"/>
          </a:p>
        </p:txBody>
      </p:sp>
    </p:spTree>
    <p:extLst>
      <p:ext uri="{BB962C8B-B14F-4D97-AF65-F5344CB8AC3E}">
        <p14:creationId xmlns:p14="http://schemas.microsoft.com/office/powerpoint/2010/main" val="1886374073"/>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pos="156">
          <p15:clr>
            <a:srgbClr val="F26B43"/>
          </p15:clr>
        </p15:guide>
        <p15:guide id="2" pos="7522" userDrawn="1">
          <p15:clr>
            <a:srgbClr val="F26B43"/>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Kun titel">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8297DEAA-3B7B-49C7-8C28-3F21F36A93D7}"/>
              </a:ext>
            </a:extLst>
          </p:cNvPr>
          <p:cNvSpPr>
            <a:spLocks noGrp="1"/>
          </p:cNvSpPr>
          <p:nvPr>
            <p:ph type="title"/>
          </p:nvPr>
        </p:nvSpPr>
        <p:spPr/>
        <p:txBody>
          <a:bodyPr/>
          <a:lstStyle/>
          <a:p>
            <a:r>
              <a:rPr lang="en-US"/>
              <a:t>Click to edit Master title style</a:t>
            </a:r>
            <a:endParaRPr lang="en-GB" dirty="0"/>
          </a:p>
        </p:txBody>
      </p:sp>
      <p:sp>
        <p:nvSpPr>
          <p:cNvPr id="2" name="Footer Placeholder 1">
            <a:extLst>
              <a:ext uri="{FF2B5EF4-FFF2-40B4-BE49-F238E27FC236}">
                <a16:creationId xmlns:a16="http://schemas.microsoft.com/office/drawing/2014/main" id="{51F74546-9D06-4CF7-806D-E04B043BF5A5}"/>
              </a:ext>
            </a:extLst>
          </p:cNvPr>
          <p:cNvSpPr>
            <a:spLocks noGrp="1"/>
          </p:cNvSpPr>
          <p:nvPr>
            <p:ph type="ftr" sz="quarter" idx="10"/>
          </p:nvPr>
        </p:nvSpPr>
        <p:spPr/>
        <p:txBody>
          <a:bodyPr/>
          <a:lstStyle/>
          <a:p>
            <a:r>
              <a:rPr lang="en-GB"/>
              <a:t>Titel</a:t>
            </a:r>
            <a:endParaRPr lang="en-GB" dirty="0"/>
          </a:p>
        </p:txBody>
      </p:sp>
      <p:sp>
        <p:nvSpPr>
          <p:cNvPr id="6" name="Slide Number Placeholder 5">
            <a:extLst>
              <a:ext uri="{FF2B5EF4-FFF2-40B4-BE49-F238E27FC236}">
                <a16:creationId xmlns:a16="http://schemas.microsoft.com/office/drawing/2014/main" id="{42F53AB3-8AAF-469F-AD3F-AE5E1A39D7C8}"/>
              </a:ext>
            </a:extLst>
          </p:cNvPr>
          <p:cNvSpPr>
            <a:spLocks noGrp="1"/>
          </p:cNvSpPr>
          <p:nvPr>
            <p:ph type="sldNum" sz="quarter" idx="11"/>
          </p:nvPr>
        </p:nvSpPr>
        <p:spPr/>
        <p:txBody>
          <a:bodyPr/>
          <a:lstStyle/>
          <a:p>
            <a:fld id="{103EA872-A674-449B-A120-B97244F8E91D}" type="slidenum">
              <a:rPr lang="en-GB" smtClean="0"/>
              <a:pPr/>
              <a:t>‹#›</a:t>
            </a:fld>
            <a:endParaRPr lang="en-GB" dirty="0"/>
          </a:p>
        </p:txBody>
      </p:sp>
      <p:sp>
        <p:nvSpPr>
          <p:cNvPr id="3" name="Date Placeholder 2">
            <a:extLst>
              <a:ext uri="{FF2B5EF4-FFF2-40B4-BE49-F238E27FC236}">
                <a16:creationId xmlns:a16="http://schemas.microsoft.com/office/drawing/2014/main" id="{A2A33A1D-DD6A-46E6-9477-D1471332CB16}"/>
              </a:ext>
            </a:extLst>
          </p:cNvPr>
          <p:cNvSpPr>
            <a:spLocks noGrp="1"/>
          </p:cNvSpPr>
          <p:nvPr>
            <p:ph type="dt" sz="half" idx="12"/>
          </p:nvPr>
        </p:nvSpPr>
        <p:spPr/>
        <p:txBody>
          <a:bodyPr/>
          <a:lstStyle/>
          <a:p>
            <a:r>
              <a:rPr lang="da-DK"/>
              <a:t>Dato</a:t>
            </a:r>
            <a:endParaRPr lang="en-GB"/>
          </a:p>
        </p:txBody>
      </p:sp>
    </p:spTree>
    <p:extLst>
      <p:ext uri="{BB962C8B-B14F-4D97-AF65-F5344CB8AC3E}">
        <p14:creationId xmlns:p14="http://schemas.microsoft.com/office/powerpoint/2010/main" val="120845512"/>
      </p:ext>
    </p:extLst>
  </p:cSld>
  <p:clrMapOvr>
    <a:masterClrMapping/>
  </p:clrMapOvr>
  <p:extLst>
    <p:ext uri="{DCECCB84-F9BA-43D5-87BE-67443E8EF086}">
      <p15:sldGuideLst xmlns:p15="http://schemas.microsoft.com/office/powerpoint/2012/main">
        <p15:guide id="1" pos="1117" userDrawn="1">
          <p15:clr>
            <a:srgbClr val="F26B43"/>
          </p15:clr>
        </p15:guide>
        <p15:guide id="2" pos="6984" userDrawn="1">
          <p15:clr>
            <a:srgbClr val="F26B43"/>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Logo og footers">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3AE75ABF-082F-4A38-B952-09157E37A81A}"/>
              </a:ext>
            </a:extLst>
          </p:cNvPr>
          <p:cNvSpPr>
            <a:spLocks noGrp="1"/>
          </p:cNvSpPr>
          <p:nvPr>
            <p:ph type="ftr" sz="quarter" idx="10"/>
          </p:nvPr>
        </p:nvSpPr>
        <p:spPr/>
        <p:txBody>
          <a:bodyPr/>
          <a:lstStyle/>
          <a:p>
            <a:r>
              <a:rPr lang="en-GB"/>
              <a:t>Titel</a:t>
            </a:r>
            <a:endParaRPr lang="en-GB" dirty="0"/>
          </a:p>
        </p:txBody>
      </p:sp>
      <p:sp>
        <p:nvSpPr>
          <p:cNvPr id="5" name="Slide Number Placeholder 4">
            <a:extLst>
              <a:ext uri="{FF2B5EF4-FFF2-40B4-BE49-F238E27FC236}">
                <a16:creationId xmlns:a16="http://schemas.microsoft.com/office/drawing/2014/main" id="{D0A39F3A-7714-4FD6-9132-D60FFA220D98}"/>
              </a:ext>
            </a:extLst>
          </p:cNvPr>
          <p:cNvSpPr>
            <a:spLocks noGrp="1"/>
          </p:cNvSpPr>
          <p:nvPr>
            <p:ph type="sldNum" sz="quarter" idx="11"/>
          </p:nvPr>
        </p:nvSpPr>
        <p:spPr/>
        <p:txBody>
          <a:bodyPr/>
          <a:lstStyle/>
          <a:p>
            <a:fld id="{103EA872-A674-449B-A120-B97244F8E91D}" type="slidenum">
              <a:rPr lang="en-GB" smtClean="0"/>
              <a:pPr/>
              <a:t>‹#›</a:t>
            </a:fld>
            <a:endParaRPr lang="en-GB" dirty="0"/>
          </a:p>
        </p:txBody>
      </p:sp>
      <p:sp>
        <p:nvSpPr>
          <p:cNvPr id="2" name="Date Placeholder 1">
            <a:extLst>
              <a:ext uri="{FF2B5EF4-FFF2-40B4-BE49-F238E27FC236}">
                <a16:creationId xmlns:a16="http://schemas.microsoft.com/office/drawing/2014/main" id="{46E183DE-20D3-DB32-ED9D-43A02E676CAC}"/>
              </a:ext>
            </a:extLst>
          </p:cNvPr>
          <p:cNvSpPr>
            <a:spLocks noGrp="1"/>
          </p:cNvSpPr>
          <p:nvPr>
            <p:ph type="dt" sz="half" idx="12"/>
          </p:nvPr>
        </p:nvSpPr>
        <p:spPr/>
        <p:txBody>
          <a:bodyPr/>
          <a:lstStyle/>
          <a:p>
            <a:r>
              <a:rPr lang="da-DK"/>
              <a:t>Dato</a:t>
            </a:r>
            <a:endParaRPr lang="en-GB"/>
          </a:p>
        </p:txBody>
      </p:sp>
    </p:spTree>
    <p:extLst>
      <p:ext uri="{BB962C8B-B14F-4D97-AF65-F5344CB8AC3E}">
        <p14:creationId xmlns:p14="http://schemas.microsoft.com/office/powerpoint/2010/main" val="26692647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ags" Target="../tags/tag2.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1" name="Bottom bar">
            <a:extLst>
              <a:ext uri="{FF2B5EF4-FFF2-40B4-BE49-F238E27FC236}">
                <a16:creationId xmlns:a16="http://schemas.microsoft.com/office/drawing/2014/main" id="{FFFFD011-0D94-46EE-B45C-787FE82C3B5E}"/>
              </a:ext>
            </a:extLst>
          </p:cNvPr>
          <p:cNvSpPr/>
          <p:nvPr userDrawn="1"/>
        </p:nvSpPr>
        <p:spPr bwMode="auto">
          <a:xfrm>
            <a:off x="0" y="6541200"/>
            <a:ext cx="12193200" cy="316800"/>
          </a:xfrm>
          <a:prstGeom prst="rect">
            <a:avLst/>
          </a:prstGeom>
          <a:solidFill>
            <a:srgbClr val="990000"/>
          </a:solidFill>
          <a:ln w="9525" cap="flat" cmpd="sng" algn="ctr">
            <a:noFill/>
            <a:prstDash val="solid"/>
            <a:miter lim="800000"/>
            <a:headEnd type="none" w="med" len="med"/>
            <a:tailEnd type="none" w="med" len="med"/>
          </a:ln>
          <a:effectLst/>
        </p:spPr>
        <p:txBody>
          <a:bodyPr vert="horz" wrap="square" lIns="90000" tIns="46800" rIns="90000" bIns="46800" numCol="1" rtlCol="0" anchor="ctr" anchorCtr="0" compatLnSpc="1">
            <a:prstTxWarp prst="textNoShape">
              <a:avLst/>
            </a:prstTxWarp>
          </a:bodyPr>
          <a:lstStyle/>
          <a:p>
            <a:pPr marL="0" marR="0" indent="0" algn="r" defTabSz="914400" rtl="0" eaLnBrk="1" fontAlgn="base" latinLnBrk="0" hangingPunct="1">
              <a:lnSpc>
                <a:spcPct val="100000"/>
              </a:lnSpc>
              <a:spcBef>
                <a:spcPts val="432"/>
              </a:spcBef>
              <a:spcAft>
                <a:spcPct val="0"/>
              </a:spcAft>
              <a:buClrTx/>
              <a:buSzTx/>
              <a:buFontTx/>
              <a:buNone/>
              <a:tabLst/>
            </a:pPr>
            <a:endParaRPr kumimoji="0" lang="en-GB" sz="1600" b="0" i="0" u="none" strike="noStrike" cap="none" normalizeH="0" baseline="0" dirty="0">
              <a:ln>
                <a:noFill/>
              </a:ln>
              <a:solidFill>
                <a:schemeClr val="bg1"/>
              </a:solidFill>
              <a:effectLst/>
              <a:latin typeface="+mn-lt"/>
              <a:ea typeface="ＭＳ Ｐゴシック" pitchFamily="-80" charset="-128"/>
            </a:endParaRPr>
          </a:p>
        </p:txBody>
      </p:sp>
      <p:sp>
        <p:nvSpPr>
          <p:cNvPr id="19" name="Logo color">
            <a:extLst>
              <a:ext uri="{FF2B5EF4-FFF2-40B4-BE49-F238E27FC236}">
                <a16:creationId xmlns:a16="http://schemas.microsoft.com/office/drawing/2014/main" id="{ADC92552-7939-46C1-AAFE-B97F51EBFFE9}"/>
              </a:ext>
            </a:extLst>
          </p:cNvPr>
          <p:cNvSpPr>
            <a:spLocks noChangeAspect="1"/>
          </p:cNvSpPr>
          <p:nvPr userDrawn="1">
            <p:custDataLst>
              <p:tags r:id="rId15"/>
            </p:custDataLst>
          </p:nvPr>
        </p:nvSpPr>
        <p:spPr bwMode="auto">
          <a:xfrm>
            <a:off x="252000" y="252000"/>
            <a:ext cx="419611" cy="612000"/>
          </a:xfrm>
          <a:custGeom>
            <a:avLst/>
            <a:gdLst>
              <a:gd name="connsiteX0" fmla="*/ 1050029 w 4933949"/>
              <a:gd name="connsiteY0" fmla="*/ 6094413 h 7196138"/>
              <a:gd name="connsiteX1" fmla="*/ 3883920 w 4933949"/>
              <a:gd name="connsiteY1" fmla="*/ 6094413 h 7196138"/>
              <a:gd name="connsiteX2" fmla="*/ 4933949 w 4933949"/>
              <a:gd name="connsiteY2" fmla="*/ 6645934 h 7196138"/>
              <a:gd name="connsiteX3" fmla="*/ 3883920 w 4933949"/>
              <a:gd name="connsiteY3" fmla="*/ 7196138 h 7196138"/>
              <a:gd name="connsiteX4" fmla="*/ 1050029 w 4933949"/>
              <a:gd name="connsiteY4" fmla="*/ 7196138 h 7196138"/>
              <a:gd name="connsiteX5" fmla="*/ 0 w 4933949"/>
              <a:gd name="connsiteY5" fmla="*/ 6645934 h 7196138"/>
              <a:gd name="connsiteX6" fmla="*/ 1050029 w 4933949"/>
              <a:gd name="connsiteY6" fmla="*/ 6094413 h 7196138"/>
              <a:gd name="connsiteX7" fmla="*/ 1050029 w 4933949"/>
              <a:gd name="connsiteY7" fmla="*/ 4730750 h 7196138"/>
              <a:gd name="connsiteX8" fmla="*/ 3883920 w 4933949"/>
              <a:gd name="connsiteY8" fmla="*/ 4730750 h 7196138"/>
              <a:gd name="connsiteX9" fmla="*/ 4933949 w 4933949"/>
              <a:gd name="connsiteY9" fmla="*/ 5283066 h 7196138"/>
              <a:gd name="connsiteX10" fmla="*/ 3883920 w 4933949"/>
              <a:gd name="connsiteY10" fmla="*/ 5834063 h 7196138"/>
              <a:gd name="connsiteX11" fmla="*/ 1050029 w 4933949"/>
              <a:gd name="connsiteY11" fmla="*/ 5834063 h 7196138"/>
              <a:gd name="connsiteX12" fmla="*/ 0 w 4933949"/>
              <a:gd name="connsiteY12" fmla="*/ 5283066 h 7196138"/>
              <a:gd name="connsiteX13" fmla="*/ 1050029 w 4933949"/>
              <a:gd name="connsiteY13" fmla="*/ 4730750 h 7196138"/>
              <a:gd name="connsiteX14" fmla="*/ 1050029 w 4933949"/>
              <a:gd name="connsiteY14" fmla="*/ 3368675 h 7196138"/>
              <a:gd name="connsiteX15" fmla="*/ 3883920 w 4933949"/>
              <a:gd name="connsiteY15" fmla="*/ 3368675 h 7196138"/>
              <a:gd name="connsiteX16" fmla="*/ 4933949 w 4933949"/>
              <a:gd name="connsiteY16" fmla="*/ 3920991 h 7196138"/>
              <a:gd name="connsiteX17" fmla="*/ 3883920 w 4933949"/>
              <a:gd name="connsiteY17" fmla="*/ 4471988 h 7196138"/>
              <a:gd name="connsiteX18" fmla="*/ 1050029 w 4933949"/>
              <a:gd name="connsiteY18" fmla="*/ 4471988 h 7196138"/>
              <a:gd name="connsiteX19" fmla="*/ 0 w 4933949"/>
              <a:gd name="connsiteY19" fmla="*/ 3920991 h 7196138"/>
              <a:gd name="connsiteX20" fmla="*/ 1050029 w 4933949"/>
              <a:gd name="connsiteY20" fmla="*/ 3368675 h 7196138"/>
              <a:gd name="connsiteX21" fmla="*/ 678543 w 4933949"/>
              <a:gd name="connsiteY21" fmla="*/ 305710 h 7196138"/>
              <a:gd name="connsiteX22" fmla="*/ 678543 w 4933949"/>
              <a:gd name="connsiteY22" fmla="*/ 2307316 h 7196138"/>
              <a:gd name="connsiteX23" fmla="*/ 909109 w 4933949"/>
              <a:gd name="connsiteY23" fmla="*/ 2307316 h 7196138"/>
              <a:gd name="connsiteX24" fmla="*/ 1119911 w 4933949"/>
              <a:gd name="connsiteY24" fmla="*/ 2234842 h 7196138"/>
              <a:gd name="connsiteX25" fmla="*/ 1198962 w 4933949"/>
              <a:gd name="connsiteY25" fmla="*/ 1615517 h 7196138"/>
              <a:gd name="connsiteX26" fmla="*/ 1198962 w 4933949"/>
              <a:gd name="connsiteY26" fmla="*/ 996191 h 7196138"/>
              <a:gd name="connsiteX27" fmla="*/ 1119911 w 4933949"/>
              <a:gd name="connsiteY27" fmla="*/ 378184 h 7196138"/>
              <a:gd name="connsiteX28" fmla="*/ 909109 w 4933949"/>
              <a:gd name="connsiteY28" fmla="*/ 305710 h 7196138"/>
              <a:gd name="connsiteX29" fmla="*/ 678543 w 4933949"/>
              <a:gd name="connsiteY29" fmla="*/ 305710 h 7196138"/>
              <a:gd name="connsiteX30" fmla="*/ 1842869 w 4933949"/>
              <a:gd name="connsiteY30" fmla="*/ 0 h 7196138"/>
              <a:gd name="connsiteX31" fmla="*/ 3073618 w 4933949"/>
              <a:gd name="connsiteY31" fmla="*/ 0 h 7196138"/>
              <a:gd name="connsiteX32" fmla="*/ 3114467 w 4933949"/>
              <a:gd name="connsiteY32" fmla="*/ 14495 h 7196138"/>
              <a:gd name="connsiteX33" fmla="*/ 3128962 w 4933949"/>
              <a:gd name="connsiteY33" fmla="*/ 54027 h 7196138"/>
              <a:gd name="connsiteX34" fmla="*/ 3128962 w 4933949"/>
              <a:gd name="connsiteY34" fmla="*/ 275402 h 7196138"/>
              <a:gd name="connsiteX35" fmla="*/ 3114467 w 4933949"/>
              <a:gd name="connsiteY35" fmla="*/ 314934 h 7196138"/>
              <a:gd name="connsiteX36" fmla="*/ 3073618 w 4933949"/>
              <a:gd name="connsiteY36" fmla="*/ 329429 h 7196138"/>
              <a:gd name="connsiteX37" fmla="*/ 2679620 w 4933949"/>
              <a:gd name="connsiteY37" fmla="*/ 329429 h 7196138"/>
              <a:gd name="connsiteX38" fmla="*/ 2679620 w 4933949"/>
              <a:gd name="connsiteY38" fmla="*/ 2558999 h 7196138"/>
              <a:gd name="connsiteX39" fmla="*/ 2665125 w 4933949"/>
              <a:gd name="connsiteY39" fmla="*/ 2598530 h 7196138"/>
              <a:gd name="connsiteX40" fmla="*/ 2625594 w 4933949"/>
              <a:gd name="connsiteY40" fmla="*/ 2613025 h 7196138"/>
              <a:gd name="connsiteX41" fmla="*/ 2290893 w 4933949"/>
              <a:gd name="connsiteY41" fmla="*/ 2613025 h 7196138"/>
              <a:gd name="connsiteX42" fmla="*/ 2250044 w 4933949"/>
              <a:gd name="connsiteY42" fmla="*/ 2598530 h 7196138"/>
              <a:gd name="connsiteX43" fmla="*/ 2235549 w 4933949"/>
              <a:gd name="connsiteY43" fmla="*/ 2558999 h 7196138"/>
              <a:gd name="connsiteX44" fmla="*/ 2235549 w 4933949"/>
              <a:gd name="connsiteY44" fmla="*/ 329429 h 7196138"/>
              <a:gd name="connsiteX45" fmla="*/ 1842869 w 4933949"/>
              <a:gd name="connsiteY45" fmla="*/ 329429 h 7196138"/>
              <a:gd name="connsiteX46" fmla="*/ 1802020 w 4933949"/>
              <a:gd name="connsiteY46" fmla="*/ 314934 h 7196138"/>
              <a:gd name="connsiteX47" fmla="*/ 1787525 w 4933949"/>
              <a:gd name="connsiteY47" fmla="*/ 275402 h 7196138"/>
              <a:gd name="connsiteX48" fmla="*/ 1787525 w 4933949"/>
              <a:gd name="connsiteY48" fmla="*/ 54027 h 7196138"/>
              <a:gd name="connsiteX49" fmla="*/ 1802020 w 4933949"/>
              <a:gd name="connsiteY49" fmla="*/ 14495 h 7196138"/>
              <a:gd name="connsiteX50" fmla="*/ 1842869 w 4933949"/>
              <a:gd name="connsiteY50" fmla="*/ 0 h 7196138"/>
              <a:gd name="connsiteX51" fmla="*/ 317544 w 4933949"/>
              <a:gd name="connsiteY51" fmla="*/ 0 h 7196138"/>
              <a:gd name="connsiteX52" fmla="*/ 972349 w 4933949"/>
              <a:gd name="connsiteY52" fmla="*/ 0 h 7196138"/>
              <a:gd name="connsiteX53" fmla="*/ 1476958 w 4933949"/>
              <a:gd name="connsiteY53" fmla="*/ 179209 h 7196138"/>
              <a:gd name="connsiteX54" fmla="*/ 1619250 w 4933949"/>
              <a:gd name="connsiteY54" fmla="*/ 1025181 h 7196138"/>
              <a:gd name="connsiteX55" fmla="*/ 1619250 w 4933949"/>
              <a:gd name="connsiteY55" fmla="*/ 1587845 h 7196138"/>
              <a:gd name="connsiteX56" fmla="*/ 1476958 w 4933949"/>
              <a:gd name="connsiteY56" fmla="*/ 2433816 h 7196138"/>
              <a:gd name="connsiteX57" fmla="*/ 972349 w 4933949"/>
              <a:gd name="connsiteY57" fmla="*/ 2613025 h 7196138"/>
              <a:gd name="connsiteX58" fmla="*/ 317544 w 4933949"/>
              <a:gd name="connsiteY58" fmla="*/ 2613025 h 7196138"/>
              <a:gd name="connsiteX59" fmla="*/ 278018 w 4933949"/>
              <a:gd name="connsiteY59" fmla="*/ 2598530 h 7196138"/>
              <a:gd name="connsiteX60" fmla="*/ 263525 w 4933949"/>
              <a:gd name="connsiteY60" fmla="*/ 2558999 h 7196138"/>
              <a:gd name="connsiteX61" fmla="*/ 263525 w 4933949"/>
              <a:gd name="connsiteY61" fmla="*/ 54027 h 7196138"/>
              <a:gd name="connsiteX62" fmla="*/ 278018 w 4933949"/>
              <a:gd name="connsiteY62" fmla="*/ 14495 h 7196138"/>
              <a:gd name="connsiteX63" fmla="*/ 317544 w 4933949"/>
              <a:gd name="connsiteY63" fmla="*/ 0 h 7196138"/>
              <a:gd name="connsiteX64" fmla="*/ 3359213 w 4933949"/>
              <a:gd name="connsiteY64" fmla="*/ 0 h 7196138"/>
              <a:gd name="connsiteX65" fmla="*/ 3664991 w 4933949"/>
              <a:gd name="connsiteY65" fmla="*/ 0 h 7196138"/>
              <a:gd name="connsiteX66" fmla="*/ 3705850 w 4933949"/>
              <a:gd name="connsiteY66" fmla="*/ 14497 h 7196138"/>
              <a:gd name="connsiteX67" fmla="*/ 3720348 w 4933949"/>
              <a:gd name="connsiteY67" fmla="*/ 54035 h 7196138"/>
              <a:gd name="connsiteX68" fmla="*/ 3720348 w 4933949"/>
              <a:gd name="connsiteY68" fmla="*/ 1903062 h 7196138"/>
              <a:gd name="connsiteX69" fmla="*/ 3798111 w 4933949"/>
              <a:gd name="connsiteY69" fmla="*/ 2279984 h 7196138"/>
              <a:gd name="connsiteX70" fmla="*/ 3976042 w 4933949"/>
              <a:gd name="connsiteY70" fmla="*/ 2349833 h 7196138"/>
              <a:gd name="connsiteX71" fmla="*/ 4163200 w 4933949"/>
              <a:gd name="connsiteY71" fmla="*/ 2279984 h 7196138"/>
              <a:gd name="connsiteX72" fmla="*/ 4240963 w 4933949"/>
              <a:gd name="connsiteY72" fmla="*/ 1903062 h 7196138"/>
              <a:gd name="connsiteX73" fmla="*/ 4240963 w 4933949"/>
              <a:gd name="connsiteY73" fmla="*/ 54035 h 7196138"/>
              <a:gd name="connsiteX74" fmla="*/ 4255461 w 4933949"/>
              <a:gd name="connsiteY74" fmla="*/ 14497 h 7196138"/>
              <a:gd name="connsiteX75" fmla="*/ 4295001 w 4933949"/>
              <a:gd name="connsiteY75" fmla="*/ 0 h 7196138"/>
              <a:gd name="connsiteX76" fmla="*/ 4602098 w 4933949"/>
              <a:gd name="connsiteY76" fmla="*/ 0 h 7196138"/>
              <a:gd name="connsiteX77" fmla="*/ 4641638 w 4933949"/>
              <a:gd name="connsiteY77" fmla="*/ 14497 h 7196138"/>
              <a:gd name="connsiteX78" fmla="*/ 4656136 w 4933949"/>
              <a:gd name="connsiteY78" fmla="*/ 54035 h 7196138"/>
              <a:gd name="connsiteX79" fmla="*/ 4656136 w 4933949"/>
              <a:gd name="connsiteY79" fmla="*/ 1904380 h 7196138"/>
              <a:gd name="connsiteX80" fmla="*/ 4507201 w 4933949"/>
              <a:gd name="connsiteY80" fmla="*/ 2459220 h 7196138"/>
              <a:gd name="connsiteX81" fmla="*/ 3981314 w 4933949"/>
              <a:gd name="connsiteY81" fmla="*/ 2646363 h 7196138"/>
              <a:gd name="connsiteX82" fmla="*/ 3447519 w 4933949"/>
              <a:gd name="connsiteY82" fmla="*/ 2459220 h 7196138"/>
              <a:gd name="connsiteX83" fmla="*/ 3305174 w 4933949"/>
              <a:gd name="connsiteY83" fmla="*/ 1904380 h 7196138"/>
              <a:gd name="connsiteX84" fmla="*/ 3305174 w 4933949"/>
              <a:gd name="connsiteY84" fmla="*/ 54035 h 7196138"/>
              <a:gd name="connsiteX85" fmla="*/ 3318354 w 4933949"/>
              <a:gd name="connsiteY85" fmla="*/ 14497 h 7196138"/>
              <a:gd name="connsiteX86" fmla="*/ 3359213 w 4933949"/>
              <a:gd name="connsiteY86" fmla="*/ 0 h 71961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Lst>
            <a:rect l="l" t="t" r="r" b="b"/>
            <a:pathLst>
              <a:path w="4933949" h="7196138">
                <a:moveTo>
                  <a:pt x="1050029" y="6094413"/>
                </a:moveTo>
                <a:cubicBezTo>
                  <a:pt x="2409664" y="6623557"/>
                  <a:pt x="2524285" y="6623557"/>
                  <a:pt x="3883920" y="6094413"/>
                </a:cubicBezTo>
                <a:cubicBezTo>
                  <a:pt x="3883920" y="6094413"/>
                  <a:pt x="3883920" y="6094413"/>
                  <a:pt x="4933949" y="6645934"/>
                </a:cubicBezTo>
                <a:cubicBezTo>
                  <a:pt x="4933949" y="6645934"/>
                  <a:pt x="4933949" y="6645934"/>
                  <a:pt x="3883920" y="7196138"/>
                </a:cubicBezTo>
                <a:cubicBezTo>
                  <a:pt x="2524285" y="6668311"/>
                  <a:pt x="2409664" y="6668311"/>
                  <a:pt x="1050029" y="7196138"/>
                </a:cubicBezTo>
                <a:cubicBezTo>
                  <a:pt x="1050029" y="7196138"/>
                  <a:pt x="1050029" y="7196138"/>
                  <a:pt x="0" y="6645934"/>
                </a:cubicBezTo>
                <a:cubicBezTo>
                  <a:pt x="0" y="6645934"/>
                  <a:pt x="0" y="6645934"/>
                  <a:pt x="1050029" y="6094413"/>
                </a:cubicBezTo>
                <a:close/>
                <a:moveTo>
                  <a:pt x="1050029" y="4730750"/>
                </a:moveTo>
                <a:cubicBezTo>
                  <a:pt x="2409664" y="5260657"/>
                  <a:pt x="2524285" y="5260657"/>
                  <a:pt x="3883920" y="4730750"/>
                </a:cubicBezTo>
                <a:cubicBezTo>
                  <a:pt x="3883920" y="4730750"/>
                  <a:pt x="3883920" y="4730750"/>
                  <a:pt x="4933949" y="5283066"/>
                </a:cubicBezTo>
                <a:cubicBezTo>
                  <a:pt x="4933949" y="5283066"/>
                  <a:pt x="4933949" y="5283066"/>
                  <a:pt x="3883920" y="5834063"/>
                </a:cubicBezTo>
                <a:cubicBezTo>
                  <a:pt x="2524285" y="5305475"/>
                  <a:pt x="2409664" y="5305475"/>
                  <a:pt x="1050029" y="5834063"/>
                </a:cubicBezTo>
                <a:cubicBezTo>
                  <a:pt x="1050029" y="5834063"/>
                  <a:pt x="1050029" y="5834063"/>
                  <a:pt x="0" y="5283066"/>
                </a:cubicBezTo>
                <a:cubicBezTo>
                  <a:pt x="0" y="5283066"/>
                  <a:pt x="0" y="5283066"/>
                  <a:pt x="1050029" y="4730750"/>
                </a:cubicBezTo>
                <a:close/>
                <a:moveTo>
                  <a:pt x="1050029" y="3368675"/>
                </a:moveTo>
                <a:cubicBezTo>
                  <a:pt x="2409664" y="3898582"/>
                  <a:pt x="2524285" y="3898582"/>
                  <a:pt x="3883920" y="3368675"/>
                </a:cubicBezTo>
                <a:cubicBezTo>
                  <a:pt x="3883920" y="3368675"/>
                  <a:pt x="3883920" y="3368675"/>
                  <a:pt x="4933949" y="3920991"/>
                </a:cubicBezTo>
                <a:cubicBezTo>
                  <a:pt x="4933949" y="3920991"/>
                  <a:pt x="4933949" y="3920991"/>
                  <a:pt x="3883920" y="4471988"/>
                </a:cubicBezTo>
                <a:cubicBezTo>
                  <a:pt x="2524285" y="3943400"/>
                  <a:pt x="2409664" y="3943400"/>
                  <a:pt x="1050029" y="4471988"/>
                </a:cubicBezTo>
                <a:cubicBezTo>
                  <a:pt x="1050029" y="4471988"/>
                  <a:pt x="1050029" y="4471988"/>
                  <a:pt x="0" y="3920991"/>
                </a:cubicBezTo>
                <a:cubicBezTo>
                  <a:pt x="0" y="3920991"/>
                  <a:pt x="0" y="3920991"/>
                  <a:pt x="1050029" y="3368675"/>
                </a:cubicBezTo>
                <a:close/>
                <a:moveTo>
                  <a:pt x="678543" y="305710"/>
                </a:moveTo>
                <a:lnTo>
                  <a:pt x="678543" y="2307316"/>
                </a:lnTo>
                <a:cubicBezTo>
                  <a:pt x="678543" y="2307316"/>
                  <a:pt x="678543" y="2307316"/>
                  <a:pt x="909109" y="2307316"/>
                </a:cubicBezTo>
                <a:cubicBezTo>
                  <a:pt x="1011875" y="2307316"/>
                  <a:pt x="1072481" y="2291503"/>
                  <a:pt x="1119911" y="2234842"/>
                </a:cubicBezTo>
                <a:cubicBezTo>
                  <a:pt x="1192375" y="2147873"/>
                  <a:pt x="1198962" y="1971299"/>
                  <a:pt x="1198962" y="1615517"/>
                </a:cubicBezTo>
                <a:cubicBezTo>
                  <a:pt x="1198962" y="1615517"/>
                  <a:pt x="1198962" y="1615517"/>
                  <a:pt x="1198962" y="996191"/>
                </a:cubicBezTo>
                <a:cubicBezTo>
                  <a:pt x="1198962" y="641727"/>
                  <a:pt x="1192375" y="465153"/>
                  <a:pt x="1119911" y="378184"/>
                </a:cubicBezTo>
                <a:cubicBezTo>
                  <a:pt x="1072481" y="321522"/>
                  <a:pt x="1011875" y="305710"/>
                  <a:pt x="909109" y="305710"/>
                </a:cubicBezTo>
                <a:cubicBezTo>
                  <a:pt x="909109" y="305710"/>
                  <a:pt x="909109" y="305710"/>
                  <a:pt x="678543" y="305710"/>
                </a:cubicBezTo>
                <a:close/>
                <a:moveTo>
                  <a:pt x="1842869" y="0"/>
                </a:moveTo>
                <a:cubicBezTo>
                  <a:pt x="1842869" y="0"/>
                  <a:pt x="1842869" y="0"/>
                  <a:pt x="3073618" y="0"/>
                </a:cubicBezTo>
                <a:cubicBezTo>
                  <a:pt x="3093384" y="0"/>
                  <a:pt x="3105243" y="5271"/>
                  <a:pt x="3114467" y="14495"/>
                </a:cubicBezTo>
                <a:cubicBezTo>
                  <a:pt x="3122374" y="22401"/>
                  <a:pt x="3128962" y="34261"/>
                  <a:pt x="3128962" y="54027"/>
                </a:cubicBezTo>
                <a:cubicBezTo>
                  <a:pt x="3128962" y="54027"/>
                  <a:pt x="3128962" y="54027"/>
                  <a:pt x="3128962" y="275402"/>
                </a:cubicBezTo>
                <a:cubicBezTo>
                  <a:pt x="3128962" y="295168"/>
                  <a:pt x="3122374" y="307028"/>
                  <a:pt x="3114467" y="314934"/>
                </a:cubicBezTo>
                <a:cubicBezTo>
                  <a:pt x="3105243" y="324158"/>
                  <a:pt x="3093384" y="329429"/>
                  <a:pt x="3073618" y="329429"/>
                </a:cubicBezTo>
                <a:cubicBezTo>
                  <a:pt x="3073618" y="329429"/>
                  <a:pt x="3073618" y="329429"/>
                  <a:pt x="2679620" y="329429"/>
                </a:cubicBezTo>
                <a:cubicBezTo>
                  <a:pt x="2679620" y="329429"/>
                  <a:pt x="2679620" y="329429"/>
                  <a:pt x="2679620" y="2558999"/>
                </a:cubicBezTo>
                <a:cubicBezTo>
                  <a:pt x="2679620" y="2578765"/>
                  <a:pt x="2674349" y="2590624"/>
                  <a:pt x="2665125" y="2598530"/>
                </a:cubicBezTo>
                <a:cubicBezTo>
                  <a:pt x="2657219" y="2607755"/>
                  <a:pt x="2645360" y="2613025"/>
                  <a:pt x="2625594" y="2613025"/>
                </a:cubicBezTo>
                <a:cubicBezTo>
                  <a:pt x="2625594" y="2613025"/>
                  <a:pt x="2625594" y="2613025"/>
                  <a:pt x="2290893" y="2613025"/>
                </a:cubicBezTo>
                <a:cubicBezTo>
                  <a:pt x="2271128" y="2613025"/>
                  <a:pt x="2259268" y="2607755"/>
                  <a:pt x="2250044" y="2598530"/>
                </a:cubicBezTo>
                <a:cubicBezTo>
                  <a:pt x="2240820" y="2590624"/>
                  <a:pt x="2235549" y="2578765"/>
                  <a:pt x="2235549" y="2558999"/>
                </a:cubicBezTo>
                <a:cubicBezTo>
                  <a:pt x="2235549" y="2558999"/>
                  <a:pt x="2235549" y="2558999"/>
                  <a:pt x="2235549" y="329429"/>
                </a:cubicBezTo>
                <a:cubicBezTo>
                  <a:pt x="2235549" y="329429"/>
                  <a:pt x="2235549" y="329429"/>
                  <a:pt x="1842869" y="329429"/>
                </a:cubicBezTo>
                <a:cubicBezTo>
                  <a:pt x="1823104" y="329429"/>
                  <a:pt x="1811244" y="324158"/>
                  <a:pt x="1802020" y="314934"/>
                </a:cubicBezTo>
                <a:cubicBezTo>
                  <a:pt x="1792796" y="307028"/>
                  <a:pt x="1787525" y="295168"/>
                  <a:pt x="1787525" y="275402"/>
                </a:cubicBezTo>
                <a:cubicBezTo>
                  <a:pt x="1787525" y="275402"/>
                  <a:pt x="1787525" y="275402"/>
                  <a:pt x="1787525" y="54027"/>
                </a:cubicBezTo>
                <a:cubicBezTo>
                  <a:pt x="1787525" y="34261"/>
                  <a:pt x="1792796" y="22401"/>
                  <a:pt x="1802020" y="14495"/>
                </a:cubicBezTo>
                <a:cubicBezTo>
                  <a:pt x="1811244" y="5271"/>
                  <a:pt x="1823104" y="0"/>
                  <a:pt x="1842869" y="0"/>
                </a:cubicBezTo>
                <a:close/>
                <a:moveTo>
                  <a:pt x="317544" y="0"/>
                </a:moveTo>
                <a:cubicBezTo>
                  <a:pt x="317544" y="0"/>
                  <a:pt x="317544" y="0"/>
                  <a:pt x="972349" y="0"/>
                </a:cubicBezTo>
                <a:cubicBezTo>
                  <a:pt x="1226630" y="0"/>
                  <a:pt x="1382097" y="57980"/>
                  <a:pt x="1476958" y="179209"/>
                </a:cubicBezTo>
                <a:cubicBezTo>
                  <a:pt x="1615298" y="345241"/>
                  <a:pt x="1619250" y="614055"/>
                  <a:pt x="1619250" y="1025181"/>
                </a:cubicBezTo>
                <a:cubicBezTo>
                  <a:pt x="1619250" y="1025181"/>
                  <a:pt x="1619250" y="1025181"/>
                  <a:pt x="1619250" y="1587845"/>
                </a:cubicBezTo>
                <a:cubicBezTo>
                  <a:pt x="1619250" y="1998971"/>
                  <a:pt x="1615298" y="2267784"/>
                  <a:pt x="1476958" y="2433816"/>
                </a:cubicBezTo>
                <a:cubicBezTo>
                  <a:pt x="1382097" y="2555046"/>
                  <a:pt x="1226630" y="2613025"/>
                  <a:pt x="972349" y="2613025"/>
                </a:cubicBezTo>
                <a:cubicBezTo>
                  <a:pt x="972349" y="2613025"/>
                  <a:pt x="972349" y="2613025"/>
                  <a:pt x="317544" y="2613025"/>
                </a:cubicBezTo>
                <a:cubicBezTo>
                  <a:pt x="297781" y="2613025"/>
                  <a:pt x="285923" y="2607755"/>
                  <a:pt x="278018" y="2598530"/>
                </a:cubicBezTo>
                <a:cubicBezTo>
                  <a:pt x="268795" y="2590624"/>
                  <a:pt x="263525" y="2578765"/>
                  <a:pt x="263525" y="2558999"/>
                </a:cubicBezTo>
                <a:cubicBezTo>
                  <a:pt x="263525" y="2558999"/>
                  <a:pt x="263525" y="2558999"/>
                  <a:pt x="263525" y="54027"/>
                </a:cubicBezTo>
                <a:cubicBezTo>
                  <a:pt x="263525" y="34261"/>
                  <a:pt x="268795" y="22401"/>
                  <a:pt x="278018" y="14495"/>
                </a:cubicBezTo>
                <a:cubicBezTo>
                  <a:pt x="285923" y="5271"/>
                  <a:pt x="297781" y="0"/>
                  <a:pt x="317544" y="0"/>
                </a:cubicBezTo>
                <a:close/>
                <a:moveTo>
                  <a:pt x="3359213" y="0"/>
                </a:moveTo>
                <a:cubicBezTo>
                  <a:pt x="3359213" y="0"/>
                  <a:pt x="3359213" y="0"/>
                  <a:pt x="3664991" y="0"/>
                </a:cubicBezTo>
                <a:cubicBezTo>
                  <a:pt x="3684762" y="0"/>
                  <a:pt x="3696624" y="5272"/>
                  <a:pt x="3705850" y="14497"/>
                </a:cubicBezTo>
                <a:cubicBezTo>
                  <a:pt x="3715076" y="22405"/>
                  <a:pt x="3720348" y="34266"/>
                  <a:pt x="3720348" y="54035"/>
                </a:cubicBezTo>
                <a:cubicBezTo>
                  <a:pt x="3720348" y="54035"/>
                  <a:pt x="3720348" y="54035"/>
                  <a:pt x="3720348" y="1903062"/>
                </a:cubicBezTo>
                <a:cubicBezTo>
                  <a:pt x="3720348" y="2103384"/>
                  <a:pt x="3738800" y="2214089"/>
                  <a:pt x="3798111" y="2279984"/>
                </a:cubicBezTo>
                <a:cubicBezTo>
                  <a:pt x="3841605" y="2328747"/>
                  <a:pt x="3899597" y="2349833"/>
                  <a:pt x="3976042" y="2349833"/>
                </a:cubicBezTo>
                <a:cubicBezTo>
                  <a:pt x="4060395" y="2349833"/>
                  <a:pt x="4121023" y="2326111"/>
                  <a:pt x="4163200" y="2279984"/>
                </a:cubicBezTo>
                <a:cubicBezTo>
                  <a:pt x="4226464" y="2211453"/>
                  <a:pt x="4240963" y="2096795"/>
                  <a:pt x="4240963" y="1903062"/>
                </a:cubicBezTo>
                <a:cubicBezTo>
                  <a:pt x="4240963" y="1903062"/>
                  <a:pt x="4240963" y="1903062"/>
                  <a:pt x="4240963" y="54035"/>
                </a:cubicBezTo>
                <a:cubicBezTo>
                  <a:pt x="4240963" y="34266"/>
                  <a:pt x="4246235" y="22405"/>
                  <a:pt x="4255461" y="14497"/>
                </a:cubicBezTo>
                <a:cubicBezTo>
                  <a:pt x="4263369" y="5272"/>
                  <a:pt x="4276549" y="0"/>
                  <a:pt x="4295001" y="0"/>
                </a:cubicBezTo>
                <a:cubicBezTo>
                  <a:pt x="4295001" y="0"/>
                  <a:pt x="4295001" y="0"/>
                  <a:pt x="4602098" y="0"/>
                </a:cubicBezTo>
                <a:cubicBezTo>
                  <a:pt x="4621868" y="0"/>
                  <a:pt x="4633730" y="5272"/>
                  <a:pt x="4641638" y="14497"/>
                </a:cubicBezTo>
                <a:cubicBezTo>
                  <a:pt x="4650864" y="22405"/>
                  <a:pt x="4656136" y="34266"/>
                  <a:pt x="4656136" y="54035"/>
                </a:cubicBezTo>
                <a:cubicBezTo>
                  <a:pt x="4656136" y="54035"/>
                  <a:pt x="4656136" y="54035"/>
                  <a:pt x="4656136" y="1904380"/>
                </a:cubicBezTo>
                <a:cubicBezTo>
                  <a:pt x="4656136" y="2153465"/>
                  <a:pt x="4627140" y="2319521"/>
                  <a:pt x="4507201" y="2459220"/>
                </a:cubicBezTo>
                <a:cubicBezTo>
                  <a:pt x="4405714" y="2577832"/>
                  <a:pt x="4239645" y="2646363"/>
                  <a:pt x="3981314" y="2646363"/>
                </a:cubicBezTo>
                <a:cubicBezTo>
                  <a:pt x="3726938" y="2646363"/>
                  <a:pt x="3559550" y="2581786"/>
                  <a:pt x="3447519" y="2459220"/>
                </a:cubicBezTo>
                <a:cubicBezTo>
                  <a:pt x="3340760" y="2341926"/>
                  <a:pt x="3305174" y="2173233"/>
                  <a:pt x="3305174" y="1904380"/>
                </a:cubicBezTo>
                <a:cubicBezTo>
                  <a:pt x="3305174" y="1904380"/>
                  <a:pt x="3305174" y="1904380"/>
                  <a:pt x="3305174" y="54035"/>
                </a:cubicBezTo>
                <a:cubicBezTo>
                  <a:pt x="3305174" y="34266"/>
                  <a:pt x="3310446" y="22405"/>
                  <a:pt x="3318354" y="14497"/>
                </a:cubicBezTo>
                <a:cubicBezTo>
                  <a:pt x="3327580" y="5272"/>
                  <a:pt x="3339442" y="0"/>
                  <a:pt x="3359213" y="0"/>
                </a:cubicBezTo>
                <a:close/>
              </a:path>
            </a:pathLst>
          </a:custGeom>
          <a:solidFill>
            <a:srgbClr val="99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noAutofit/>
          </a:bodyPr>
          <a:lstStyle/>
          <a:p>
            <a:endParaRPr lang="en-GB"/>
          </a:p>
        </p:txBody>
      </p:sp>
      <p:sp>
        <p:nvSpPr>
          <p:cNvPr id="3" name="FLD_Presentation Title"/>
          <p:cNvSpPr>
            <a:spLocks noGrp="1"/>
          </p:cNvSpPr>
          <p:nvPr>
            <p:ph type="ftr" sz="quarter" idx="3"/>
          </p:nvPr>
        </p:nvSpPr>
        <p:spPr>
          <a:xfrm>
            <a:off x="5590800" y="6541200"/>
            <a:ext cx="5497200" cy="316800"/>
          </a:xfrm>
          <a:prstGeom prst="rect">
            <a:avLst/>
          </a:prstGeom>
        </p:spPr>
        <p:txBody>
          <a:bodyPr vert="horz" lIns="0" tIns="0" rIns="0" bIns="0" rtlCol="0" anchor="ctr" anchorCtr="0"/>
          <a:lstStyle>
            <a:lvl1pPr algn="r">
              <a:spcBef>
                <a:spcPts val="0"/>
              </a:spcBef>
              <a:defRPr sz="700" b="0">
                <a:solidFill>
                  <a:schemeClr val="bg1"/>
                </a:solidFill>
                <a:latin typeface="+mn-lt"/>
              </a:defRPr>
            </a:lvl1pPr>
          </a:lstStyle>
          <a:p>
            <a:r>
              <a:rPr lang="da-DK"/>
              <a:t>Titel</a:t>
            </a:r>
            <a:endParaRPr lang="da-DK" dirty="0"/>
          </a:p>
        </p:txBody>
      </p:sp>
      <p:sp>
        <p:nvSpPr>
          <p:cNvPr id="4" name="Slide Number Placeholder 3"/>
          <p:cNvSpPr>
            <a:spLocks noGrp="1"/>
          </p:cNvSpPr>
          <p:nvPr>
            <p:ph type="sldNum" sz="quarter" idx="4"/>
          </p:nvPr>
        </p:nvSpPr>
        <p:spPr>
          <a:xfrm>
            <a:off x="11506450" y="6541200"/>
            <a:ext cx="432600" cy="316800"/>
          </a:xfrm>
          <a:prstGeom prst="rect">
            <a:avLst/>
          </a:prstGeom>
        </p:spPr>
        <p:txBody>
          <a:bodyPr vert="horz" lIns="0" tIns="0" rIns="0" bIns="0" rtlCol="0" anchor="ctr" anchorCtr="0"/>
          <a:lstStyle>
            <a:lvl1pPr algn="l">
              <a:defRPr sz="700" b="1">
                <a:solidFill>
                  <a:schemeClr val="bg1"/>
                </a:solidFill>
                <a:latin typeface="+mn-lt"/>
              </a:defRPr>
            </a:lvl1pPr>
          </a:lstStyle>
          <a:p>
            <a:fld id="{103EA872-A674-449B-A120-B97244F8E91D}" type="slidenum">
              <a:rPr lang="da-DK" smtClean="0"/>
              <a:pPr/>
              <a:t>‹#›</a:t>
            </a:fld>
            <a:endParaRPr lang="da-DK" dirty="0"/>
          </a:p>
        </p:txBody>
      </p:sp>
      <p:sp>
        <p:nvSpPr>
          <p:cNvPr id="113666" name="Rectangle 2"/>
          <p:cNvSpPr>
            <a:spLocks noGrp="1" noChangeArrowheads="1"/>
          </p:cNvSpPr>
          <p:nvPr>
            <p:ph type="title"/>
          </p:nvPr>
        </p:nvSpPr>
        <p:spPr bwMode="auto">
          <a:xfrm>
            <a:off x="1774726" y="426127"/>
            <a:ext cx="9312374" cy="97271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0" tIns="0" rIns="0" bIns="0" numCol="1" anchor="b" anchorCtr="0" compatLnSpc="1">
            <a:prstTxWarp prst="textNoShape">
              <a:avLst/>
            </a:prstTxWarp>
          </a:bodyPr>
          <a:lstStyle/>
          <a:p>
            <a:pPr lvl="0"/>
            <a:r>
              <a:rPr lang="en-US"/>
              <a:t>Click to edit Master title style</a:t>
            </a:r>
            <a:endParaRPr lang="da-DK" dirty="0"/>
          </a:p>
        </p:txBody>
      </p:sp>
      <p:sp>
        <p:nvSpPr>
          <p:cNvPr id="113667" name="Rectangle 3"/>
          <p:cNvSpPr>
            <a:spLocks noGrp="1" noChangeArrowheads="1"/>
          </p:cNvSpPr>
          <p:nvPr>
            <p:ph type="body" idx="1"/>
          </p:nvPr>
        </p:nvSpPr>
        <p:spPr bwMode="auto">
          <a:xfrm>
            <a:off x="1774726" y="1706328"/>
            <a:ext cx="9312374" cy="454557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0" tIns="0" rIns="0" bIns="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3676" name="text" descr="{&quot;templafy&quot;:{&quot;type&quot;:&quot;text&quot;,&quot;binding&quot;:&quot;UserProfile.Offices.Workarea_{{DocumentLanguage}}&quot;}}" title="UserProfile.Offices.Workarea_{{DocumentLanguage}}"/>
          <p:cNvSpPr>
            <a:spLocks noChangeArrowheads="1"/>
          </p:cNvSpPr>
          <p:nvPr/>
        </p:nvSpPr>
        <p:spPr bwMode="auto">
          <a:xfrm>
            <a:off x="1774726" y="6541200"/>
            <a:ext cx="3397071" cy="316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lIns="0" tIns="0" rIns="0" bIns="0" anchor="ctr" anchorCtr="0"/>
          <a:lstStyle/>
          <a:p>
            <a:pPr marL="0" marR="0" lvl="0" indent="0" algn="l" defTabSz="914400" rtl="0" eaLnBrk="0" fontAlgn="base" latinLnBrk="0" hangingPunct="0">
              <a:lnSpc>
                <a:spcPct val="100000"/>
              </a:lnSpc>
              <a:spcBef>
                <a:spcPct val="0"/>
              </a:spcBef>
              <a:spcAft>
                <a:spcPct val="0"/>
              </a:spcAft>
              <a:buClrTx/>
              <a:buSzTx/>
              <a:buFontTx/>
              <a:buNone/>
              <a:tabLst/>
              <a:defRPr/>
            </a:pPr>
            <a:r>
              <a:rPr lang="da-DK" sz="700" b="1" dirty="0">
                <a:solidFill>
                  <a:schemeClr val="bg1"/>
                </a:solidFill>
                <a:latin typeface="+mn-lt"/>
              </a:rPr>
              <a:t>Danmarks Tekniske Universitet</a:t>
            </a:r>
          </a:p>
        </p:txBody>
      </p:sp>
      <p:sp>
        <p:nvSpPr>
          <p:cNvPr id="5" name="date" descr="{&quot;templafy&quot;:{&quot;type&quot;:&quot;date&quot;,&quot;binding&quot;:&quot;Form.Date&quot;,&quot;format&quot;:&quot;{{DateFormats.GeneralDate}}&quot;}}" title="Form.Date">
            <a:extLst>
              <a:ext uri="{FF2B5EF4-FFF2-40B4-BE49-F238E27FC236}">
                <a16:creationId xmlns:a16="http://schemas.microsoft.com/office/drawing/2014/main" id="{792B975C-625D-4095-8E1D-63F20A11B57C}"/>
              </a:ext>
            </a:extLst>
          </p:cNvPr>
          <p:cNvSpPr/>
          <p:nvPr userDrawn="1"/>
        </p:nvSpPr>
        <p:spPr bwMode="auto">
          <a:xfrm>
            <a:off x="251363" y="6541200"/>
            <a:ext cx="1104013" cy="316800"/>
          </a:xfrm>
          <a:prstGeom prst="rect">
            <a:avLst/>
          </a:prstGeom>
          <a:noFill/>
          <a:ln w="9525" cap="flat" cmpd="sng" algn="ctr">
            <a:no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r" defTabSz="914400" rtl="0" eaLnBrk="1" fontAlgn="base" latinLnBrk="0" hangingPunct="1">
              <a:lnSpc>
                <a:spcPct val="100000"/>
              </a:lnSpc>
              <a:spcBef>
                <a:spcPct val="50000"/>
              </a:spcBef>
              <a:spcAft>
                <a:spcPct val="0"/>
              </a:spcAft>
              <a:buClrTx/>
              <a:buSzTx/>
              <a:buFontTx/>
              <a:buNone/>
              <a:tabLst/>
            </a:pPr>
            <a:endParaRPr kumimoji="0" lang="da-DK" sz="700" b="1" i="0" u="none" strike="noStrike" cap="none" normalizeH="0" baseline="0" dirty="0">
              <a:ln>
                <a:noFill/>
              </a:ln>
              <a:solidFill>
                <a:schemeClr val="bg1"/>
              </a:solidFill>
              <a:effectLst/>
              <a:latin typeface="+mj-lt"/>
              <a:ea typeface="ＭＳ Ｐゴシック" pitchFamily="-80" charset="-128"/>
            </a:endParaRPr>
          </a:p>
        </p:txBody>
      </p:sp>
      <p:sp>
        <p:nvSpPr>
          <p:cNvPr id="7" name="text" descr="{&quot;templafy&quot;:{&quot;binding&quot;:&quot;Form.PresentationTitle&quot;,&quot;type&quot;:&quot;text&quot;}}" title="Form.PresentationTitle">
            <a:extLst>
              <a:ext uri="{FF2B5EF4-FFF2-40B4-BE49-F238E27FC236}">
                <a16:creationId xmlns:a16="http://schemas.microsoft.com/office/drawing/2014/main" id="{06B09BDB-1C7D-4F8A-8F1B-82D88054A428}"/>
              </a:ext>
            </a:extLst>
          </p:cNvPr>
          <p:cNvSpPr txBox="1"/>
          <p:nvPr userDrawn="1"/>
        </p:nvSpPr>
        <p:spPr>
          <a:xfrm>
            <a:off x="5591149" y="6541200"/>
            <a:ext cx="5495949" cy="316800"/>
          </a:xfrm>
          <a:prstGeom prst="rect">
            <a:avLst/>
          </a:prstGeom>
          <a:noFill/>
        </p:spPr>
        <p:txBody>
          <a:bodyPr wrap="square" lIns="0" tIns="0" rIns="0" bIns="0" rtlCol="0" anchor="ctr" anchorCtr="0">
            <a:noAutofit/>
          </a:bodyPr>
          <a:lstStyle/>
          <a:p>
            <a:pPr algn="r"/>
            <a:endParaRPr lang="da-DK" sz="700" dirty="0">
              <a:solidFill>
                <a:schemeClr val="bg1"/>
              </a:solidFill>
              <a:latin typeface="+mn-lt"/>
            </a:endParaRPr>
          </a:p>
        </p:txBody>
      </p:sp>
      <p:sp>
        <p:nvSpPr>
          <p:cNvPr id="2" name="Top bar">
            <a:extLst>
              <a:ext uri="{FF2B5EF4-FFF2-40B4-BE49-F238E27FC236}">
                <a16:creationId xmlns:a16="http://schemas.microsoft.com/office/drawing/2014/main" id="{35912424-89BF-4A93-9096-3282916C71FE}"/>
              </a:ext>
            </a:extLst>
          </p:cNvPr>
          <p:cNvSpPr/>
          <p:nvPr userDrawn="1"/>
        </p:nvSpPr>
        <p:spPr bwMode="auto">
          <a:xfrm>
            <a:off x="0" y="0"/>
            <a:ext cx="12193200" cy="50400"/>
          </a:xfrm>
          <a:prstGeom prst="rect">
            <a:avLst/>
          </a:prstGeom>
          <a:solidFill>
            <a:srgbClr val="990000"/>
          </a:solidFill>
          <a:ln w="9525" cap="flat" cmpd="sng" algn="ctr">
            <a:noFill/>
            <a:prstDash val="solid"/>
            <a:miter lim="800000"/>
            <a:headEnd type="none" w="med" len="med"/>
            <a:tailEnd type="none" w="med" len="med"/>
          </a:ln>
          <a:effectLst/>
        </p:spPr>
        <p:txBody>
          <a:bodyPr vert="horz" wrap="square" lIns="90000" tIns="46800" rIns="90000" bIns="46800" numCol="1" rtlCol="0" anchor="ctr" anchorCtr="0" compatLnSpc="1">
            <a:prstTxWarp prst="textNoShape">
              <a:avLst/>
            </a:prstTxWarp>
          </a:bodyPr>
          <a:lstStyle/>
          <a:p>
            <a:pPr marL="0" marR="0" indent="0" algn="ctr" defTabSz="914400" rtl="0" eaLnBrk="1" fontAlgn="base" latinLnBrk="0" hangingPunct="1">
              <a:lnSpc>
                <a:spcPct val="100000"/>
              </a:lnSpc>
              <a:spcBef>
                <a:spcPts val="432"/>
              </a:spcBef>
              <a:spcAft>
                <a:spcPct val="0"/>
              </a:spcAft>
              <a:buClrTx/>
              <a:buSzTx/>
              <a:buFontTx/>
              <a:buNone/>
              <a:tabLst/>
            </a:pPr>
            <a:endParaRPr kumimoji="0" lang="en-GB" sz="1600" b="0" i="0" u="none" strike="noStrike" cap="none" normalizeH="0" baseline="0" dirty="0" err="1">
              <a:ln>
                <a:noFill/>
              </a:ln>
              <a:solidFill>
                <a:srgbClr val="FFFFFF"/>
              </a:solidFill>
              <a:effectLst/>
              <a:latin typeface="+mn-lt"/>
              <a:ea typeface="ＭＳ Ｐゴシック" pitchFamily="-80" charset="-128"/>
            </a:endParaRPr>
          </a:p>
        </p:txBody>
      </p:sp>
      <p:sp>
        <p:nvSpPr>
          <p:cNvPr id="6" name="Date Placeholder 5">
            <a:extLst>
              <a:ext uri="{FF2B5EF4-FFF2-40B4-BE49-F238E27FC236}">
                <a16:creationId xmlns:a16="http://schemas.microsoft.com/office/drawing/2014/main" id="{514E9AE0-170F-0C2B-DFF5-DC7F65F4B1FF}"/>
              </a:ext>
            </a:extLst>
          </p:cNvPr>
          <p:cNvSpPr>
            <a:spLocks noGrp="1"/>
          </p:cNvSpPr>
          <p:nvPr>
            <p:ph type="dt" sz="half" idx="2"/>
          </p:nvPr>
        </p:nvSpPr>
        <p:spPr>
          <a:xfrm>
            <a:off x="252000" y="6541200"/>
            <a:ext cx="1105200" cy="316800"/>
          </a:xfrm>
          <a:prstGeom prst="rect">
            <a:avLst/>
          </a:prstGeom>
        </p:spPr>
        <p:txBody>
          <a:bodyPr vert="horz" lIns="0" tIns="0" rIns="0" bIns="0" rtlCol="0" anchor="ctr"/>
          <a:lstStyle>
            <a:lvl1pPr algn="r">
              <a:defRPr sz="700" b="1">
                <a:solidFill>
                  <a:schemeClr val="bg1"/>
                </a:solidFill>
                <a:latin typeface="+mj-lt"/>
              </a:defRPr>
            </a:lvl1pPr>
          </a:lstStyle>
          <a:p>
            <a:r>
              <a:rPr lang="da-DK"/>
              <a:t>Dato</a:t>
            </a:r>
            <a:endParaRPr lang="en-GB"/>
          </a:p>
        </p:txBody>
      </p:sp>
    </p:spTree>
    <p:extLst>
      <p:ext uri="{BB962C8B-B14F-4D97-AF65-F5344CB8AC3E}">
        <p14:creationId xmlns:p14="http://schemas.microsoft.com/office/powerpoint/2010/main" val="2454702602"/>
      </p:ext>
    </p:extLst>
  </p:cSld>
  <p:clrMap bg1="lt1" tx1="dk1" bg2="lt2" tx2="dk2" accent1="accent1" accent2="accent2" accent3="accent3" accent4="accent4" accent5="accent5" accent6="accent6" hlink="hlink" folHlink="folHlink"/>
  <p:sldLayoutIdLst>
    <p:sldLayoutId id="2147483663" r:id="rId1"/>
    <p:sldLayoutId id="2147483671" r:id="rId2"/>
    <p:sldLayoutId id="2147483664" r:id="rId3"/>
    <p:sldLayoutId id="2147483677" r:id="rId4"/>
    <p:sldLayoutId id="2147483672" r:id="rId5"/>
    <p:sldLayoutId id="2147483673" r:id="rId6"/>
    <p:sldLayoutId id="2147483676" r:id="rId7"/>
    <p:sldLayoutId id="2147483666" r:id="rId8"/>
    <p:sldLayoutId id="2147483667" r:id="rId9"/>
    <p:sldLayoutId id="2147483668" r:id="rId10"/>
    <p:sldLayoutId id="2147483669" r:id="rId11"/>
    <p:sldLayoutId id="2147483678" r:id="rId12"/>
    <p:sldLayoutId id="2147483679" r:id="rId13"/>
  </p:sldLayoutIdLst>
  <p:hf hdr="0"/>
  <p:txStyles>
    <p:titleStyle>
      <a:lvl1pPr algn="l" rtl="0" eaLnBrk="1" fontAlgn="base" hangingPunct="1">
        <a:spcBef>
          <a:spcPct val="0"/>
        </a:spcBef>
        <a:spcAft>
          <a:spcPct val="0"/>
        </a:spcAft>
        <a:defRPr sz="3000" b="1">
          <a:solidFill>
            <a:srgbClr val="000000"/>
          </a:solidFill>
          <a:latin typeface="+mj-lt"/>
          <a:ea typeface="+mj-ea"/>
          <a:cs typeface="+mj-cs"/>
        </a:defRPr>
      </a:lvl1pPr>
      <a:lvl2pPr algn="l" rtl="0" eaLnBrk="1" fontAlgn="base" hangingPunct="1">
        <a:spcBef>
          <a:spcPct val="0"/>
        </a:spcBef>
        <a:spcAft>
          <a:spcPct val="0"/>
        </a:spcAft>
        <a:defRPr sz="2400" b="1">
          <a:solidFill>
            <a:schemeClr val="tx1"/>
          </a:solidFill>
          <a:latin typeface="Verdana" pitchFamily="34" charset="0"/>
          <a:ea typeface="ＭＳ Ｐゴシック" pitchFamily="-80" charset="-128"/>
        </a:defRPr>
      </a:lvl2pPr>
      <a:lvl3pPr algn="l" rtl="0" eaLnBrk="1" fontAlgn="base" hangingPunct="1">
        <a:spcBef>
          <a:spcPct val="0"/>
        </a:spcBef>
        <a:spcAft>
          <a:spcPct val="0"/>
        </a:spcAft>
        <a:defRPr sz="2400" b="1">
          <a:solidFill>
            <a:schemeClr val="tx1"/>
          </a:solidFill>
          <a:latin typeface="Verdana" pitchFamily="34" charset="0"/>
          <a:ea typeface="ＭＳ Ｐゴシック" pitchFamily="-80" charset="-128"/>
        </a:defRPr>
      </a:lvl3pPr>
      <a:lvl4pPr algn="l" rtl="0" eaLnBrk="1" fontAlgn="base" hangingPunct="1">
        <a:spcBef>
          <a:spcPct val="0"/>
        </a:spcBef>
        <a:spcAft>
          <a:spcPct val="0"/>
        </a:spcAft>
        <a:defRPr sz="2400" b="1">
          <a:solidFill>
            <a:schemeClr val="tx1"/>
          </a:solidFill>
          <a:latin typeface="Verdana" pitchFamily="34" charset="0"/>
          <a:ea typeface="ＭＳ Ｐゴシック" pitchFamily="-80" charset="-128"/>
        </a:defRPr>
      </a:lvl4pPr>
      <a:lvl5pPr algn="l" rtl="0" eaLnBrk="1" fontAlgn="base" hangingPunct="1">
        <a:spcBef>
          <a:spcPct val="0"/>
        </a:spcBef>
        <a:spcAft>
          <a:spcPct val="0"/>
        </a:spcAft>
        <a:defRPr sz="2400" b="1">
          <a:solidFill>
            <a:schemeClr val="tx1"/>
          </a:solidFill>
          <a:latin typeface="Verdana" pitchFamily="34" charset="0"/>
          <a:ea typeface="ＭＳ Ｐゴシック" pitchFamily="-80" charset="-128"/>
        </a:defRPr>
      </a:lvl5pPr>
      <a:lvl6pPr marL="457200" algn="l" rtl="0" eaLnBrk="1" fontAlgn="base" hangingPunct="1">
        <a:spcBef>
          <a:spcPct val="0"/>
        </a:spcBef>
        <a:spcAft>
          <a:spcPct val="0"/>
        </a:spcAft>
        <a:defRPr sz="2400" b="1">
          <a:solidFill>
            <a:schemeClr val="tx1"/>
          </a:solidFill>
          <a:latin typeface="Verdana" pitchFamily="34" charset="0"/>
          <a:ea typeface="ＭＳ Ｐゴシック" pitchFamily="-80" charset="-128"/>
        </a:defRPr>
      </a:lvl6pPr>
      <a:lvl7pPr marL="914400" algn="l" rtl="0" eaLnBrk="1" fontAlgn="base" hangingPunct="1">
        <a:spcBef>
          <a:spcPct val="0"/>
        </a:spcBef>
        <a:spcAft>
          <a:spcPct val="0"/>
        </a:spcAft>
        <a:defRPr sz="2400" b="1">
          <a:solidFill>
            <a:schemeClr val="tx1"/>
          </a:solidFill>
          <a:latin typeface="Verdana" pitchFamily="34" charset="0"/>
          <a:ea typeface="ＭＳ Ｐゴシック" pitchFamily="-80" charset="-128"/>
        </a:defRPr>
      </a:lvl7pPr>
      <a:lvl8pPr marL="1371600" algn="l" rtl="0" eaLnBrk="1" fontAlgn="base" hangingPunct="1">
        <a:spcBef>
          <a:spcPct val="0"/>
        </a:spcBef>
        <a:spcAft>
          <a:spcPct val="0"/>
        </a:spcAft>
        <a:defRPr sz="2400" b="1">
          <a:solidFill>
            <a:schemeClr val="tx1"/>
          </a:solidFill>
          <a:latin typeface="Verdana" pitchFamily="34" charset="0"/>
          <a:ea typeface="ＭＳ Ｐゴシック" pitchFamily="-80" charset="-128"/>
        </a:defRPr>
      </a:lvl8pPr>
      <a:lvl9pPr marL="1828800" algn="l" rtl="0" eaLnBrk="1" fontAlgn="base" hangingPunct="1">
        <a:spcBef>
          <a:spcPct val="0"/>
        </a:spcBef>
        <a:spcAft>
          <a:spcPct val="0"/>
        </a:spcAft>
        <a:defRPr sz="2400" b="1">
          <a:solidFill>
            <a:schemeClr val="tx1"/>
          </a:solidFill>
          <a:latin typeface="Verdana" pitchFamily="34" charset="0"/>
          <a:ea typeface="ＭＳ Ｐゴシック" pitchFamily="-80" charset="-128"/>
        </a:defRPr>
      </a:lvl9pPr>
    </p:titleStyle>
    <p:bodyStyle>
      <a:lvl1pPr marL="198000" indent="-198000" algn="l" rtl="0" eaLnBrk="1" fontAlgn="base" hangingPunct="1">
        <a:spcBef>
          <a:spcPct val="20000"/>
        </a:spcBef>
        <a:spcAft>
          <a:spcPct val="0"/>
        </a:spcAft>
        <a:buChar char="•"/>
        <a:defRPr sz="1800">
          <a:solidFill>
            <a:schemeClr val="tx1"/>
          </a:solidFill>
          <a:latin typeface="+mn-lt"/>
          <a:ea typeface="+mn-ea"/>
          <a:cs typeface="+mn-cs"/>
        </a:defRPr>
      </a:lvl1pPr>
      <a:lvl2pPr marL="414000" indent="-198000" algn="l" rtl="0" eaLnBrk="1" fontAlgn="base" hangingPunct="1">
        <a:spcBef>
          <a:spcPct val="20000"/>
        </a:spcBef>
        <a:spcAft>
          <a:spcPct val="0"/>
        </a:spcAft>
        <a:buChar char="–"/>
        <a:defRPr sz="1800">
          <a:solidFill>
            <a:schemeClr val="tx1"/>
          </a:solidFill>
          <a:latin typeface="+mn-lt"/>
          <a:ea typeface="+mn-ea"/>
        </a:defRPr>
      </a:lvl2pPr>
      <a:lvl3pPr marL="615600" indent="-198000" algn="l" rtl="0" eaLnBrk="1" fontAlgn="base" hangingPunct="1">
        <a:spcBef>
          <a:spcPct val="20000"/>
        </a:spcBef>
        <a:spcAft>
          <a:spcPct val="0"/>
        </a:spcAft>
        <a:buChar char="•"/>
        <a:defRPr sz="1800">
          <a:solidFill>
            <a:schemeClr val="tx1"/>
          </a:solidFill>
          <a:latin typeface="+mn-lt"/>
          <a:ea typeface="+mn-ea"/>
        </a:defRPr>
      </a:lvl3pPr>
      <a:lvl4pPr marL="828000" indent="-198000" algn="l" rtl="0" eaLnBrk="1" fontAlgn="base" hangingPunct="1">
        <a:spcBef>
          <a:spcPct val="20000"/>
        </a:spcBef>
        <a:spcAft>
          <a:spcPct val="0"/>
        </a:spcAft>
        <a:buChar char="–"/>
        <a:defRPr sz="1800">
          <a:solidFill>
            <a:schemeClr val="tx1"/>
          </a:solidFill>
          <a:latin typeface="+mn-lt"/>
          <a:ea typeface="+mn-ea"/>
        </a:defRPr>
      </a:lvl4pPr>
      <a:lvl5pPr marL="1026000" indent="-198000" algn="l" rtl="0" eaLnBrk="1" fontAlgn="base" hangingPunct="1">
        <a:spcBef>
          <a:spcPct val="20000"/>
        </a:spcBef>
        <a:spcAft>
          <a:spcPct val="0"/>
        </a:spcAft>
        <a:buChar char="»"/>
        <a:defRPr sz="1800">
          <a:solidFill>
            <a:schemeClr val="tx1"/>
          </a:solidFill>
          <a:latin typeface="+mn-lt"/>
          <a:ea typeface="+mn-ea"/>
        </a:defRPr>
      </a:lvl5pPr>
      <a:lvl6pPr marL="1026000" indent="-198000" algn="l" rtl="0" eaLnBrk="1" fontAlgn="base" hangingPunct="1">
        <a:spcBef>
          <a:spcPct val="20000"/>
        </a:spcBef>
        <a:spcAft>
          <a:spcPct val="0"/>
        </a:spcAft>
        <a:buChar char="»"/>
        <a:defRPr sz="1800">
          <a:solidFill>
            <a:schemeClr val="tx1"/>
          </a:solidFill>
          <a:latin typeface="+mn-lt"/>
          <a:ea typeface="+mn-ea"/>
        </a:defRPr>
      </a:lvl6pPr>
      <a:lvl7pPr marL="1026000" indent="-198000" algn="l" rtl="0" eaLnBrk="1" fontAlgn="base" hangingPunct="1">
        <a:spcBef>
          <a:spcPct val="20000"/>
        </a:spcBef>
        <a:spcAft>
          <a:spcPct val="0"/>
        </a:spcAft>
        <a:buChar char="»"/>
        <a:defRPr sz="1800">
          <a:solidFill>
            <a:schemeClr val="tx1"/>
          </a:solidFill>
          <a:latin typeface="+mn-lt"/>
          <a:ea typeface="+mn-ea"/>
        </a:defRPr>
      </a:lvl7pPr>
      <a:lvl8pPr marL="1026000" indent="-198000" algn="l" rtl="0" eaLnBrk="1" fontAlgn="base" hangingPunct="1">
        <a:spcBef>
          <a:spcPct val="20000"/>
        </a:spcBef>
        <a:spcAft>
          <a:spcPct val="0"/>
        </a:spcAft>
        <a:buChar char="»"/>
        <a:defRPr sz="1800">
          <a:solidFill>
            <a:schemeClr val="tx1"/>
          </a:solidFill>
          <a:latin typeface="+mn-lt"/>
          <a:ea typeface="+mn-ea"/>
        </a:defRPr>
      </a:lvl8pPr>
      <a:lvl9pPr marL="1026000" indent="-198000" algn="l" rtl="0" eaLnBrk="1" fontAlgn="base" hangingPunct="1">
        <a:spcBef>
          <a:spcPct val="20000"/>
        </a:spcBef>
        <a:spcAft>
          <a:spcPct val="0"/>
        </a:spcAft>
        <a:buChar char="»"/>
        <a:defRPr sz="1800">
          <a:solidFill>
            <a:schemeClr val="tx1"/>
          </a:solidFill>
          <a:latin typeface="+mn-lt"/>
          <a:ea typeface="+mn-ea"/>
        </a:defRPr>
      </a:lvl9pPr>
    </p:bodyStyle>
    <p:other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3" orient="horz" pos="268" userDrawn="1">
          <p15:clr>
            <a:srgbClr val="F26B43"/>
          </p15:clr>
        </p15:guide>
        <p15:guide id="4" orient="horz" pos="881" userDrawn="1">
          <p15:clr>
            <a:srgbClr val="F26B43"/>
          </p15:clr>
        </p15:guide>
        <p15:guide id="5" orient="horz" pos="1074" userDrawn="1">
          <p15:clr>
            <a:srgbClr val="F26B43"/>
          </p15:clr>
        </p15:guide>
        <p15:guide id="6" orient="horz" pos="3938"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customXml" Target="../../customXml/item12.xml"/><Relationship Id="rId1" Type="http://schemas.openxmlformats.org/officeDocument/2006/relationships/customXml" Target="../../customXml/item2.xml"/><Relationship Id="rId4"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3" Type="http://schemas.openxmlformats.org/officeDocument/2006/relationships/hyperlink" Target="https://www.inside.dtu.dk/en/research/good-scientific-conduct/forskningsetik/research-ethics-committee-dtu-rec" TargetMode="External"/><Relationship Id="rId2" Type="http://schemas.openxmlformats.org/officeDocument/2006/relationships/notesSlide" Target="../notesSlides/notesSlide10.xml"/><Relationship Id="rId1" Type="http://schemas.openxmlformats.org/officeDocument/2006/relationships/slideLayout" Target="../slideLayouts/slideLayout12.xml"/><Relationship Id="rId4" Type="http://schemas.openxmlformats.org/officeDocument/2006/relationships/hyperlink" Target="mailto:researchethics@dtu.dk" TargetMode="External"/></Relationships>
</file>

<file path=ppt/slides/_rels/slide2.xml.rels><?xml version="1.0" encoding="UTF-8" standalone="yes"?>
<Relationships xmlns="http://schemas.openxmlformats.org/package/2006/relationships"><Relationship Id="rId3" Type="http://schemas.openxmlformats.org/officeDocument/2006/relationships/hyperlink" Target="https://www.etiskraad.dk/" TargetMode="External"/><Relationship Id="rId2" Type="http://schemas.openxmlformats.org/officeDocument/2006/relationships/notesSlide" Target="../notesSlides/notesSlide2.xml"/><Relationship Id="rId1" Type="http://schemas.openxmlformats.org/officeDocument/2006/relationships/slideLayout" Target="../slideLayouts/slideLayout13.xml"/><Relationship Id="rId6" Type="http://schemas.openxmlformats.org/officeDocument/2006/relationships/image" Target="../media/image1.png"/><Relationship Id="rId5" Type="http://schemas.openxmlformats.org/officeDocument/2006/relationships/hyperlink" Target="https://www.videnskabsetik.dk/om-det-videnskabsetiske-komitesystem" TargetMode="External"/><Relationship Id="rId4" Type="http://schemas.openxmlformats.org/officeDocument/2006/relationships/hyperlink" Target="https://www.dataetiskraad.dk/" TargetMode="Externa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customXml" Target="../../customXml/item10.xml"/><Relationship Id="rId1" Type="http://schemas.openxmlformats.org/officeDocument/2006/relationships/customXml" Target="../../customXml/item15.xml"/><Relationship Id="rId4"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customXml" Target="../../customXml/item1.xml"/><Relationship Id="rId1" Type="http://schemas.openxmlformats.org/officeDocument/2006/relationships/customXml" Target="../../customXml/item14.xml"/><Relationship Id="rId4"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customXml" Target="../../customXml/item17.xml"/><Relationship Id="rId1" Type="http://schemas.openxmlformats.org/officeDocument/2006/relationships/customXml" Target="../../customXml/item3.xml"/><Relationship Id="rId4"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customXml" Target="../../customXml/item8.xml"/><Relationship Id="rId1" Type="http://schemas.openxmlformats.org/officeDocument/2006/relationships/customXml" Target="../../customXml/item9.xml"/><Relationship Id="rId4"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Title 21">
            <a:extLst>
              <a:ext uri="{FF2B5EF4-FFF2-40B4-BE49-F238E27FC236}">
                <a16:creationId xmlns:a16="http://schemas.microsoft.com/office/drawing/2014/main" id="{C1393C32-4593-A727-A772-60975780A8AB}"/>
              </a:ext>
            </a:extLst>
          </p:cNvPr>
          <p:cNvSpPr>
            <a:spLocks noGrp="1"/>
          </p:cNvSpPr>
          <p:nvPr>
            <p:ph type="ctrTitle"/>
          </p:nvPr>
        </p:nvSpPr>
        <p:spPr/>
        <p:txBody>
          <a:bodyPr/>
          <a:lstStyle/>
          <a:p>
            <a:r>
              <a:rPr lang="en-US" dirty="0"/>
              <a:t>DTU Research Ethics Committee (REC)</a:t>
            </a:r>
            <a:br>
              <a:rPr lang="en-US" dirty="0"/>
            </a:br>
            <a:r>
              <a:rPr lang="da-DK" sz="2000" u="sng" dirty="0"/>
              <a:t>Brug af præsentationen: </a:t>
            </a:r>
            <a:r>
              <a:rPr lang="da-DK" sz="2000" b="0" dirty="0"/>
              <a:t>Kan anvendes af alle, der ønsker at forstå eller formidle REC.</a:t>
            </a:r>
            <a:br>
              <a:rPr lang="da-DK" sz="2000" b="0" dirty="0"/>
            </a:br>
            <a:r>
              <a:rPr lang="da-DK" sz="2000" b="0" dirty="0"/>
              <a:t>Engelsk version er under udarbejdelse. </a:t>
            </a:r>
            <a:br>
              <a:rPr lang="da-DK" sz="2000" dirty="0">
                <a:solidFill>
                  <a:schemeClr val="tx1"/>
                </a:solidFill>
              </a:rPr>
            </a:br>
            <a:br>
              <a:rPr lang="en-US" dirty="0"/>
            </a:br>
            <a:br>
              <a:rPr lang="en-US" dirty="0"/>
            </a:br>
            <a:endParaRPr lang="en-GB" dirty="0"/>
          </a:p>
        </p:txBody>
      </p:sp>
      <p:sp>
        <p:nvSpPr>
          <p:cNvPr id="23" name="Subtitle 22">
            <a:extLst>
              <a:ext uri="{FF2B5EF4-FFF2-40B4-BE49-F238E27FC236}">
                <a16:creationId xmlns:a16="http://schemas.microsoft.com/office/drawing/2014/main" id="{2A505916-C26B-4D8F-DD23-7BF9A136D3B0}"/>
              </a:ext>
            </a:extLst>
          </p:cNvPr>
          <p:cNvSpPr>
            <a:spLocks noGrp="1"/>
          </p:cNvSpPr>
          <p:nvPr>
            <p:ph type="subTitle" idx="1"/>
          </p:nvPr>
        </p:nvSpPr>
        <p:spPr/>
        <p:txBody>
          <a:bodyPr/>
          <a:lstStyle/>
          <a:p>
            <a:r>
              <a:rPr lang="en-US" sz="3200" b="1" dirty="0" err="1"/>
              <a:t>Grundpræsentation</a:t>
            </a:r>
            <a:r>
              <a:rPr lang="en-US" sz="3200" b="1" dirty="0"/>
              <a:t> </a:t>
            </a:r>
            <a:r>
              <a:rPr lang="en-US" sz="3200" b="1" dirty="0" err="1"/>
              <a:t>af</a:t>
            </a:r>
            <a:r>
              <a:rPr lang="en-US" sz="3200" b="1" dirty="0"/>
              <a:t> DTU REC (</a:t>
            </a:r>
            <a:r>
              <a:rPr lang="en-US" sz="3200" b="1" dirty="0" err="1"/>
              <a:t>dansk</a:t>
            </a:r>
            <a:r>
              <a:rPr lang="en-US" sz="3200" b="1" dirty="0"/>
              <a:t> version)</a:t>
            </a:r>
            <a:endParaRPr lang="en-US" sz="3200" dirty="0"/>
          </a:p>
          <a:p>
            <a:endParaRPr lang="en-GB" dirty="0"/>
          </a:p>
        </p:txBody>
      </p:sp>
      <p:sp>
        <p:nvSpPr>
          <p:cNvPr id="18" name="Footer Placeholder 17">
            <a:extLst>
              <a:ext uri="{FF2B5EF4-FFF2-40B4-BE49-F238E27FC236}">
                <a16:creationId xmlns:a16="http://schemas.microsoft.com/office/drawing/2014/main" id="{7D4DE17D-67D9-66AA-C1C4-1E8F443F4C99}"/>
              </a:ext>
            </a:extLst>
          </p:cNvPr>
          <p:cNvSpPr>
            <a:spLocks noGrp="1"/>
          </p:cNvSpPr>
          <p:nvPr>
            <p:ph type="ftr" sz="quarter" idx="11"/>
          </p:nvPr>
        </p:nvSpPr>
        <p:spPr>
          <a:xfrm>
            <a:off x="5590800" y="6541200"/>
            <a:ext cx="5497200" cy="316800"/>
          </a:xfrm>
        </p:spPr>
        <p:txBody>
          <a:bodyPr anchor="ctr"/>
          <a:lstStyle/>
          <a:p>
            <a:pPr algn="r"/>
            <a:r>
              <a:rPr lang="en-GB" dirty="0">
                <a:solidFill>
                  <a:schemeClr val="bg1"/>
                </a:solidFill>
              </a:rPr>
              <a:t>DTU Research Ethics Committee (DTU REC)</a:t>
            </a:r>
          </a:p>
        </p:txBody>
      </p:sp>
      <p:sp>
        <p:nvSpPr>
          <p:cNvPr id="4" name="TextBox 3">
            <a:extLst>
              <a:ext uri="{FF2B5EF4-FFF2-40B4-BE49-F238E27FC236}">
                <a16:creationId xmlns:a16="http://schemas.microsoft.com/office/drawing/2014/main" id="{C7B944EA-F1FA-B458-3DFB-313EED23D3DB}"/>
              </a:ext>
            </a:extLst>
          </p:cNvPr>
          <p:cNvSpPr txBox="1"/>
          <p:nvPr/>
        </p:nvSpPr>
        <p:spPr>
          <a:xfrm>
            <a:off x="11428809" y="6599572"/>
            <a:ext cx="509604" cy="200055"/>
          </a:xfrm>
          <a:prstGeom prst="rect">
            <a:avLst/>
          </a:prstGeom>
          <a:noFill/>
        </p:spPr>
        <p:txBody>
          <a:bodyPr wrap="square">
            <a:spAutoFit/>
          </a:bodyPr>
          <a:lstStyle/>
          <a:p>
            <a:fld id="{103EA872-A674-449B-A120-B97244F8E91D}" type="slidenum">
              <a:rPr lang="en-GB" sz="700" b="1" smtClean="0">
                <a:solidFill>
                  <a:schemeClr val="bg1"/>
                </a:solidFill>
                <a:latin typeface="+mn-lt"/>
              </a:rPr>
              <a:pPr/>
              <a:t>1</a:t>
            </a:fld>
            <a:endParaRPr lang="en-GB" sz="700" b="1" dirty="0">
              <a:solidFill>
                <a:schemeClr val="bg1"/>
              </a:solidFill>
              <a:latin typeface="+mn-lt"/>
            </a:endParaRPr>
          </a:p>
        </p:txBody>
      </p:sp>
    </p:spTree>
    <p:custDataLst>
      <p:custData r:id="rId1"/>
      <p:custData r:id="rId2"/>
    </p:custDataLst>
    <p:extLst>
      <p:ext uri="{BB962C8B-B14F-4D97-AF65-F5344CB8AC3E}">
        <p14:creationId xmlns:p14="http://schemas.microsoft.com/office/powerpoint/2010/main" val="232071413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133D45-589F-4009-2E4D-E61C18F91AAD}"/>
            </a:ext>
          </a:extLst>
        </p:cNvPr>
        <p:cNvGrpSpPr/>
        <p:nvPr/>
      </p:nvGrpSpPr>
      <p:grpSpPr>
        <a:xfrm>
          <a:off x="0" y="0"/>
          <a:ext cx="0" cy="0"/>
          <a:chOff x="0" y="0"/>
          <a:chExt cx="0" cy="0"/>
        </a:xfrm>
      </p:grpSpPr>
      <p:sp>
        <p:nvSpPr>
          <p:cNvPr id="19" name="Shape 3">
            <a:extLst>
              <a:ext uri="{FF2B5EF4-FFF2-40B4-BE49-F238E27FC236}">
                <a16:creationId xmlns:a16="http://schemas.microsoft.com/office/drawing/2014/main" id="{5E3A096F-376E-A5E0-CB6E-9143AE1F05D6}"/>
              </a:ext>
            </a:extLst>
          </p:cNvPr>
          <p:cNvSpPr/>
          <p:nvPr/>
        </p:nvSpPr>
        <p:spPr>
          <a:xfrm>
            <a:off x="875385" y="1690424"/>
            <a:ext cx="9264821" cy="4341900"/>
          </a:xfrm>
          <a:prstGeom prst="roundRect">
            <a:avLst>
              <a:gd name="adj" fmla="val 1616"/>
            </a:avLst>
          </a:prstGeom>
          <a:solidFill>
            <a:schemeClr val="bg1">
              <a:lumMod val="95000"/>
            </a:schemeClr>
          </a:solidFill>
          <a:ln w="12700">
            <a:solidFill>
              <a:srgbClr val="D9D9D9"/>
            </a:solidFill>
            <a:prstDash val="solid"/>
          </a:ln>
          <a:effectLst>
            <a:outerShdw blurRad="12700" dist="12700" dir="2700000" algn="bl" rotWithShape="0">
              <a:srgbClr val="000000">
                <a:alpha val="12000"/>
              </a:srgbClr>
            </a:outerShdw>
          </a:effectLst>
        </p:spPr>
        <p:txBody>
          <a:bodyPr/>
          <a:lstStyle/>
          <a:p>
            <a:endParaRPr lang="da-DK"/>
          </a:p>
        </p:txBody>
      </p:sp>
      <p:sp>
        <p:nvSpPr>
          <p:cNvPr id="20" name="Text 7">
            <a:extLst>
              <a:ext uri="{FF2B5EF4-FFF2-40B4-BE49-F238E27FC236}">
                <a16:creationId xmlns:a16="http://schemas.microsoft.com/office/drawing/2014/main" id="{3CA25808-7143-A41E-6619-82E608B6D495}"/>
              </a:ext>
            </a:extLst>
          </p:cNvPr>
          <p:cNvSpPr/>
          <p:nvPr/>
        </p:nvSpPr>
        <p:spPr>
          <a:xfrm>
            <a:off x="1025958" y="1900251"/>
            <a:ext cx="8746162" cy="3979744"/>
          </a:xfrm>
          <a:prstGeom prst="rect">
            <a:avLst/>
          </a:prstGeom>
          <a:noFill/>
          <a:ln/>
        </p:spPr>
        <p:txBody>
          <a:bodyPr wrap="square" lIns="381" tIns="381" rIns="381" bIns="381" rtlCol="0" anchor="t">
            <a:normAutofit/>
          </a:bodyPr>
          <a:lstStyle/>
          <a:p>
            <a:pPr>
              <a:buSzPct val="100000"/>
            </a:pPr>
            <a:endParaRPr lang="en-US" sz="2400" b="1" dirty="0">
              <a:solidFill>
                <a:srgbClr val="990000"/>
              </a:solidFill>
            </a:endParaRPr>
          </a:p>
          <a:p>
            <a:pPr>
              <a:buSzPct val="100000"/>
            </a:pPr>
            <a:r>
              <a:rPr lang="da-DK" sz="2400" dirty="0"/>
              <a:t>Yderligere information om DTU REC fremgår af </a:t>
            </a:r>
            <a:r>
              <a:rPr lang="da-DK" sz="2400" dirty="0">
                <a:hlinkClick r:id="rId3"/>
              </a:rPr>
              <a:t>DTU Inside </a:t>
            </a:r>
            <a:br>
              <a:rPr lang="da-DK" sz="2400" dirty="0"/>
            </a:br>
            <a:endParaRPr lang="da-DK" sz="2400" dirty="0"/>
          </a:p>
          <a:p>
            <a:pPr>
              <a:buSzPct val="100000"/>
            </a:pPr>
            <a:r>
              <a:rPr lang="da-DK" sz="2400" dirty="0"/>
              <a:t>Kontakt DTU REC-sekretariatet ved spørgsmål: </a:t>
            </a:r>
            <a:r>
              <a:rPr lang="da-DK" sz="2400" dirty="0">
                <a:hlinkClick r:id="rId4"/>
              </a:rPr>
              <a:t>researchethics@dtu.dk</a:t>
            </a:r>
            <a:endParaRPr lang="da-DK" sz="2400" dirty="0"/>
          </a:p>
        </p:txBody>
      </p:sp>
      <p:sp>
        <p:nvSpPr>
          <p:cNvPr id="4" name="Title 9">
            <a:extLst>
              <a:ext uri="{FF2B5EF4-FFF2-40B4-BE49-F238E27FC236}">
                <a16:creationId xmlns:a16="http://schemas.microsoft.com/office/drawing/2014/main" id="{14BB2B7A-15E9-1752-38D9-CD039EF506AB}"/>
              </a:ext>
            </a:extLst>
          </p:cNvPr>
          <p:cNvSpPr txBox="1">
            <a:spLocks/>
          </p:cNvSpPr>
          <p:nvPr/>
        </p:nvSpPr>
        <p:spPr>
          <a:xfrm>
            <a:off x="1774726" y="426127"/>
            <a:ext cx="9312374" cy="972716"/>
          </a:xfrm>
          <a:prstGeom prst="rect">
            <a:avLst/>
          </a:prstGeom>
        </p:spPr>
        <p:txBody>
          <a:bodyPr/>
          <a:lstStyle>
            <a:lvl1pPr algn="l" rtl="0" eaLnBrk="1" fontAlgn="base" hangingPunct="1">
              <a:spcBef>
                <a:spcPct val="0"/>
              </a:spcBef>
              <a:spcAft>
                <a:spcPct val="0"/>
              </a:spcAft>
              <a:defRPr sz="3000" b="1">
                <a:solidFill>
                  <a:srgbClr val="000000"/>
                </a:solidFill>
                <a:latin typeface="+mj-lt"/>
                <a:ea typeface="+mj-ea"/>
                <a:cs typeface="+mj-cs"/>
              </a:defRPr>
            </a:lvl1pPr>
            <a:lvl2pPr algn="l" rtl="0" eaLnBrk="1" fontAlgn="base" hangingPunct="1">
              <a:spcBef>
                <a:spcPct val="0"/>
              </a:spcBef>
              <a:spcAft>
                <a:spcPct val="0"/>
              </a:spcAft>
              <a:defRPr sz="2400" b="1">
                <a:solidFill>
                  <a:schemeClr val="tx1"/>
                </a:solidFill>
                <a:latin typeface="Verdana" pitchFamily="34" charset="0"/>
                <a:ea typeface="ＭＳ Ｐゴシック" pitchFamily="-80" charset="-128"/>
              </a:defRPr>
            </a:lvl2pPr>
            <a:lvl3pPr algn="l" rtl="0" eaLnBrk="1" fontAlgn="base" hangingPunct="1">
              <a:spcBef>
                <a:spcPct val="0"/>
              </a:spcBef>
              <a:spcAft>
                <a:spcPct val="0"/>
              </a:spcAft>
              <a:defRPr sz="2400" b="1">
                <a:solidFill>
                  <a:schemeClr val="tx1"/>
                </a:solidFill>
                <a:latin typeface="Verdana" pitchFamily="34" charset="0"/>
                <a:ea typeface="ＭＳ Ｐゴシック" pitchFamily="-80" charset="-128"/>
              </a:defRPr>
            </a:lvl3pPr>
            <a:lvl4pPr algn="l" rtl="0" eaLnBrk="1" fontAlgn="base" hangingPunct="1">
              <a:spcBef>
                <a:spcPct val="0"/>
              </a:spcBef>
              <a:spcAft>
                <a:spcPct val="0"/>
              </a:spcAft>
              <a:defRPr sz="2400" b="1">
                <a:solidFill>
                  <a:schemeClr val="tx1"/>
                </a:solidFill>
                <a:latin typeface="Verdana" pitchFamily="34" charset="0"/>
                <a:ea typeface="ＭＳ Ｐゴシック" pitchFamily="-80" charset="-128"/>
              </a:defRPr>
            </a:lvl4pPr>
            <a:lvl5pPr algn="l" rtl="0" eaLnBrk="1" fontAlgn="base" hangingPunct="1">
              <a:spcBef>
                <a:spcPct val="0"/>
              </a:spcBef>
              <a:spcAft>
                <a:spcPct val="0"/>
              </a:spcAft>
              <a:defRPr sz="2400" b="1">
                <a:solidFill>
                  <a:schemeClr val="tx1"/>
                </a:solidFill>
                <a:latin typeface="Verdana" pitchFamily="34" charset="0"/>
                <a:ea typeface="ＭＳ Ｐゴシック" pitchFamily="-80" charset="-128"/>
              </a:defRPr>
            </a:lvl5pPr>
            <a:lvl6pPr marL="457200" algn="l" rtl="0" eaLnBrk="1" fontAlgn="base" hangingPunct="1">
              <a:spcBef>
                <a:spcPct val="0"/>
              </a:spcBef>
              <a:spcAft>
                <a:spcPct val="0"/>
              </a:spcAft>
              <a:defRPr sz="2400" b="1">
                <a:solidFill>
                  <a:schemeClr val="tx1"/>
                </a:solidFill>
                <a:latin typeface="Verdana" pitchFamily="34" charset="0"/>
                <a:ea typeface="ＭＳ Ｐゴシック" pitchFamily="-80" charset="-128"/>
              </a:defRPr>
            </a:lvl6pPr>
            <a:lvl7pPr marL="914400" algn="l" rtl="0" eaLnBrk="1" fontAlgn="base" hangingPunct="1">
              <a:spcBef>
                <a:spcPct val="0"/>
              </a:spcBef>
              <a:spcAft>
                <a:spcPct val="0"/>
              </a:spcAft>
              <a:defRPr sz="2400" b="1">
                <a:solidFill>
                  <a:schemeClr val="tx1"/>
                </a:solidFill>
                <a:latin typeface="Verdana" pitchFamily="34" charset="0"/>
                <a:ea typeface="ＭＳ Ｐゴシック" pitchFamily="-80" charset="-128"/>
              </a:defRPr>
            </a:lvl7pPr>
            <a:lvl8pPr marL="1371600" algn="l" rtl="0" eaLnBrk="1" fontAlgn="base" hangingPunct="1">
              <a:spcBef>
                <a:spcPct val="0"/>
              </a:spcBef>
              <a:spcAft>
                <a:spcPct val="0"/>
              </a:spcAft>
              <a:defRPr sz="2400" b="1">
                <a:solidFill>
                  <a:schemeClr val="tx1"/>
                </a:solidFill>
                <a:latin typeface="Verdana" pitchFamily="34" charset="0"/>
                <a:ea typeface="ＭＳ Ｐゴシック" pitchFamily="-80" charset="-128"/>
              </a:defRPr>
            </a:lvl8pPr>
            <a:lvl9pPr marL="1828800" algn="l" rtl="0" eaLnBrk="1" fontAlgn="base" hangingPunct="1">
              <a:spcBef>
                <a:spcPct val="0"/>
              </a:spcBef>
              <a:spcAft>
                <a:spcPct val="0"/>
              </a:spcAft>
              <a:defRPr sz="2400" b="1">
                <a:solidFill>
                  <a:schemeClr val="tx1"/>
                </a:solidFill>
                <a:latin typeface="Verdana" pitchFamily="34" charset="0"/>
                <a:ea typeface="ＭＳ Ｐゴシック" pitchFamily="-80" charset="-128"/>
              </a:defRPr>
            </a:lvl9pPr>
          </a:lstStyle>
          <a:p>
            <a:r>
              <a:rPr lang="en-US" sz="3200" kern="0" dirty="0">
                <a:solidFill>
                  <a:srgbClr val="1F1F1F"/>
                </a:solidFill>
                <a:latin typeface="Aptos Display" pitchFamily="34" charset="0"/>
                <a:ea typeface="Aptos Display" pitchFamily="34" charset="-122"/>
                <a:cs typeface="Aptos Display" pitchFamily="34" charset="-120"/>
              </a:rPr>
              <a:t>Mere information om DTU REC </a:t>
            </a:r>
            <a:endParaRPr lang="en-GB" kern="0" dirty="0"/>
          </a:p>
        </p:txBody>
      </p:sp>
      <p:sp>
        <p:nvSpPr>
          <p:cNvPr id="5" name="Footer Placeholder 17">
            <a:extLst>
              <a:ext uri="{FF2B5EF4-FFF2-40B4-BE49-F238E27FC236}">
                <a16:creationId xmlns:a16="http://schemas.microsoft.com/office/drawing/2014/main" id="{2DA72638-BAE9-2052-56B9-C93FCA62FA9F}"/>
              </a:ext>
            </a:extLst>
          </p:cNvPr>
          <p:cNvSpPr txBox="1">
            <a:spLocks/>
          </p:cNvSpPr>
          <p:nvPr/>
        </p:nvSpPr>
        <p:spPr>
          <a:xfrm>
            <a:off x="5590800" y="6541200"/>
            <a:ext cx="5497200" cy="316800"/>
          </a:xfrm>
          <a:prstGeom prst="rect">
            <a:avLst/>
          </a:prstGeom>
        </p:spPr>
        <p:txBody>
          <a:bodyPr anchor="ctr"/>
          <a:lstStyle>
            <a:defPPr>
              <a:defRPr lang="da-DK"/>
            </a:defPPr>
            <a:lvl1pPr algn="l" rtl="0" fontAlgn="base">
              <a:spcBef>
                <a:spcPct val="50000"/>
              </a:spcBef>
              <a:spcAft>
                <a:spcPct val="0"/>
              </a:spcAft>
              <a:defRPr sz="1600" kern="1200">
                <a:solidFill>
                  <a:schemeClr val="tx1"/>
                </a:solidFill>
                <a:latin typeface="Verdana" pitchFamily="34" charset="0"/>
                <a:ea typeface="ＭＳ Ｐゴシック" pitchFamily="-80" charset="-128"/>
                <a:cs typeface="+mn-cs"/>
              </a:defRPr>
            </a:lvl1pPr>
            <a:lvl2pPr marL="457200" algn="l" rtl="0" fontAlgn="base">
              <a:spcBef>
                <a:spcPct val="50000"/>
              </a:spcBef>
              <a:spcAft>
                <a:spcPct val="0"/>
              </a:spcAft>
              <a:defRPr sz="1600" kern="1200">
                <a:solidFill>
                  <a:schemeClr val="tx1"/>
                </a:solidFill>
                <a:latin typeface="Verdana" pitchFamily="34" charset="0"/>
                <a:ea typeface="ＭＳ Ｐゴシック" pitchFamily="-80" charset="-128"/>
                <a:cs typeface="+mn-cs"/>
              </a:defRPr>
            </a:lvl2pPr>
            <a:lvl3pPr marL="914400" algn="l" rtl="0" fontAlgn="base">
              <a:spcBef>
                <a:spcPct val="50000"/>
              </a:spcBef>
              <a:spcAft>
                <a:spcPct val="0"/>
              </a:spcAft>
              <a:defRPr sz="1600" kern="1200">
                <a:solidFill>
                  <a:schemeClr val="tx1"/>
                </a:solidFill>
                <a:latin typeface="Verdana" pitchFamily="34" charset="0"/>
                <a:ea typeface="ＭＳ Ｐゴシック" pitchFamily="-80" charset="-128"/>
                <a:cs typeface="+mn-cs"/>
              </a:defRPr>
            </a:lvl3pPr>
            <a:lvl4pPr marL="1371600" algn="l" rtl="0" fontAlgn="base">
              <a:spcBef>
                <a:spcPct val="50000"/>
              </a:spcBef>
              <a:spcAft>
                <a:spcPct val="0"/>
              </a:spcAft>
              <a:defRPr sz="1600" kern="1200">
                <a:solidFill>
                  <a:schemeClr val="tx1"/>
                </a:solidFill>
                <a:latin typeface="Verdana" pitchFamily="34" charset="0"/>
                <a:ea typeface="ＭＳ Ｐゴシック" pitchFamily="-80" charset="-128"/>
                <a:cs typeface="+mn-cs"/>
              </a:defRPr>
            </a:lvl4pPr>
            <a:lvl5pPr marL="1828800" algn="l" rtl="0" fontAlgn="base">
              <a:spcBef>
                <a:spcPct val="50000"/>
              </a:spcBef>
              <a:spcAft>
                <a:spcPct val="0"/>
              </a:spcAft>
              <a:defRPr sz="1600" kern="1200">
                <a:solidFill>
                  <a:schemeClr val="tx1"/>
                </a:solidFill>
                <a:latin typeface="Verdana" pitchFamily="34" charset="0"/>
                <a:ea typeface="ＭＳ Ｐゴシック" pitchFamily="-80" charset="-128"/>
                <a:cs typeface="+mn-cs"/>
              </a:defRPr>
            </a:lvl5pPr>
            <a:lvl6pPr marL="2286000" algn="l" defTabSz="914400" rtl="0" eaLnBrk="1" latinLnBrk="0" hangingPunct="1">
              <a:defRPr sz="1600" kern="1200">
                <a:solidFill>
                  <a:schemeClr val="tx1"/>
                </a:solidFill>
                <a:latin typeface="Verdana" pitchFamily="34" charset="0"/>
                <a:ea typeface="ＭＳ Ｐゴシック" pitchFamily="-80" charset="-128"/>
                <a:cs typeface="+mn-cs"/>
              </a:defRPr>
            </a:lvl6pPr>
            <a:lvl7pPr marL="2743200" algn="l" defTabSz="914400" rtl="0" eaLnBrk="1" latinLnBrk="0" hangingPunct="1">
              <a:defRPr sz="1600" kern="1200">
                <a:solidFill>
                  <a:schemeClr val="tx1"/>
                </a:solidFill>
                <a:latin typeface="Verdana" pitchFamily="34" charset="0"/>
                <a:ea typeface="ＭＳ Ｐゴシック" pitchFamily="-80" charset="-128"/>
                <a:cs typeface="+mn-cs"/>
              </a:defRPr>
            </a:lvl7pPr>
            <a:lvl8pPr marL="3200400" algn="l" defTabSz="914400" rtl="0" eaLnBrk="1" latinLnBrk="0" hangingPunct="1">
              <a:defRPr sz="1600" kern="1200">
                <a:solidFill>
                  <a:schemeClr val="tx1"/>
                </a:solidFill>
                <a:latin typeface="Verdana" pitchFamily="34" charset="0"/>
                <a:ea typeface="ＭＳ Ｐゴシック" pitchFamily="-80" charset="-128"/>
                <a:cs typeface="+mn-cs"/>
              </a:defRPr>
            </a:lvl8pPr>
            <a:lvl9pPr marL="3657600" algn="l" defTabSz="914400" rtl="0" eaLnBrk="1" latinLnBrk="0" hangingPunct="1">
              <a:defRPr sz="1600" kern="1200">
                <a:solidFill>
                  <a:schemeClr val="tx1"/>
                </a:solidFill>
                <a:latin typeface="Verdana" pitchFamily="34" charset="0"/>
                <a:ea typeface="ＭＳ Ｐゴシック" pitchFamily="-80" charset="-128"/>
                <a:cs typeface="+mn-cs"/>
              </a:defRPr>
            </a:lvl9pPr>
          </a:lstStyle>
          <a:p>
            <a:pPr algn="r"/>
            <a:r>
              <a:rPr lang="en-GB" sz="700" dirty="0">
                <a:solidFill>
                  <a:schemeClr val="bg1"/>
                </a:solidFill>
                <a:latin typeface="+mn-lt"/>
                <a:ea typeface="Verdana" panose="020B0604030504040204" pitchFamily="34" charset="0"/>
              </a:rPr>
              <a:t>DTU Research Ethics Committee (DTU REC)</a:t>
            </a:r>
          </a:p>
        </p:txBody>
      </p:sp>
      <p:sp>
        <p:nvSpPr>
          <p:cNvPr id="6" name="Date Placeholder 1">
            <a:extLst>
              <a:ext uri="{FF2B5EF4-FFF2-40B4-BE49-F238E27FC236}">
                <a16:creationId xmlns:a16="http://schemas.microsoft.com/office/drawing/2014/main" id="{C0B58328-7528-2438-555C-6C097F236BED}"/>
              </a:ext>
            </a:extLst>
          </p:cNvPr>
          <p:cNvSpPr txBox="1">
            <a:spLocks/>
          </p:cNvSpPr>
          <p:nvPr/>
        </p:nvSpPr>
        <p:spPr>
          <a:xfrm>
            <a:off x="252000" y="6541200"/>
            <a:ext cx="1105200" cy="316800"/>
          </a:xfrm>
          <a:prstGeom prst="rect">
            <a:avLst/>
          </a:prstGeom>
        </p:spPr>
        <p:txBody>
          <a:bodyPr/>
          <a:lstStyle>
            <a:defPPr>
              <a:defRPr lang="da-DK"/>
            </a:defPPr>
            <a:lvl1pPr algn="l" rtl="0" fontAlgn="base">
              <a:spcBef>
                <a:spcPct val="50000"/>
              </a:spcBef>
              <a:spcAft>
                <a:spcPct val="0"/>
              </a:spcAft>
              <a:defRPr sz="1600" kern="1200">
                <a:solidFill>
                  <a:schemeClr val="tx1"/>
                </a:solidFill>
                <a:latin typeface="Verdana" pitchFamily="34" charset="0"/>
                <a:ea typeface="ＭＳ Ｐゴシック" pitchFamily="-80" charset="-128"/>
                <a:cs typeface="+mn-cs"/>
              </a:defRPr>
            </a:lvl1pPr>
            <a:lvl2pPr marL="457200" algn="l" rtl="0" fontAlgn="base">
              <a:spcBef>
                <a:spcPct val="50000"/>
              </a:spcBef>
              <a:spcAft>
                <a:spcPct val="0"/>
              </a:spcAft>
              <a:defRPr sz="1600" kern="1200">
                <a:solidFill>
                  <a:schemeClr val="tx1"/>
                </a:solidFill>
                <a:latin typeface="Verdana" pitchFamily="34" charset="0"/>
                <a:ea typeface="ＭＳ Ｐゴシック" pitchFamily="-80" charset="-128"/>
                <a:cs typeface="+mn-cs"/>
              </a:defRPr>
            </a:lvl2pPr>
            <a:lvl3pPr marL="914400" algn="l" rtl="0" fontAlgn="base">
              <a:spcBef>
                <a:spcPct val="50000"/>
              </a:spcBef>
              <a:spcAft>
                <a:spcPct val="0"/>
              </a:spcAft>
              <a:defRPr sz="1600" kern="1200">
                <a:solidFill>
                  <a:schemeClr val="tx1"/>
                </a:solidFill>
                <a:latin typeface="Verdana" pitchFamily="34" charset="0"/>
                <a:ea typeface="ＭＳ Ｐゴシック" pitchFamily="-80" charset="-128"/>
                <a:cs typeface="+mn-cs"/>
              </a:defRPr>
            </a:lvl3pPr>
            <a:lvl4pPr marL="1371600" algn="l" rtl="0" fontAlgn="base">
              <a:spcBef>
                <a:spcPct val="50000"/>
              </a:spcBef>
              <a:spcAft>
                <a:spcPct val="0"/>
              </a:spcAft>
              <a:defRPr sz="1600" kern="1200">
                <a:solidFill>
                  <a:schemeClr val="tx1"/>
                </a:solidFill>
                <a:latin typeface="Verdana" pitchFamily="34" charset="0"/>
                <a:ea typeface="ＭＳ Ｐゴシック" pitchFamily="-80" charset="-128"/>
                <a:cs typeface="+mn-cs"/>
              </a:defRPr>
            </a:lvl4pPr>
            <a:lvl5pPr marL="1828800" algn="l" rtl="0" fontAlgn="base">
              <a:spcBef>
                <a:spcPct val="50000"/>
              </a:spcBef>
              <a:spcAft>
                <a:spcPct val="0"/>
              </a:spcAft>
              <a:defRPr sz="1600" kern="1200">
                <a:solidFill>
                  <a:schemeClr val="tx1"/>
                </a:solidFill>
                <a:latin typeface="Verdana" pitchFamily="34" charset="0"/>
                <a:ea typeface="ＭＳ Ｐゴシック" pitchFamily="-80" charset="-128"/>
                <a:cs typeface="+mn-cs"/>
              </a:defRPr>
            </a:lvl5pPr>
            <a:lvl6pPr marL="2286000" algn="l" defTabSz="914400" rtl="0" eaLnBrk="1" latinLnBrk="0" hangingPunct="1">
              <a:defRPr sz="1600" kern="1200">
                <a:solidFill>
                  <a:schemeClr val="tx1"/>
                </a:solidFill>
                <a:latin typeface="Verdana" pitchFamily="34" charset="0"/>
                <a:ea typeface="ＭＳ Ｐゴシック" pitchFamily="-80" charset="-128"/>
                <a:cs typeface="+mn-cs"/>
              </a:defRPr>
            </a:lvl6pPr>
            <a:lvl7pPr marL="2743200" algn="l" defTabSz="914400" rtl="0" eaLnBrk="1" latinLnBrk="0" hangingPunct="1">
              <a:defRPr sz="1600" kern="1200">
                <a:solidFill>
                  <a:schemeClr val="tx1"/>
                </a:solidFill>
                <a:latin typeface="Verdana" pitchFamily="34" charset="0"/>
                <a:ea typeface="ＭＳ Ｐゴシック" pitchFamily="-80" charset="-128"/>
                <a:cs typeface="+mn-cs"/>
              </a:defRPr>
            </a:lvl7pPr>
            <a:lvl8pPr marL="3200400" algn="l" defTabSz="914400" rtl="0" eaLnBrk="1" latinLnBrk="0" hangingPunct="1">
              <a:defRPr sz="1600" kern="1200">
                <a:solidFill>
                  <a:schemeClr val="tx1"/>
                </a:solidFill>
                <a:latin typeface="Verdana" pitchFamily="34" charset="0"/>
                <a:ea typeface="ＭＳ Ｐゴシック" pitchFamily="-80" charset="-128"/>
                <a:cs typeface="+mn-cs"/>
              </a:defRPr>
            </a:lvl8pPr>
            <a:lvl9pPr marL="3657600" algn="l" defTabSz="914400" rtl="0" eaLnBrk="1" latinLnBrk="0" hangingPunct="1">
              <a:defRPr sz="1600" kern="1200">
                <a:solidFill>
                  <a:schemeClr val="tx1"/>
                </a:solidFill>
                <a:latin typeface="Verdana" pitchFamily="34" charset="0"/>
                <a:ea typeface="ＭＳ Ｐゴシック" pitchFamily="-80" charset="-128"/>
                <a:cs typeface="+mn-cs"/>
              </a:defRPr>
            </a:lvl9pPr>
          </a:lstStyle>
          <a:p>
            <a:r>
              <a:rPr lang="da-DK" sz="700" dirty="0">
                <a:solidFill>
                  <a:schemeClr val="bg1"/>
                </a:solidFill>
                <a:latin typeface="+mj-lt"/>
              </a:rPr>
              <a:t>29-04-2026</a:t>
            </a:r>
          </a:p>
        </p:txBody>
      </p:sp>
      <p:sp>
        <p:nvSpPr>
          <p:cNvPr id="7" name="TextBox 6">
            <a:extLst>
              <a:ext uri="{FF2B5EF4-FFF2-40B4-BE49-F238E27FC236}">
                <a16:creationId xmlns:a16="http://schemas.microsoft.com/office/drawing/2014/main" id="{E1BF743E-5333-6736-7BBF-144A6BCC1E51}"/>
              </a:ext>
            </a:extLst>
          </p:cNvPr>
          <p:cNvSpPr txBox="1"/>
          <p:nvPr/>
        </p:nvSpPr>
        <p:spPr>
          <a:xfrm>
            <a:off x="11428809" y="6599572"/>
            <a:ext cx="509604" cy="200055"/>
          </a:xfrm>
          <a:prstGeom prst="rect">
            <a:avLst/>
          </a:prstGeom>
          <a:noFill/>
        </p:spPr>
        <p:txBody>
          <a:bodyPr wrap="square">
            <a:spAutoFit/>
          </a:bodyPr>
          <a:lstStyle/>
          <a:p>
            <a:fld id="{103EA872-A674-449B-A120-B97244F8E91D}" type="slidenum">
              <a:rPr lang="en-GB" sz="700" b="1" smtClean="0">
                <a:solidFill>
                  <a:schemeClr val="bg1"/>
                </a:solidFill>
                <a:latin typeface="+mn-lt"/>
              </a:rPr>
              <a:pPr/>
              <a:t>10</a:t>
            </a:fld>
            <a:endParaRPr lang="en-GB" sz="700" b="1" dirty="0">
              <a:solidFill>
                <a:schemeClr val="bg1"/>
              </a:solidFill>
              <a:latin typeface="+mn-lt"/>
            </a:endParaRPr>
          </a:p>
        </p:txBody>
      </p:sp>
    </p:spTree>
    <p:extLst>
      <p:ext uri="{BB962C8B-B14F-4D97-AF65-F5344CB8AC3E}">
        <p14:creationId xmlns:p14="http://schemas.microsoft.com/office/powerpoint/2010/main" val="12017734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017B7F-E48E-BB76-4DB6-40F245BC0F0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AF2515F-8A79-B6EC-3FAC-BC669CE329A2}"/>
              </a:ext>
            </a:extLst>
          </p:cNvPr>
          <p:cNvSpPr>
            <a:spLocks noGrp="1"/>
          </p:cNvSpPr>
          <p:nvPr>
            <p:ph type="ctrTitle"/>
          </p:nvPr>
        </p:nvSpPr>
        <p:spPr>
          <a:xfrm>
            <a:off x="1523801" y="445691"/>
            <a:ext cx="9142810" cy="751061"/>
          </a:xfrm>
        </p:spPr>
        <p:txBody>
          <a:bodyPr/>
          <a:lstStyle/>
          <a:p>
            <a:pPr algn="l"/>
            <a:r>
              <a:rPr lang="da-DK" sz="2000" dirty="0"/>
              <a:t>Forskningsetik i en dansk kontekst</a:t>
            </a:r>
            <a:br>
              <a:rPr lang="da-DK" sz="2000" dirty="0"/>
            </a:br>
            <a:endParaRPr lang="da-DK" sz="2000" b="0" i="1" dirty="0">
              <a:solidFill>
                <a:schemeClr val="tx1">
                  <a:lumMod val="50000"/>
                  <a:lumOff val="50000"/>
                </a:schemeClr>
              </a:solidFill>
            </a:endParaRPr>
          </a:p>
        </p:txBody>
      </p:sp>
      <p:sp>
        <p:nvSpPr>
          <p:cNvPr id="3" name="Subtitle 2">
            <a:extLst>
              <a:ext uri="{FF2B5EF4-FFF2-40B4-BE49-F238E27FC236}">
                <a16:creationId xmlns:a16="http://schemas.microsoft.com/office/drawing/2014/main" id="{DB800269-ECE4-B732-A336-F0DA46E030FB}"/>
              </a:ext>
            </a:extLst>
          </p:cNvPr>
          <p:cNvSpPr>
            <a:spLocks noGrp="1"/>
          </p:cNvSpPr>
          <p:nvPr>
            <p:ph type="subTitle" idx="1"/>
          </p:nvPr>
        </p:nvSpPr>
        <p:spPr>
          <a:xfrm>
            <a:off x="46534" y="1988840"/>
            <a:ext cx="12457384" cy="4320480"/>
          </a:xfrm>
        </p:spPr>
        <p:txBody>
          <a:bodyPr/>
          <a:lstStyle/>
          <a:p>
            <a:pPr algn="l"/>
            <a:endParaRPr lang="da-DK" sz="1400" dirty="0"/>
          </a:p>
          <a:p>
            <a:pPr marL="342900" indent="-342900" algn="l">
              <a:buFont typeface="Arial" panose="020B0604020202020204" pitchFamily="34" charset="0"/>
              <a:buChar char="•"/>
            </a:pPr>
            <a:endParaRPr lang="da-DK" sz="1400" dirty="0"/>
          </a:p>
          <a:p>
            <a:pPr marL="342900" indent="-342900" algn="l">
              <a:buFont typeface="Arial" panose="020B0604020202020204" pitchFamily="34" charset="0"/>
              <a:buChar char="•"/>
            </a:pPr>
            <a:endParaRPr lang="da-DK" sz="1400" dirty="0"/>
          </a:p>
        </p:txBody>
      </p:sp>
      <p:sp>
        <p:nvSpPr>
          <p:cNvPr id="4" name="Date Placeholder 3">
            <a:extLst>
              <a:ext uri="{FF2B5EF4-FFF2-40B4-BE49-F238E27FC236}">
                <a16:creationId xmlns:a16="http://schemas.microsoft.com/office/drawing/2014/main" id="{E9BFBACF-86C3-1E1C-F434-927C4DD05C07}"/>
              </a:ext>
            </a:extLst>
          </p:cNvPr>
          <p:cNvSpPr>
            <a:spLocks noGrp="1"/>
          </p:cNvSpPr>
          <p:nvPr>
            <p:ph type="dt" sz="half" idx="10"/>
          </p:nvPr>
        </p:nvSpPr>
        <p:spPr/>
        <p:txBody>
          <a:bodyPr/>
          <a:lstStyle/>
          <a:p>
            <a:r>
              <a:rPr lang="da-DK" dirty="0"/>
              <a:t>29-04-2026</a:t>
            </a:r>
          </a:p>
        </p:txBody>
      </p:sp>
      <p:sp>
        <p:nvSpPr>
          <p:cNvPr id="5" name="Footer Placeholder 4">
            <a:extLst>
              <a:ext uri="{FF2B5EF4-FFF2-40B4-BE49-F238E27FC236}">
                <a16:creationId xmlns:a16="http://schemas.microsoft.com/office/drawing/2014/main" id="{FD592156-EA71-2FA9-CC27-F1068D6D2373}"/>
              </a:ext>
            </a:extLst>
          </p:cNvPr>
          <p:cNvSpPr>
            <a:spLocks noGrp="1"/>
          </p:cNvSpPr>
          <p:nvPr>
            <p:ph type="ftr" sz="quarter" idx="11"/>
          </p:nvPr>
        </p:nvSpPr>
        <p:spPr/>
        <p:txBody>
          <a:bodyPr/>
          <a:lstStyle/>
          <a:p>
            <a:r>
              <a:rPr lang="en-GB" dirty="0"/>
              <a:t>DTU Research Ethics Committee (DTU REC)</a:t>
            </a:r>
          </a:p>
          <a:p>
            <a:endParaRPr lang="da-DK" dirty="0"/>
          </a:p>
        </p:txBody>
      </p:sp>
      <p:sp>
        <p:nvSpPr>
          <p:cNvPr id="6" name="Slide Number Placeholder 5">
            <a:extLst>
              <a:ext uri="{FF2B5EF4-FFF2-40B4-BE49-F238E27FC236}">
                <a16:creationId xmlns:a16="http://schemas.microsoft.com/office/drawing/2014/main" id="{F074DDF6-2790-DEEA-90F3-FD59168F8098}"/>
              </a:ext>
            </a:extLst>
          </p:cNvPr>
          <p:cNvSpPr>
            <a:spLocks noGrp="1"/>
          </p:cNvSpPr>
          <p:nvPr>
            <p:ph type="sldNum" sz="quarter" idx="12"/>
          </p:nvPr>
        </p:nvSpPr>
        <p:spPr/>
        <p:txBody>
          <a:bodyPr/>
          <a:lstStyle/>
          <a:p>
            <a:fld id="{6BC1F25B-4C36-4246-9A52-B353967AFE02}" type="slidenum">
              <a:rPr lang="da-DK" smtClean="0"/>
              <a:t>2</a:t>
            </a:fld>
            <a:endParaRPr lang="da-DK"/>
          </a:p>
        </p:txBody>
      </p:sp>
      <p:sp>
        <p:nvSpPr>
          <p:cNvPr id="7" name="TextBox 6">
            <a:extLst>
              <a:ext uri="{FF2B5EF4-FFF2-40B4-BE49-F238E27FC236}">
                <a16:creationId xmlns:a16="http://schemas.microsoft.com/office/drawing/2014/main" id="{B1E2B8CE-AB09-14D1-2B4C-F259FA9219FC}"/>
              </a:ext>
            </a:extLst>
          </p:cNvPr>
          <p:cNvSpPr txBox="1"/>
          <p:nvPr/>
        </p:nvSpPr>
        <p:spPr>
          <a:xfrm>
            <a:off x="1078978" y="962424"/>
            <a:ext cx="10033354" cy="779701"/>
          </a:xfrm>
          <a:prstGeom prst="rect">
            <a:avLst/>
          </a:prstGeom>
          <a:noFill/>
        </p:spPr>
        <p:txBody>
          <a:bodyPr wrap="square" lIns="0" tIns="0" rIns="0" bIns="0" rtlCol="0">
            <a:spAutoFit/>
          </a:bodyPr>
          <a:lstStyle/>
          <a:p>
            <a:pPr marL="742904" lvl="1" indent="-285750">
              <a:buFont typeface="Arial" panose="020B0604020202020204" pitchFamily="34" charset="0"/>
              <a:buChar char="•"/>
            </a:pPr>
            <a:endParaRPr lang="da-DK" sz="1200" dirty="0"/>
          </a:p>
          <a:p>
            <a:pPr>
              <a:spcBef>
                <a:spcPts val="432"/>
              </a:spcBef>
            </a:pPr>
            <a:r>
              <a:rPr lang="da-DK" i="1" dirty="0">
                <a:solidFill>
                  <a:schemeClr val="tx1">
                    <a:lumMod val="50000"/>
                    <a:lumOff val="50000"/>
                  </a:schemeClr>
                </a:solidFill>
              </a:rPr>
              <a:t>Det videnskabsetiske komitésystem er en del af Nationalt Center </a:t>
            </a:r>
          </a:p>
          <a:p>
            <a:pPr>
              <a:spcBef>
                <a:spcPts val="432"/>
              </a:spcBef>
            </a:pPr>
            <a:r>
              <a:rPr lang="da-DK" i="1" dirty="0">
                <a:solidFill>
                  <a:schemeClr val="tx1">
                    <a:lumMod val="50000"/>
                    <a:lumOff val="50000"/>
                  </a:schemeClr>
                </a:solidFill>
              </a:rPr>
              <a:t>for Etik – sammen med bl.a. Det Etiske Råd og Dataetisk Råd. </a:t>
            </a:r>
            <a:endParaRPr lang="da-DK" i="1" dirty="0">
              <a:solidFill>
                <a:schemeClr val="tx1">
                  <a:lumMod val="50000"/>
                  <a:lumOff val="50000"/>
                </a:schemeClr>
              </a:solidFill>
              <a:latin typeface="+mn-lt"/>
            </a:endParaRPr>
          </a:p>
        </p:txBody>
      </p:sp>
      <p:graphicFrame>
        <p:nvGraphicFramePr>
          <p:cNvPr id="21" name="Table 20">
            <a:extLst>
              <a:ext uri="{FF2B5EF4-FFF2-40B4-BE49-F238E27FC236}">
                <a16:creationId xmlns:a16="http://schemas.microsoft.com/office/drawing/2014/main" id="{202E6EA9-F6F2-498F-62A4-2D92BAB9953B}"/>
              </a:ext>
            </a:extLst>
          </p:cNvPr>
          <p:cNvGraphicFramePr>
            <a:graphicFrameLocks noGrp="1"/>
          </p:cNvGraphicFramePr>
          <p:nvPr>
            <p:extLst>
              <p:ext uri="{D42A27DB-BD31-4B8C-83A1-F6EECF244321}">
                <p14:modId xmlns:p14="http://schemas.microsoft.com/office/powerpoint/2010/main" val="2948808696"/>
              </p:ext>
            </p:extLst>
          </p:nvPr>
        </p:nvGraphicFramePr>
        <p:xfrm>
          <a:off x="1078978" y="2208333"/>
          <a:ext cx="10032456" cy="3238336"/>
        </p:xfrm>
        <a:graphic>
          <a:graphicData uri="http://schemas.openxmlformats.org/drawingml/2006/table">
            <a:tbl>
              <a:tblPr firstRow="1" firstCol="1" bandRow="1">
                <a:tableStyleId>{5C22544A-7EE6-4342-B048-85BDC9FD1C3A}</a:tableStyleId>
              </a:tblPr>
              <a:tblGrid>
                <a:gridCol w="2508114">
                  <a:extLst>
                    <a:ext uri="{9D8B030D-6E8A-4147-A177-3AD203B41FA5}">
                      <a16:colId xmlns:a16="http://schemas.microsoft.com/office/drawing/2014/main" val="2822228992"/>
                    </a:ext>
                  </a:extLst>
                </a:gridCol>
                <a:gridCol w="2508114">
                  <a:extLst>
                    <a:ext uri="{9D8B030D-6E8A-4147-A177-3AD203B41FA5}">
                      <a16:colId xmlns:a16="http://schemas.microsoft.com/office/drawing/2014/main" val="775494335"/>
                    </a:ext>
                  </a:extLst>
                </a:gridCol>
                <a:gridCol w="2508114">
                  <a:extLst>
                    <a:ext uri="{9D8B030D-6E8A-4147-A177-3AD203B41FA5}">
                      <a16:colId xmlns:a16="http://schemas.microsoft.com/office/drawing/2014/main" val="4232251861"/>
                    </a:ext>
                  </a:extLst>
                </a:gridCol>
                <a:gridCol w="2508114">
                  <a:extLst>
                    <a:ext uri="{9D8B030D-6E8A-4147-A177-3AD203B41FA5}">
                      <a16:colId xmlns:a16="http://schemas.microsoft.com/office/drawing/2014/main" val="3491643915"/>
                    </a:ext>
                  </a:extLst>
                </a:gridCol>
              </a:tblGrid>
              <a:tr h="274446">
                <a:tc>
                  <a:txBody>
                    <a:bodyPr/>
                    <a:lstStyle/>
                    <a:p>
                      <a:pPr>
                        <a:lnSpc>
                          <a:spcPct val="115000"/>
                        </a:lnSpc>
                        <a:spcAft>
                          <a:spcPts val="800"/>
                        </a:spcAft>
                        <a:buNone/>
                      </a:pPr>
                      <a:r>
                        <a:rPr lang="da-DK" sz="1400" kern="100" dirty="0">
                          <a:effectLst/>
                        </a:rPr>
                        <a:t>Organ</a:t>
                      </a:r>
                      <a:endParaRPr lang="da-DK" sz="1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9525" marR="9525" marT="9525" marB="9525" anchor="ctr"/>
                </a:tc>
                <a:tc>
                  <a:txBody>
                    <a:bodyPr/>
                    <a:lstStyle/>
                    <a:p>
                      <a:pPr>
                        <a:lnSpc>
                          <a:spcPct val="115000"/>
                        </a:lnSpc>
                        <a:spcAft>
                          <a:spcPts val="800"/>
                        </a:spcAft>
                        <a:buNone/>
                      </a:pPr>
                      <a:r>
                        <a:rPr lang="da-DK" sz="1400" kern="100" dirty="0">
                          <a:effectLst/>
                        </a:rPr>
                        <a:t>Rolle</a:t>
                      </a:r>
                      <a:endParaRPr lang="da-DK" sz="1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9525" marR="9525" marT="9525" marB="9525" anchor="ctr"/>
                </a:tc>
                <a:tc>
                  <a:txBody>
                    <a:bodyPr/>
                    <a:lstStyle/>
                    <a:p>
                      <a:pPr>
                        <a:lnSpc>
                          <a:spcPct val="115000"/>
                        </a:lnSpc>
                        <a:spcAft>
                          <a:spcPts val="800"/>
                        </a:spcAft>
                        <a:buNone/>
                      </a:pPr>
                      <a:r>
                        <a:rPr lang="da-DK" sz="1400" kern="100" dirty="0">
                          <a:effectLst/>
                        </a:rPr>
                        <a:t>Fokus</a:t>
                      </a:r>
                      <a:endParaRPr lang="da-DK" sz="1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9525" marR="9525" marT="9525" marB="9525" anchor="ctr"/>
                </a:tc>
                <a:tc>
                  <a:txBody>
                    <a:bodyPr/>
                    <a:lstStyle/>
                    <a:p>
                      <a:pPr>
                        <a:lnSpc>
                          <a:spcPct val="115000"/>
                        </a:lnSpc>
                        <a:spcAft>
                          <a:spcPts val="800"/>
                        </a:spcAft>
                        <a:buNone/>
                      </a:pPr>
                      <a:r>
                        <a:rPr lang="da-DK" sz="1400" kern="100" dirty="0">
                          <a:effectLst/>
                        </a:rPr>
                        <a:t>Mandat</a:t>
                      </a:r>
                      <a:endParaRPr lang="da-DK" sz="1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3311555331"/>
                  </a:ext>
                </a:extLst>
              </a:tr>
              <a:tr h="1065308">
                <a:tc>
                  <a:txBody>
                    <a:bodyPr/>
                    <a:lstStyle/>
                    <a:p>
                      <a:pPr>
                        <a:lnSpc>
                          <a:spcPct val="115000"/>
                        </a:lnSpc>
                        <a:spcAft>
                          <a:spcPts val="800"/>
                        </a:spcAft>
                        <a:buNone/>
                      </a:pPr>
                      <a:r>
                        <a:rPr lang="da-DK" sz="1400" kern="100" dirty="0">
                          <a:effectLst/>
                          <a:hlinkClick r:id="rId3"/>
                        </a:rPr>
                        <a:t>Etisk Råd</a:t>
                      </a:r>
                      <a:endParaRPr lang="da-DK" sz="1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9525" marR="9525" marT="9525" marB="9525" anchor="ctr"/>
                </a:tc>
                <a:tc>
                  <a:txBody>
                    <a:bodyPr/>
                    <a:lstStyle/>
                    <a:p>
                      <a:pPr>
                        <a:lnSpc>
                          <a:spcPct val="115000"/>
                        </a:lnSpc>
                        <a:spcAft>
                          <a:spcPts val="800"/>
                        </a:spcAft>
                        <a:buNone/>
                      </a:pPr>
                      <a:r>
                        <a:rPr lang="da-DK" sz="1200" kern="100" dirty="0">
                          <a:effectLst/>
                          <a:latin typeface="+mj-lt"/>
                        </a:rPr>
                        <a:t>Samfundsetisk rådgiver</a:t>
                      </a:r>
                      <a:endParaRPr lang="da-DK" sz="1200" kern="100" dirty="0">
                        <a:effectLst/>
                        <a:latin typeface="+mj-lt"/>
                        <a:ea typeface="Aptos" panose="020B0004020202020204" pitchFamily="34" charset="0"/>
                        <a:cs typeface="Times New Roman" panose="02020603050405020304" pitchFamily="18" charset="0"/>
                      </a:endParaRPr>
                    </a:p>
                  </a:txBody>
                  <a:tcPr marL="9525" marR="9525" marT="9525" marB="9525" anchor="ctr"/>
                </a:tc>
                <a:tc>
                  <a:txBody>
                    <a:bodyPr/>
                    <a:lstStyle/>
                    <a:p>
                      <a:pPr>
                        <a:lnSpc>
                          <a:spcPct val="115000"/>
                        </a:lnSpc>
                        <a:spcAft>
                          <a:spcPts val="800"/>
                        </a:spcAft>
                        <a:buNone/>
                      </a:pPr>
                      <a:r>
                        <a:rPr lang="da-DK" sz="1200" kern="100" dirty="0">
                          <a:effectLst/>
                          <a:latin typeface="+mj-lt"/>
                        </a:rPr>
                        <a:t>Principielle etiske spørgsmål (bioteknologi, sundhed, menneskelig værdighed m.m.)</a:t>
                      </a:r>
                      <a:endParaRPr lang="da-DK" sz="1200" kern="100" dirty="0">
                        <a:effectLst/>
                        <a:latin typeface="+mj-lt"/>
                        <a:ea typeface="Aptos" panose="020B0004020202020204" pitchFamily="34" charset="0"/>
                        <a:cs typeface="Times New Roman" panose="02020603050405020304" pitchFamily="18" charset="0"/>
                      </a:endParaRPr>
                    </a:p>
                  </a:txBody>
                  <a:tcPr marL="9525" marR="9525" marT="9525" marB="9525" anchor="ctr"/>
                </a:tc>
                <a:tc>
                  <a:txBody>
                    <a:bodyPr/>
                    <a:lstStyle/>
                    <a:p>
                      <a:pPr>
                        <a:lnSpc>
                          <a:spcPct val="115000"/>
                        </a:lnSpc>
                        <a:spcAft>
                          <a:spcPts val="800"/>
                        </a:spcAft>
                        <a:buNone/>
                      </a:pPr>
                      <a:r>
                        <a:rPr lang="da-DK" sz="1200" b="1" kern="100" dirty="0">
                          <a:effectLst/>
                          <a:latin typeface="+mj-lt"/>
                        </a:rPr>
                        <a:t>Rådgivende </a:t>
                      </a:r>
                    </a:p>
                    <a:p>
                      <a:pPr marL="171450" indent="-171450">
                        <a:lnSpc>
                          <a:spcPct val="115000"/>
                        </a:lnSpc>
                        <a:spcAft>
                          <a:spcPts val="800"/>
                        </a:spcAft>
                        <a:buFont typeface="Arial" panose="020B0604020202020204" pitchFamily="34" charset="0"/>
                        <a:buChar char="•"/>
                      </a:pPr>
                      <a:r>
                        <a:rPr lang="da-DK" sz="1200" kern="100" dirty="0">
                          <a:effectLst/>
                          <a:latin typeface="+mj-lt"/>
                        </a:rPr>
                        <a:t>Udtalelser og anbefalinger </a:t>
                      </a:r>
                    </a:p>
                    <a:p>
                      <a:pPr marL="171450" indent="-171450">
                        <a:lnSpc>
                          <a:spcPct val="115000"/>
                        </a:lnSpc>
                        <a:spcAft>
                          <a:spcPts val="800"/>
                        </a:spcAft>
                        <a:buFont typeface="Arial" panose="020B0604020202020204" pitchFamily="34" charset="0"/>
                        <a:buChar char="•"/>
                      </a:pPr>
                      <a:r>
                        <a:rPr lang="da-DK" sz="1200" kern="100" dirty="0">
                          <a:effectLst/>
                          <a:latin typeface="+mj-lt"/>
                        </a:rPr>
                        <a:t>Ingen afgørelser </a:t>
                      </a:r>
                      <a:endParaRPr lang="da-DK" sz="1200" kern="100" dirty="0">
                        <a:effectLst/>
                        <a:latin typeface="+mj-lt"/>
                        <a:ea typeface="Aptos" panose="020B000402020202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2346841682"/>
                  </a:ext>
                </a:extLst>
              </a:tr>
              <a:tr h="801688">
                <a:tc>
                  <a:txBody>
                    <a:bodyPr/>
                    <a:lstStyle/>
                    <a:p>
                      <a:pPr>
                        <a:lnSpc>
                          <a:spcPct val="115000"/>
                        </a:lnSpc>
                        <a:spcAft>
                          <a:spcPts val="800"/>
                        </a:spcAft>
                        <a:buNone/>
                      </a:pPr>
                      <a:r>
                        <a:rPr lang="da-DK" sz="1400" kern="100" dirty="0">
                          <a:effectLst/>
                          <a:hlinkClick r:id="rId4"/>
                        </a:rPr>
                        <a:t>Dataetisk Råd</a:t>
                      </a:r>
                      <a:endParaRPr lang="da-DK" sz="1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9525" marR="9525" marT="9525" marB="9525" anchor="ctr"/>
                </a:tc>
                <a:tc>
                  <a:txBody>
                    <a:bodyPr/>
                    <a:lstStyle/>
                    <a:p>
                      <a:pPr>
                        <a:lnSpc>
                          <a:spcPct val="115000"/>
                        </a:lnSpc>
                        <a:spcAft>
                          <a:spcPts val="800"/>
                        </a:spcAft>
                        <a:buNone/>
                      </a:pPr>
                      <a:r>
                        <a:rPr lang="da-DK" sz="1200" kern="100" dirty="0">
                          <a:effectLst/>
                          <a:latin typeface="+mj-lt"/>
                        </a:rPr>
                        <a:t>Data‑ og teknologietisk rådgiver</a:t>
                      </a:r>
                      <a:endParaRPr lang="da-DK" sz="1200" kern="100" dirty="0">
                        <a:effectLst/>
                        <a:latin typeface="+mj-lt"/>
                        <a:ea typeface="Aptos" panose="020B0004020202020204" pitchFamily="34" charset="0"/>
                        <a:cs typeface="Times New Roman" panose="02020603050405020304" pitchFamily="18" charset="0"/>
                      </a:endParaRPr>
                    </a:p>
                  </a:txBody>
                  <a:tcPr marL="9525" marR="9525" marT="9525" marB="9525" anchor="ctr"/>
                </a:tc>
                <a:tc>
                  <a:txBody>
                    <a:bodyPr/>
                    <a:lstStyle/>
                    <a:p>
                      <a:pPr>
                        <a:lnSpc>
                          <a:spcPct val="115000"/>
                        </a:lnSpc>
                        <a:spcAft>
                          <a:spcPts val="800"/>
                        </a:spcAft>
                        <a:buNone/>
                      </a:pPr>
                      <a:r>
                        <a:rPr lang="da-DK" sz="1200" kern="100" dirty="0">
                          <a:effectLst/>
                          <a:latin typeface="+mj-lt"/>
                        </a:rPr>
                        <a:t>Etiske konsekvenser af data og digital teknologi (AI, overvågning, databrug)</a:t>
                      </a:r>
                      <a:endParaRPr lang="da-DK" sz="1200" kern="100" dirty="0">
                        <a:effectLst/>
                        <a:latin typeface="+mj-lt"/>
                        <a:ea typeface="Aptos" panose="020B0004020202020204" pitchFamily="34" charset="0"/>
                        <a:cs typeface="Times New Roman" panose="02020603050405020304" pitchFamily="18" charset="0"/>
                      </a:endParaRPr>
                    </a:p>
                  </a:txBody>
                  <a:tcPr marL="9525" marR="9525" marT="9525" marB="9525" anchor="ctr"/>
                </a:tc>
                <a:tc>
                  <a:txBody>
                    <a:bodyPr/>
                    <a:lstStyle/>
                    <a:p>
                      <a:pPr>
                        <a:lnSpc>
                          <a:spcPct val="115000"/>
                        </a:lnSpc>
                        <a:spcAft>
                          <a:spcPts val="800"/>
                        </a:spcAft>
                        <a:buNone/>
                      </a:pPr>
                      <a:r>
                        <a:rPr lang="da-DK" sz="1200" b="1" kern="100" dirty="0">
                          <a:effectLst/>
                          <a:latin typeface="+mj-lt"/>
                        </a:rPr>
                        <a:t>Rådgivende </a:t>
                      </a:r>
                    </a:p>
                    <a:p>
                      <a:pPr marL="171450" indent="-171450">
                        <a:lnSpc>
                          <a:spcPct val="115000"/>
                        </a:lnSpc>
                        <a:spcAft>
                          <a:spcPts val="800"/>
                        </a:spcAft>
                        <a:buFont typeface="Arial" panose="020B0604020202020204" pitchFamily="34" charset="0"/>
                        <a:buChar char="•"/>
                      </a:pPr>
                      <a:r>
                        <a:rPr lang="da-DK" sz="1200" kern="100" dirty="0">
                          <a:effectLst/>
                          <a:latin typeface="+mj-lt"/>
                        </a:rPr>
                        <a:t>Udtalelser, anbefaler og værktøjer</a:t>
                      </a:r>
                    </a:p>
                    <a:p>
                      <a:pPr marL="171450" indent="-171450">
                        <a:lnSpc>
                          <a:spcPct val="115000"/>
                        </a:lnSpc>
                        <a:spcAft>
                          <a:spcPts val="800"/>
                        </a:spcAft>
                        <a:buFont typeface="Arial" panose="020B0604020202020204" pitchFamily="34" charset="0"/>
                        <a:buChar char="•"/>
                      </a:pPr>
                      <a:r>
                        <a:rPr lang="da-DK" sz="1200" kern="100" dirty="0">
                          <a:effectLst/>
                          <a:latin typeface="+mj-lt"/>
                        </a:rPr>
                        <a:t>Ingen afgørelser</a:t>
                      </a:r>
                    </a:p>
                  </a:txBody>
                  <a:tcPr marL="9525" marR="9525" marT="9525" marB="9525" anchor="ctr"/>
                </a:tc>
                <a:extLst>
                  <a:ext uri="{0D108BD9-81ED-4DB2-BD59-A6C34878D82A}">
                    <a16:rowId xmlns:a16="http://schemas.microsoft.com/office/drawing/2014/main" val="851461489"/>
                  </a:ext>
                </a:extLst>
              </a:tr>
              <a:tr h="1063239">
                <a:tc>
                  <a:txBody>
                    <a:bodyPr/>
                    <a:lstStyle/>
                    <a:p>
                      <a:pPr>
                        <a:lnSpc>
                          <a:spcPct val="115000"/>
                        </a:lnSpc>
                        <a:spcAft>
                          <a:spcPts val="800"/>
                        </a:spcAft>
                        <a:buNone/>
                      </a:pPr>
                      <a:r>
                        <a:rPr lang="da-DK" sz="1400" kern="100" dirty="0">
                          <a:effectLst/>
                          <a:hlinkClick r:id="rId5"/>
                        </a:rPr>
                        <a:t>Videnskabsetiske komitéer </a:t>
                      </a:r>
                      <a:r>
                        <a:rPr lang="da-DK" sz="1400" kern="100" dirty="0">
                          <a:effectLst/>
                        </a:rPr>
                        <a:t>(NVK/RVK/VMK)</a:t>
                      </a:r>
                      <a:endParaRPr lang="da-DK" sz="1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9525" marR="9525" marT="9525" marB="9525" anchor="ctr"/>
                </a:tc>
                <a:tc>
                  <a:txBody>
                    <a:bodyPr/>
                    <a:lstStyle/>
                    <a:p>
                      <a:pPr>
                        <a:lnSpc>
                          <a:spcPct val="115000"/>
                        </a:lnSpc>
                        <a:spcAft>
                          <a:spcPts val="800"/>
                        </a:spcAft>
                        <a:buNone/>
                      </a:pPr>
                      <a:r>
                        <a:rPr lang="da-DK" sz="1200" kern="100" dirty="0">
                          <a:effectLst/>
                          <a:latin typeface="+mj-lt"/>
                          <a:ea typeface="Aptos" panose="020B0004020202020204" pitchFamily="34" charset="0"/>
                          <a:cs typeface="Times New Roman" panose="02020603050405020304" pitchFamily="18" charset="0"/>
                        </a:rPr>
                        <a:t>Myndighed som foretager vurderinger og træffer afgørelser om konkrete anmeldelsespligtige forskningsprojekter. </a:t>
                      </a:r>
                    </a:p>
                  </a:txBody>
                  <a:tcPr marL="9525" marR="9525" marT="9525" marB="9525" anchor="ctr"/>
                </a:tc>
                <a:tc>
                  <a:txBody>
                    <a:bodyPr/>
                    <a:lstStyle/>
                    <a:p>
                      <a:pPr>
                        <a:lnSpc>
                          <a:spcPct val="115000"/>
                        </a:lnSpc>
                        <a:spcAft>
                          <a:spcPts val="800"/>
                        </a:spcAft>
                        <a:buNone/>
                      </a:pPr>
                      <a:r>
                        <a:rPr lang="da-DK" sz="1200" kern="100" dirty="0">
                          <a:effectLst/>
                          <a:latin typeface="+mj-lt"/>
                        </a:rPr>
                        <a:t>Konkrete sundhedsvidenskabelige forskningsprojekter med mennesker/data/humant biologisk materiale + medicinsk udstyr og lægemiddelforsøg. </a:t>
                      </a:r>
                      <a:endParaRPr lang="da-DK" sz="1200" kern="100" dirty="0">
                        <a:effectLst/>
                        <a:latin typeface="+mj-lt"/>
                        <a:ea typeface="Aptos" panose="020B0004020202020204" pitchFamily="34" charset="0"/>
                        <a:cs typeface="Times New Roman" panose="02020603050405020304" pitchFamily="18" charset="0"/>
                      </a:endParaRPr>
                    </a:p>
                  </a:txBody>
                  <a:tcPr marL="9525" marR="9525" marT="9525" marB="9525" anchor="ctr"/>
                </a:tc>
                <a:tc>
                  <a:txBody>
                    <a:bodyPr/>
                    <a:lstStyle/>
                    <a:p>
                      <a:pPr>
                        <a:lnSpc>
                          <a:spcPct val="115000"/>
                        </a:lnSpc>
                        <a:spcAft>
                          <a:spcPts val="800"/>
                        </a:spcAft>
                        <a:buNone/>
                      </a:pPr>
                      <a:r>
                        <a:rPr lang="da-DK" sz="1200" b="1" kern="100" dirty="0">
                          <a:effectLst/>
                          <a:latin typeface="+mj-lt"/>
                        </a:rPr>
                        <a:t>Bindende afgørelser </a:t>
                      </a:r>
                    </a:p>
                    <a:p>
                      <a:pPr marL="171450" indent="-171450">
                        <a:lnSpc>
                          <a:spcPct val="115000"/>
                        </a:lnSpc>
                        <a:spcAft>
                          <a:spcPts val="800"/>
                        </a:spcAft>
                        <a:buFont typeface="Arial" panose="020B0604020202020204" pitchFamily="34" charset="0"/>
                        <a:buChar char="•"/>
                      </a:pPr>
                      <a:r>
                        <a:rPr lang="da-DK" sz="1200" kern="100" dirty="0">
                          <a:effectLst/>
                          <a:latin typeface="+mj-lt"/>
                        </a:rPr>
                        <a:t>Godkendelse / afvisning </a:t>
                      </a:r>
                    </a:p>
                    <a:p>
                      <a:pPr marL="171450" indent="-171450">
                        <a:lnSpc>
                          <a:spcPct val="115000"/>
                        </a:lnSpc>
                        <a:spcAft>
                          <a:spcPts val="800"/>
                        </a:spcAft>
                        <a:buFont typeface="Arial" panose="020B0604020202020204" pitchFamily="34" charset="0"/>
                        <a:buChar char="•"/>
                      </a:pPr>
                      <a:r>
                        <a:rPr lang="da-DK" sz="1200" kern="100" dirty="0">
                          <a:effectLst/>
                          <a:latin typeface="+mj-lt"/>
                        </a:rPr>
                        <a:t>Lovpligtig kontrol med forskningsprojekter</a:t>
                      </a:r>
                      <a:endParaRPr lang="da-DK" sz="1200" kern="100" dirty="0">
                        <a:effectLst/>
                        <a:latin typeface="+mj-lt"/>
                        <a:ea typeface="Aptos" panose="020B000402020202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794956963"/>
                  </a:ext>
                </a:extLst>
              </a:tr>
            </a:tbl>
          </a:graphicData>
        </a:graphic>
      </p:graphicFrame>
      <p:pic>
        <p:nvPicPr>
          <p:cNvPr id="24" name="Picture 23">
            <a:extLst>
              <a:ext uri="{FF2B5EF4-FFF2-40B4-BE49-F238E27FC236}">
                <a16:creationId xmlns:a16="http://schemas.microsoft.com/office/drawing/2014/main" id="{4BD42A2D-FB41-54EF-6455-F768E6B2A899}"/>
              </a:ext>
            </a:extLst>
          </p:cNvPr>
          <p:cNvPicPr>
            <a:picLocks noChangeAspect="1"/>
          </p:cNvPicPr>
          <p:nvPr/>
        </p:nvPicPr>
        <p:blipFill>
          <a:blip r:embed="rId6"/>
          <a:stretch>
            <a:fillRect/>
          </a:stretch>
        </p:blipFill>
        <p:spPr>
          <a:xfrm>
            <a:off x="9042934" y="156429"/>
            <a:ext cx="2648537" cy="1908643"/>
          </a:xfrm>
          <a:prstGeom prst="rect">
            <a:avLst/>
          </a:prstGeom>
        </p:spPr>
      </p:pic>
      <p:sp>
        <p:nvSpPr>
          <p:cNvPr id="8" name="Shape 23">
            <a:extLst>
              <a:ext uri="{FF2B5EF4-FFF2-40B4-BE49-F238E27FC236}">
                <a16:creationId xmlns:a16="http://schemas.microsoft.com/office/drawing/2014/main" id="{2FF47F15-917D-44C4-12E1-02C941A40D01}"/>
              </a:ext>
            </a:extLst>
          </p:cNvPr>
          <p:cNvSpPr/>
          <p:nvPr/>
        </p:nvSpPr>
        <p:spPr>
          <a:xfrm>
            <a:off x="1493412" y="5659729"/>
            <a:ext cx="9345168" cy="548806"/>
          </a:xfrm>
          <a:prstGeom prst="roundRect">
            <a:avLst>
              <a:gd name="adj" fmla="val 6452"/>
            </a:avLst>
          </a:prstGeom>
          <a:solidFill>
            <a:srgbClr val="EAF4EA"/>
          </a:solidFill>
          <a:ln w="12700">
            <a:solidFill>
              <a:srgbClr val="EAF4EA"/>
            </a:solidFill>
            <a:prstDash val="solid"/>
          </a:ln>
        </p:spPr>
        <p:txBody>
          <a:bodyPr/>
          <a:lstStyle/>
          <a:p>
            <a:pPr algn="ctr"/>
            <a:r>
              <a:rPr lang="en-US" sz="1200" b="1" dirty="0" err="1">
                <a:solidFill>
                  <a:srgbClr val="1F5F2C"/>
                </a:solidFill>
              </a:rPr>
              <a:t>Etisk</a:t>
            </a:r>
            <a:r>
              <a:rPr lang="en-US" sz="1200" b="1" dirty="0">
                <a:solidFill>
                  <a:srgbClr val="1F5F2C"/>
                </a:solidFill>
              </a:rPr>
              <a:t> </a:t>
            </a:r>
            <a:r>
              <a:rPr lang="en-US" sz="1200" b="1" dirty="0" err="1">
                <a:solidFill>
                  <a:srgbClr val="1F5F2C"/>
                </a:solidFill>
              </a:rPr>
              <a:t>Råd</a:t>
            </a:r>
            <a:r>
              <a:rPr lang="en-US" sz="1200" b="1" dirty="0">
                <a:solidFill>
                  <a:srgbClr val="1F5F2C"/>
                </a:solidFill>
              </a:rPr>
              <a:t> </a:t>
            </a:r>
            <a:r>
              <a:rPr lang="en-US" sz="1200" b="1" dirty="0" err="1">
                <a:solidFill>
                  <a:srgbClr val="1F5F2C"/>
                </a:solidFill>
              </a:rPr>
              <a:t>og</a:t>
            </a:r>
            <a:r>
              <a:rPr lang="en-US" sz="1200" b="1" dirty="0">
                <a:solidFill>
                  <a:srgbClr val="1F5F2C"/>
                </a:solidFill>
              </a:rPr>
              <a:t> </a:t>
            </a:r>
            <a:r>
              <a:rPr lang="en-US" sz="1200" b="1" dirty="0" err="1">
                <a:solidFill>
                  <a:srgbClr val="1F5F2C"/>
                </a:solidFill>
              </a:rPr>
              <a:t>Dataetisk</a:t>
            </a:r>
            <a:r>
              <a:rPr lang="en-US" sz="1200" b="1" dirty="0">
                <a:solidFill>
                  <a:srgbClr val="1F5F2C"/>
                </a:solidFill>
              </a:rPr>
              <a:t> </a:t>
            </a:r>
            <a:r>
              <a:rPr lang="en-US" sz="1200" b="1" dirty="0" err="1">
                <a:solidFill>
                  <a:srgbClr val="1F5F2C"/>
                </a:solidFill>
              </a:rPr>
              <a:t>Råd</a:t>
            </a:r>
            <a:r>
              <a:rPr lang="en-US" sz="1200" b="1" dirty="0">
                <a:solidFill>
                  <a:srgbClr val="1F5F2C"/>
                </a:solidFill>
              </a:rPr>
              <a:t> </a:t>
            </a:r>
            <a:r>
              <a:rPr lang="en-US" sz="1200" b="1" dirty="0" err="1">
                <a:solidFill>
                  <a:srgbClr val="1F5F2C"/>
                </a:solidFill>
              </a:rPr>
              <a:t>arbejder</a:t>
            </a:r>
            <a:r>
              <a:rPr lang="en-US" sz="1200" b="1" dirty="0">
                <a:solidFill>
                  <a:srgbClr val="1F5F2C"/>
                </a:solidFill>
              </a:rPr>
              <a:t> </a:t>
            </a:r>
            <a:r>
              <a:rPr lang="en-US" sz="1200" b="1" dirty="0" err="1">
                <a:solidFill>
                  <a:srgbClr val="1F5F2C"/>
                </a:solidFill>
              </a:rPr>
              <a:t>normativt</a:t>
            </a:r>
            <a:r>
              <a:rPr lang="en-US" sz="1200" b="1" dirty="0">
                <a:solidFill>
                  <a:srgbClr val="1F5F2C"/>
                </a:solidFill>
              </a:rPr>
              <a:t> </a:t>
            </a:r>
            <a:r>
              <a:rPr lang="en-US" sz="1200" b="1" dirty="0" err="1">
                <a:solidFill>
                  <a:srgbClr val="1F5F2C"/>
                </a:solidFill>
              </a:rPr>
              <a:t>og</a:t>
            </a:r>
            <a:r>
              <a:rPr lang="en-US" sz="1200" b="1" dirty="0">
                <a:solidFill>
                  <a:srgbClr val="1F5F2C"/>
                </a:solidFill>
              </a:rPr>
              <a:t> </a:t>
            </a:r>
            <a:r>
              <a:rPr lang="en-US" sz="1200" b="1" dirty="0" err="1">
                <a:solidFill>
                  <a:srgbClr val="1F5F2C"/>
                </a:solidFill>
              </a:rPr>
              <a:t>rådgivende</a:t>
            </a:r>
            <a:r>
              <a:rPr lang="en-US" sz="1200" b="1" dirty="0">
                <a:solidFill>
                  <a:srgbClr val="1F5F2C"/>
                </a:solidFill>
              </a:rPr>
              <a:t> - det </a:t>
            </a:r>
            <a:r>
              <a:rPr lang="en-US" sz="1200" b="1" dirty="0" err="1">
                <a:solidFill>
                  <a:srgbClr val="1F5F2C"/>
                </a:solidFill>
              </a:rPr>
              <a:t>videnskabsetiske</a:t>
            </a:r>
            <a:r>
              <a:rPr lang="en-US" sz="1200" b="1" dirty="0">
                <a:solidFill>
                  <a:srgbClr val="1F5F2C"/>
                </a:solidFill>
              </a:rPr>
              <a:t> </a:t>
            </a:r>
            <a:r>
              <a:rPr lang="en-US" sz="1200" b="1" dirty="0" err="1">
                <a:solidFill>
                  <a:srgbClr val="1F5F2C"/>
                </a:solidFill>
              </a:rPr>
              <a:t>komitésystem</a:t>
            </a:r>
            <a:r>
              <a:rPr lang="en-US" sz="1200" b="1" dirty="0">
                <a:solidFill>
                  <a:srgbClr val="1F5F2C"/>
                </a:solidFill>
              </a:rPr>
              <a:t> er </a:t>
            </a:r>
            <a:r>
              <a:rPr lang="en-US" sz="1200" b="1" dirty="0" err="1">
                <a:solidFill>
                  <a:srgbClr val="1F5F2C"/>
                </a:solidFill>
              </a:rPr>
              <a:t>lovbaseret</a:t>
            </a:r>
            <a:r>
              <a:rPr lang="en-US" sz="1200" b="1" dirty="0">
                <a:solidFill>
                  <a:srgbClr val="1F5F2C"/>
                </a:solidFill>
              </a:rPr>
              <a:t> (EU- </a:t>
            </a:r>
            <a:r>
              <a:rPr lang="en-US" sz="1200" b="1" dirty="0" err="1">
                <a:solidFill>
                  <a:srgbClr val="1F5F2C"/>
                </a:solidFill>
              </a:rPr>
              <a:t>og</a:t>
            </a:r>
            <a:r>
              <a:rPr lang="en-US" sz="1200" b="1" dirty="0">
                <a:solidFill>
                  <a:srgbClr val="1F5F2C"/>
                </a:solidFill>
              </a:rPr>
              <a:t> </a:t>
            </a:r>
            <a:r>
              <a:rPr lang="en-US" sz="1200" b="1" dirty="0" err="1">
                <a:solidFill>
                  <a:srgbClr val="1F5F2C"/>
                </a:solidFill>
              </a:rPr>
              <a:t>dansk</a:t>
            </a:r>
            <a:r>
              <a:rPr lang="en-US" sz="1200" b="1" dirty="0">
                <a:solidFill>
                  <a:srgbClr val="1F5F2C"/>
                </a:solidFill>
              </a:rPr>
              <a:t> </a:t>
            </a:r>
            <a:r>
              <a:rPr lang="en-US" sz="1200" b="1" dirty="0" err="1">
                <a:solidFill>
                  <a:srgbClr val="1F5F2C"/>
                </a:solidFill>
              </a:rPr>
              <a:t>lovgivning</a:t>
            </a:r>
            <a:r>
              <a:rPr lang="en-US" sz="1200" b="1" dirty="0">
                <a:solidFill>
                  <a:srgbClr val="1F5F2C"/>
                </a:solidFill>
              </a:rPr>
              <a:t>) </a:t>
            </a:r>
            <a:r>
              <a:rPr lang="en-US" sz="1200" b="1" dirty="0" err="1">
                <a:solidFill>
                  <a:srgbClr val="1F5F2C"/>
                </a:solidFill>
              </a:rPr>
              <a:t>og</a:t>
            </a:r>
            <a:r>
              <a:rPr lang="en-US" sz="1200" b="1" dirty="0">
                <a:solidFill>
                  <a:srgbClr val="1F5F2C"/>
                </a:solidFill>
              </a:rPr>
              <a:t> </a:t>
            </a:r>
            <a:r>
              <a:rPr lang="en-US" sz="1200" b="1" dirty="0" err="1">
                <a:solidFill>
                  <a:srgbClr val="1F5F2C"/>
                </a:solidFill>
              </a:rPr>
              <a:t>træffer</a:t>
            </a:r>
            <a:r>
              <a:rPr lang="en-US" sz="1200" b="1" dirty="0">
                <a:solidFill>
                  <a:srgbClr val="1F5F2C"/>
                </a:solidFill>
              </a:rPr>
              <a:t> </a:t>
            </a:r>
            <a:r>
              <a:rPr lang="en-US" sz="1200" b="1" dirty="0" err="1">
                <a:solidFill>
                  <a:srgbClr val="1F5F2C"/>
                </a:solidFill>
              </a:rPr>
              <a:t>afgørelser</a:t>
            </a:r>
            <a:r>
              <a:rPr lang="en-US" sz="1200" b="1" dirty="0">
                <a:solidFill>
                  <a:srgbClr val="1F5F2C"/>
                </a:solidFill>
              </a:rPr>
              <a:t> om </a:t>
            </a:r>
            <a:r>
              <a:rPr lang="en-US" sz="1200" b="1" dirty="0" err="1">
                <a:solidFill>
                  <a:srgbClr val="1F5F2C"/>
                </a:solidFill>
              </a:rPr>
              <a:t>konkrete</a:t>
            </a:r>
            <a:r>
              <a:rPr lang="en-US" sz="1200" b="1" dirty="0">
                <a:solidFill>
                  <a:srgbClr val="1F5F2C"/>
                </a:solidFill>
              </a:rPr>
              <a:t> </a:t>
            </a:r>
            <a:r>
              <a:rPr lang="en-US" sz="1200" b="1" dirty="0" err="1">
                <a:solidFill>
                  <a:srgbClr val="1F5F2C"/>
                </a:solidFill>
              </a:rPr>
              <a:t>forskningsprojekter</a:t>
            </a:r>
            <a:r>
              <a:rPr lang="en-US" sz="1200" b="1" dirty="0">
                <a:solidFill>
                  <a:srgbClr val="1F5F2C"/>
                </a:solidFill>
              </a:rPr>
              <a:t>.</a:t>
            </a:r>
            <a:endParaRPr lang="en-US" sz="1200" dirty="0"/>
          </a:p>
        </p:txBody>
      </p:sp>
    </p:spTree>
    <p:extLst>
      <p:ext uri="{BB962C8B-B14F-4D97-AF65-F5344CB8AC3E}">
        <p14:creationId xmlns:p14="http://schemas.microsoft.com/office/powerpoint/2010/main" val="16922147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8EEFC7-574A-C085-B454-598601EA232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E795530-4789-581A-90A4-0DF9AEDCD0CF}"/>
              </a:ext>
            </a:extLst>
          </p:cNvPr>
          <p:cNvSpPr>
            <a:spLocks noGrp="1"/>
          </p:cNvSpPr>
          <p:nvPr>
            <p:ph type="ctrTitle"/>
          </p:nvPr>
        </p:nvSpPr>
        <p:spPr>
          <a:xfrm>
            <a:off x="1523801" y="445691"/>
            <a:ext cx="9142810" cy="751061"/>
          </a:xfrm>
        </p:spPr>
        <p:txBody>
          <a:bodyPr/>
          <a:lstStyle/>
          <a:p>
            <a:pPr algn="l"/>
            <a:r>
              <a:rPr lang="da-DK" sz="2000" dirty="0"/>
              <a:t>Lovpligtig etisk godkendelse versus DTU </a:t>
            </a:r>
            <a:r>
              <a:rPr lang="da-DK" sz="2000" dirty="0" err="1"/>
              <a:t>REC’s</a:t>
            </a:r>
            <a:r>
              <a:rPr lang="da-DK" sz="2000" dirty="0"/>
              <a:t> vurderingsområde</a:t>
            </a:r>
            <a:br>
              <a:rPr lang="da-DK" sz="2000" dirty="0"/>
            </a:br>
            <a:endParaRPr lang="da-DK" sz="2000" b="0" i="1" dirty="0">
              <a:solidFill>
                <a:schemeClr val="tx1">
                  <a:lumMod val="50000"/>
                  <a:lumOff val="50000"/>
                </a:schemeClr>
              </a:solidFill>
            </a:endParaRPr>
          </a:p>
        </p:txBody>
      </p:sp>
      <p:sp>
        <p:nvSpPr>
          <p:cNvPr id="4" name="Date Placeholder 3">
            <a:extLst>
              <a:ext uri="{FF2B5EF4-FFF2-40B4-BE49-F238E27FC236}">
                <a16:creationId xmlns:a16="http://schemas.microsoft.com/office/drawing/2014/main" id="{A45E9E50-9C5F-EF5F-3E51-36B6CBD64E0A}"/>
              </a:ext>
            </a:extLst>
          </p:cNvPr>
          <p:cNvSpPr>
            <a:spLocks noGrp="1"/>
          </p:cNvSpPr>
          <p:nvPr>
            <p:ph type="dt" sz="half" idx="10"/>
          </p:nvPr>
        </p:nvSpPr>
        <p:spPr/>
        <p:txBody>
          <a:bodyPr/>
          <a:lstStyle/>
          <a:p>
            <a:r>
              <a:rPr lang="da-DK" dirty="0"/>
              <a:t>29-04-2026</a:t>
            </a:r>
          </a:p>
        </p:txBody>
      </p:sp>
      <p:sp>
        <p:nvSpPr>
          <p:cNvPr id="5" name="Footer Placeholder 4">
            <a:extLst>
              <a:ext uri="{FF2B5EF4-FFF2-40B4-BE49-F238E27FC236}">
                <a16:creationId xmlns:a16="http://schemas.microsoft.com/office/drawing/2014/main" id="{B6975159-669E-391C-26FA-1D25D30F2AC8}"/>
              </a:ext>
            </a:extLst>
          </p:cNvPr>
          <p:cNvSpPr>
            <a:spLocks noGrp="1"/>
          </p:cNvSpPr>
          <p:nvPr>
            <p:ph type="ftr" sz="quarter" idx="11"/>
          </p:nvPr>
        </p:nvSpPr>
        <p:spPr/>
        <p:txBody>
          <a:bodyPr/>
          <a:lstStyle/>
          <a:p>
            <a:r>
              <a:rPr lang="en-GB" dirty="0"/>
              <a:t>DTU Research Ethics Committee (DTU REC)</a:t>
            </a:r>
          </a:p>
          <a:p>
            <a:endParaRPr lang="da-DK" dirty="0"/>
          </a:p>
        </p:txBody>
      </p:sp>
      <p:sp>
        <p:nvSpPr>
          <p:cNvPr id="6" name="Slide Number Placeholder 5">
            <a:extLst>
              <a:ext uri="{FF2B5EF4-FFF2-40B4-BE49-F238E27FC236}">
                <a16:creationId xmlns:a16="http://schemas.microsoft.com/office/drawing/2014/main" id="{B53F13D5-36DA-E928-7B7F-9357B9D12828}"/>
              </a:ext>
            </a:extLst>
          </p:cNvPr>
          <p:cNvSpPr>
            <a:spLocks noGrp="1"/>
          </p:cNvSpPr>
          <p:nvPr>
            <p:ph type="sldNum" sz="quarter" idx="12"/>
          </p:nvPr>
        </p:nvSpPr>
        <p:spPr/>
        <p:txBody>
          <a:bodyPr/>
          <a:lstStyle/>
          <a:p>
            <a:fld id="{6BC1F25B-4C36-4246-9A52-B353967AFE02}" type="slidenum">
              <a:rPr lang="da-DK" smtClean="0"/>
              <a:t>3</a:t>
            </a:fld>
            <a:endParaRPr lang="da-DK"/>
          </a:p>
        </p:txBody>
      </p:sp>
      <p:sp>
        <p:nvSpPr>
          <p:cNvPr id="11" name="Shape 23">
            <a:extLst>
              <a:ext uri="{FF2B5EF4-FFF2-40B4-BE49-F238E27FC236}">
                <a16:creationId xmlns:a16="http://schemas.microsoft.com/office/drawing/2014/main" id="{0399754E-E1F3-B60A-3BE9-F744635CBEBA}"/>
              </a:ext>
            </a:extLst>
          </p:cNvPr>
          <p:cNvSpPr/>
          <p:nvPr/>
        </p:nvSpPr>
        <p:spPr>
          <a:xfrm>
            <a:off x="1508760" y="5539339"/>
            <a:ext cx="9345168" cy="581006"/>
          </a:xfrm>
          <a:prstGeom prst="roundRect">
            <a:avLst>
              <a:gd name="adj" fmla="val 6452"/>
            </a:avLst>
          </a:prstGeom>
          <a:solidFill>
            <a:srgbClr val="EAF4EA"/>
          </a:solidFill>
          <a:ln w="12700">
            <a:solidFill>
              <a:srgbClr val="EAF4EA"/>
            </a:solidFill>
            <a:prstDash val="solid"/>
          </a:ln>
        </p:spPr>
        <p:txBody>
          <a:bodyPr/>
          <a:lstStyle/>
          <a:p>
            <a:pPr algn="ctr"/>
            <a:r>
              <a:rPr lang="en-US" sz="1200" b="1" dirty="0">
                <a:solidFill>
                  <a:srgbClr val="1F5F2C"/>
                </a:solidFill>
              </a:rPr>
              <a:t>Det </a:t>
            </a:r>
            <a:r>
              <a:rPr lang="en-US" sz="1200" b="1" dirty="0" err="1">
                <a:solidFill>
                  <a:srgbClr val="1F5F2C"/>
                </a:solidFill>
              </a:rPr>
              <a:t>videnskabsetiske</a:t>
            </a:r>
            <a:r>
              <a:rPr lang="en-US" sz="1200" b="1" dirty="0">
                <a:solidFill>
                  <a:srgbClr val="1F5F2C"/>
                </a:solidFill>
              </a:rPr>
              <a:t> </a:t>
            </a:r>
            <a:r>
              <a:rPr lang="en-US" sz="1200" b="1" dirty="0" err="1">
                <a:solidFill>
                  <a:srgbClr val="1F5F2C"/>
                </a:solidFill>
              </a:rPr>
              <a:t>komitésystem</a:t>
            </a:r>
            <a:r>
              <a:rPr lang="en-US" sz="1200" b="1" dirty="0">
                <a:solidFill>
                  <a:srgbClr val="1F5F2C"/>
                </a:solidFill>
              </a:rPr>
              <a:t> </a:t>
            </a:r>
            <a:r>
              <a:rPr lang="en-US" sz="1200" b="1" dirty="0" err="1">
                <a:solidFill>
                  <a:srgbClr val="1F5F2C"/>
                </a:solidFill>
              </a:rPr>
              <a:t>omfatter</a:t>
            </a:r>
            <a:r>
              <a:rPr lang="en-US" sz="1200" b="1" dirty="0">
                <a:solidFill>
                  <a:srgbClr val="1F5F2C"/>
                </a:solidFill>
              </a:rPr>
              <a:t> </a:t>
            </a:r>
            <a:r>
              <a:rPr lang="en-US" sz="1200" b="1" dirty="0" err="1">
                <a:solidFill>
                  <a:srgbClr val="1F5F2C"/>
                </a:solidFill>
              </a:rPr>
              <a:t>forskningsprojekter</a:t>
            </a:r>
            <a:r>
              <a:rPr lang="en-US" sz="1200" b="1" dirty="0">
                <a:solidFill>
                  <a:srgbClr val="1F5F2C"/>
                </a:solidFill>
              </a:rPr>
              <a:t> </a:t>
            </a:r>
            <a:r>
              <a:rPr lang="en-US" sz="1200" b="1" dirty="0" err="1">
                <a:solidFill>
                  <a:srgbClr val="1F5F2C"/>
                </a:solidFill>
              </a:rPr>
              <a:t>indenfor</a:t>
            </a:r>
            <a:r>
              <a:rPr lang="en-US" sz="1200" b="1" dirty="0">
                <a:solidFill>
                  <a:srgbClr val="1F5F2C"/>
                </a:solidFill>
              </a:rPr>
              <a:t> </a:t>
            </a:r>
            <a:r>
              <a:rPr lang="en-US" sz="1200" b="1" dirty="0" err="1">
                <a:solidFill>
                  <a:srgbClr val="1F5F2C"/>
                </a:solidFill>
              </a:rPr>
              <a:t>sundhedsvidenskab</a:t>
            </a:r>
            <a:r>
              <a:rPr lang="en-US" sz="1200" b="1" dirty="0">
                <a:solidFill>
                  <a:srgbClr val="1F5F2C"/>
                </a:solidFill>
              </a:rPr>
              <a:t> </a:t>
            </a:r>
            <a:r>
              <a:rPr lang="en-US" sz="1200" b="1" dirty="0" err="1">
                <a:solidFill>
                  <a:srgbClr val="1F5F2C"/>
                </a:solidFill>
              </a:rPr>
              <a:t>og</a:t>
            </a:r>
            <a:r>
              <a:rPr lang="en-US" sz="1200" b="1" dirty="0">
                <a:solidFill>
                  <a:srgbClr val="1F5F2C"/>
                </a:solidFill>
              </a:rPr>
              <a:t> </a:t>
            </a:r>
            <a:r>
              <a:rPr lang="en-US" sz="1200" b="1" dirty="0" err="1">
                <a:solidFill>
                  <a:srgbClr val="1F5F2C"/>
                </a:solidFill>
              </a:rPr>
              <a:t>sundhedsdatavidenskab</a:t>
            </a:r>
            <a:r>
              <a:rPr lang="en-US" sz="1200" b="1" dirty="0">
                <a:solidFill>
                  <a:srgbClr val="1F5F2C"/>
                </a:solidFill>
              </a:rPr>
              <a:t> </a:t>
            </a:r>
            <a:r>
              <a:rPr lang="en-US" sz="1200" b="1" dirty="0" err="1">
                <a:solidFill>
                  <a:srgbClr val="1F5F2C"/>
                </a:solidFill>
              </a:rPr>
              <a:t>samt</a:t>
            </a:r>
            <a:r>
              <a:rPr lang="en-US" sz="1200" b="1" dirty="0">
                <a:solidFill>
                  <a:srgbClr val="1F5F2C"/>
                </a:solidFill>
              </a:rPr>
              <a:t> </a:t>
            </a:r>
            <a:r>
              <a:rPr lang="en-US" sz="1200" b="1" dirty="0" err="1">
                <a:solidFill>
                  <a:srgbClr val="1F5F2C"/>
                </a:solidFill>
              </a:rPr>
              <a:t>medicinsk</a:t>
            </a:r>
            <a:r>
              <a:rPr lang="en-US" sz="1200" b="1" dirty="0">
                <a:solidFill>
                  <a:srgbClr val="1F5F2C"/>
                </a:solidFill>
              </a:rPr>
              <a:t> </a:t>
            </a:r>
            <a:r>
              <a:rPr lang="en-US" sz="1200" b="1" dirty="0" err="1">
                <a:solidFill>
                  <a:srgbClr val="1F5F2C"/>
                </a:solidFill>
              </a:rPr>
              <a:t>udstyr</a:t>
            </a:r>
            <a:r>
              <a:rPr lang="en-US" sz="1200" b="1" dirty="0">
                <a:solidFill>
                  <a:srgbClr val="1F5F2C"/>
                </a:solidFill>
              </a:rPr>
              <a:t>. </a:t>
            </a:r>
            <a:endParaRPr lang="en-US" sz="1200" dirty="0"/>
          </a:p>
        </p:txBody>
      </p:sp>
      <p:cxnSp>
        <p:nvCxnSpPr>
          <p:cNvPr id="12" name="Straight Connector 11">
            <a:extLst>
              <a:ext uri="{FF2B5EF4-FFF2-40B4-BE49-F238E27FC236}">
                <a16:creationId xmlns:a16="http://schemas.microsoft.com/office/drawing/2014/main" id="{01423FDC-62F3-43BF-295F-1F452CAD474B}"/>
              </a:ext>
            </a:extLst>
          </p:cNvPr>
          <p:cNvCxnSpPr>
            <a:cxnSpLocks/>
          </p:cNvCxnSpPr>
          <p:nvPr/>
        </p:nvCxnSpPr>
        <p:spPr bwMode="auto">
          <a:xfrm>
            <a:off x="2854846" y="1446662"/>
            <a:ext cx="0" cy="3621959"/>
          </a:xfrm>
          <a:prstGeom prst="line">
            <a:avLst/>
          </a:prstGeom>
          <a:ln>
            <a:headEnd type="none" w="med" len="med"/>
            <a:tailEnd type="none" w="med" len="med"/>
          </a:ln>
        </p:spPr>
        <p:style>
          <a:lnRef idx="3">
            <a:schemeClr val="accent1"/>
          </a:lnRef>
          <a:fillRef idx="0">
            <a:schemeClr val="accent1"/>
          </a:fillRef>
          <a:effectRef idx="2">
            <a:schemeClr val="accent1"/>
          </a:effectRef>
          <a:fontRef idx="minor">
            <a:schemeClr val="tx1"/>
          </a:fontRef>
        </p:style>
      </p:cxnSp>
      <p:sp>
        <p:nvSpPr>
          <p:cNvPr id="15" name="Rectangle: Rounded Corners 14">
            <a:extLst>
              <a:ext uri="{FF2B5EF4-FFF2-40B4-BE49-F238E27FC236}">
                <a16:creationId xmlns:a16="http://schemas.microsoft.com/office/drawing/2014/main" id="{4696A442-9B71-E642-1BF1-94EADB5944E0}"/>
              </a:ext>
            </a:extLst>
          </p:cNvPr>
          <p:cNvSpPr/>
          <p:nvPr/>
        </p:nvSpPr>
        <p:spPr bwMode="auto">
          <a:xfrm>
            <a:off x="7817363" y="1446662"/>
            <a:ext cx="3899066" cy="3671822"/>
          </a:xfrm>
          <a:prstGeom prst="roundRect">
            <a:avLst/>
          </a:prstGeom>
          <a:solidFill>
            <a:schemeClr val="accent6">
              <a:lumMod val="20000"/>
              <a:lumOff val="80000"/>
            </a:schemeClr>
          </a:solidFill>
          <a:ln w="9525" cap="flat" cmpd="sng" algn="ctr">
            <a:solidFill>
              <a:schemeClr val="accent1"/>
            </a:solidFill>
            <a:prstDash val="solid"/>
            <a:miter lim="800000"/>
            <a:headEnd type="none" w="med" len="med"/>
            <a:tailEnd type="none" w="med" len="med"/>
          </a:ln>
          <a:effectLst/>
        </p:spPr>
        <p:txBody>
          <a:bodyPr vert="horz" wrap="square" lIns="90000" tIns="46800" rIns="90000" bIns="46800" numCol="1" rtlCol="0" anchor="ctr" anchorCtr="0" compatLnSpc="1">
            <a:prstTxWarp prst="textNoShape">
              <a:avLst/>
            </a:prstTxWarp>
          </a:bodyPr>
          <a:lstStyle/>
          <a:p>
            <a:pPr marL="0" marR="0" indent="0" algn="ctr" defTabSz="914400" rtl="0" eaLnBrk="1" fontAlgn="base" latinLnBrk="0" hangingPunct="1">
              <a:lnSpc>
                <a:spcPct val="100000"/>
              </a:lnSpc>
              <a:spcBef>
                <a:spcPts val="432"/>
              </a:spcBef>
              <a:spcAft>
                <a:spcPct val="0"/>
              </a:spcAft>
              <a:buClrTx/>
              <a:buSzTx/>
              <a:buFontTx/>
              <a:buNone/>
              <a:tabLst/>
            </a:pPr>
            <a:endParaRPr kumimoji="0" lang="da-DK" sz="1600" b="0" i="0" u="none" strike="noStrike" cap="none" normalizeH="0" baseline="0" dirty="0" err="1">
              <a:ln>
                <a:noFill/>
              </a:ln>
              <a:solidFill>
                <a:srgbClr val="FFFFFF"/>
              </a:solidFill>
              <a:effectLst/>
              <a:latin typeface="+mn-lt"/>
              <a:ea typeface="ＭＳ Ｐゴシック" pitchFamily="-80" charset="-128"/>
            </a:endParaRPr>
          </a:p>
        </p:txBody>
      </p:sp>
      <p:sp>
        <p:nvSpPr>
          <p:cNvPr id="16" name="TextBox 15">
            <a:extLst>
              <a:ext uri="{FF2B5EF4-FFF2-40B4-BE49-F238E27FC236}">
                <a16:creationId xmlns:a16="http://schemas.microsoft.com/office/drawing/2014/main" id="{B598F135-8D5E-29CF-04F3-CD90600FCFD9}"/>
              </a:ext>
            </a:extLst>
          </p:cNvPr>
          <p:cNvSpPr txBox="1"/>
          <p:nvPr/>
        </p:nvSpPr>
        <p:spPr>
          <a:xfrm>
            <a:off x="5503833" y="1063219"/>
            <a:ext cx="6435217" cy="246221"/>
          </a:xfrm>
          <a:prstGeom prst="rect">
            <a:avLst/>
          </a:prstGeom>
          <a:noFill/>
        </p:spPr>
        <p:txBody>
          <a:bodyPr wrap="square" lIns="0" tIns="0" rIns="0" bIns="0" rtlCol="0">
            <a:spAutoFit/>
          </a:bodyPr>
          <a:lstStyle/>
          <a:p>
            <a:pPr algn="l">
              <a:spcBef>
                <a:spcPts val="432"/>
              </a:spcBef>
            </a:pPr>
            <a:r>
              <a:rPr lang="da-DK" b="1" dirty="0">
                <a:solidFill>
                  <a:schemeClr val="accent1"/>
                </a:solidFill>
                <a:latin typeface="+mn-lt"/>
              </a:rPr>
              <a:t>Eksempler på DTU </a:t>
            </a:r>
            <a:r>
              <a:rPr lang="da-DK" b="1" dirty="0" err="1">
                <a:solidFill>
                  <a:schemeClr val="accent1"/>
                </a:solidFill>
                <a:latin typeface="+mn-lt"/>
              </a:rPr>
              <a:t>REC’s</a:t>
            </a:r>
            <a:r>
              <a:rPr lang="da-DK" b="1" dirty="0">
                <a:solidFill>
                  <a:schemeClr val="accent1"/>
                </a:solidFill>
                <a:latin typeface="+mn-lt"/>
              </a:rPr>
              <a:t> vurderingsområde </a:t>
            </a:r>
          </a:p>
        </p:txBody>
      </p:sp>
      <p:sp>
        <p:nvSpPr>
          <p:cNvPr id="17" name="TextBox 16">
            <a:extLst>
              <a:ext uri="{FF2B5EF4-FFF2-40B4-BE49-F238E27FC236}">
                <a16:creationId xmlns:a16="http://schemas.microsoft.com/office/drawing/2014/main" id="{613F1174-3431-0727-F4DD-607AB5848185}"/>
              </a:ext>
            </a:extLst>
          </p:cNvPr>
          <p:cNvSpPr txBox="1"/>
          <p:nvPr/>
        </p:nvSpPr>
        <p:spPr>
          <a:xfrm>
            <a:off x="8196271" y="1659885"/>
            <a:ext cx="3520158" cy="3416320"/>
          </a:xfrm>
          <a:prstGeom prst="rect">
            <a:avLst/>
          </a:prstGeom>
          <a:noFill/>
        </p:spPr>
        <p:txBody>
          <a:bodyPr wrap="square" lIns="0" tIns="0" rIns="0" bIns="0" rtlCol="0">
            <a:spAutoFit/>
          </a:bodyPr>
          <a:lstStyle/>
          <a:p>
            <a:pPr>
              <a:spcBef>
                <a:spcPts val="0"/>
              </a:spcBef>
            </a:pPr>
            <a:r>
              <a:rPr lang="da-DK" sz="1100" b="1" dirty="0">
                <a:ea typeface="Verdana" panose="020B0604030504040204" pitchFamily="34" charset="0"/>
              </a:rPr>
              <a:t>Evakueringsstudier</a:t>
            </a:r>
            <a:br>
              <a:rPr lang="da-DK" sz="1100" b="1" dirty="0">
                <a:ea typeface="Verdana" panose="020B0604030504040204" pitchFamily="34" charset="0"/>
              </a:rPr>
            </a:br>
            <a:endParaRPr lang="da-DK" sz="1100" b="1" dirty="0">
              <a:ea typeface="Verdana" panose="020B0604030504040204" pitchFamily="34" charset="0"/>
            </a:endParaRPr>
          </a:p>
          <a:p>
            <a:pPr>
              <a:spcBef>
                <a:spcPts val="0"/>
              </a:spcBef>
            </a:pPr>
            <a:r>
              <a:rPr lang="da-DK" sz="1000" b="1" dirty="0">
                <a:ea typeface="Verdana" panose="020B0604030504040204" pitchFamily="34" charset="0"/>
              </a:rPr>
              <a:t>Studie:</a:t>
            </a:r>
            <a:br>
              <a:rPr lang="da-DK" sz="1000" dirty="0">
                <a:ea typeface="Verdana" panose="020B0604030504040204" pitchFamily="34" charset="0"/>
              </a:rPr>
            </a:br>
            <a:r>
              <a:rPr lang="da-DK" sz="1000" dirty="0">
                <a:ea typeface="Verdana" panose="020B0604030504040204" pitchFamily="34" charset="0"/>
              </a:rPr>
              <a:t>Analyse af menneskers adfærd i evakueringssituationer, inklusion af forskellige befolkningsgrupper.</a:t>
            </a:r>
          </a:p>
          <a:p>
            <a:pPr>
              <a:spcBef>
                <a:spcPts val="0"/>
              </a:spcBef>
            </a:pPr>
            <a:endParaRPr lang="da-DK" sz="1000" dirty="0">
              <a:ea typeface="Verdana" panose="020B0604030504040204" pitchFamily="34" charset="0"/>
            </a:endParaRPr>
          </a:p>
          <a:p>
            <a:pPr>
              <a:spcBef>
                <a:spcPts val="0"/>
              </a:spcBef>
            </a:pPr>
            <a:r>
              <a:rPr lang="da-DK" sz="1000" b="1" dirty="0">
                <a:ea typeface="Verdana" panose="020B0604030504040204" pitchFamily="34" charset="0"/>
              </a:rPr>
              <a:t>Eks. på </a:t>
            </a:r>
            <a:r>
              <a:rPr lang="da-DK" sz="1000" b="1" dirty="0" err="1">
                <a:ea typeface="Verdana" panose="020B0604030504040204" pitchFamily="34" charset="0"/>
              </a:rPr>
              <a:t>forskningsetiske</a:t>
            </a:r>
            <a:r>
              <a:rPr lang="da-DK" sz="1000" b="1" dirty="0">
                <a:ea typeface="Verdana" panose="020B0604030504040204" pitchFamily="34" charset="0"/>
              </a:rPr>
              <a:t> problemstillinger:</a:t>
            </a:r>
            <a:endParaRPr lang="da-DK" sz="1000" dirty="0">
              <a:ea typeface="Verdana" panose="020B0604030504040204" pitchFamily="34" charset="0"/>
            </a:endParaRPr>
          </a:p>
          <a:p>
            <a:pPr marL="171450" indent="-171450">
              <a:buFont typeface="Arial" panose="020B0604020202020204" pitchFamily="34" charset="0"/>
              <a:buChar char="•"/>
            </a:pPr>
            <a:r>
              <a:rPr lang="da-DK" sz="1000" dirty="0"/>
              <a:t>Realistiske evakueringsøvelser kan være nødvendige for valide resultater – men indebærer øget risiko for deltagerne </a:t>
            </a:r>
          </a:p>
          <a:p>
            <a:pPr marL="171450" indent="-171450">
              <a:buFont typeface="Arial" panose="020B0604020202020204" pitchFamily="34" charset="0"/>
              <a:buChar char="•"/>
            </a:pPr>
            <a:r>
              <a:rPr lang="da-DK" sz="1000" dirty="0"/>
              <a:t>Sårbare grupper (fx ældre eller personer med nedsat mobilitet) kan være i øget risiko </a:t>
            </a:r>
          </a:p>
          <a:p>
            <a:pPr marL="171450" indent="-171450">
              <a:buFont typeface="Arial" panose="020B0604020202020204" pitchFamily="34" charset="0"/>
              <a:buChar char="•"/>
            </a:pPr>
            <a:r>
              <a:rPr lang="da-DK" sz="1000" dirty="0"/>
              <a:t>Risiko for fysisk pres, stress eller utryghed </a:t>
            </a:r>
          </a:p>
          <a:p>
            <a:pPr marL="171450" indent="-171450">
              <a:buFont typeface="Arial" panose="020B0604020202020204" pitchFamily="34" charset="0"/>
              <a:buChar char="•"/>
            </a:pPr>
            <a:r>
              <a:rPr lang="da-DK" sz="1000" dirty="0"/>
              <a:t>Afvejning mellem informeret samtykke og behov for realistisk adfærd (</a:t>
            </a:r>
            <a:r>
              <a:rPr lang="da-DK" sz="1000" dirty="0" err="1"/>
              <a:t>deception</a:t>
            </a:r>
            <a:r>
              <a:rPr lang="da-DK" sz="1000" dirty="0"/>
              <a:t>)</a:t>
            </a:r>
          </a:p>
          <a:p>
            <a:pPr algn="l">
              <a:spcBef>
                <a:spcPts val="432"/>
              </a:spcBef>
            </a:pPr>
            <a:endParaRPr lang="da-DK" sz="1000" dirty="0">
              <a:latin typeface="+mn-lt"/>
            </a:endParaRPr>
          </a:p>
          <a:p>
            <a:pPr algn="l">
              <a:spcBef>
                <a:spcPts val="432"/>
              </a:spcBef>
            </a:pPr>
            <a:r>
              <a:rPr lang="da-DK" sz="1000" dirty="0">
                <a:latin typeface="+mn-lt"/>
              </a:rPr>
              <a:t> </a:t>
            </a:r>
          </a:p>
          <a:p>
            <a:pPr algn="l">
              <a:spcBef>
                <a:spcPts val="432"/>
              </a:spcBef>
            </a:pPr>
            <a:endParaRPr lang="da-DK" sz="1000" dirty="0" err="1">
              <a:latin typeface="+mn-lt"/>
            </a:endParaRPr>
          </a:p>
        </p:txBody>
      </p:sp>
      <p:sp>
        <p:nvSpPr>
          <p:cNvPr id="8" name="TextBox 7">
            <a:extLst>
              <a:ext uri="{FF2B5EF4-FFF2-40B4-BE49-F238E27FC236}">
                <a16:creationId xmlns:a16="http://schemas.microsoft.com/office/drawing/2014/main" id="{A4122ADC-9E6C-28A5-2F12-62C36EE45534}"/>
              </a:ext>
            </a:extLst>
          </p:cNvPr>
          <p:cNvSpPr txBox="1"/>
          <p:nvPr/>
        </p:nvSpPr>
        <p:spPr>
          <a:xfrm>
            <a:off x="71651" y="1043593"/>
            <a:ext cx="4159743" cy="246221"/>
          </a:xfrm>
          <a:prstGeom prst="rect">
            <a:avLst/>
          </a:prstGeom>
          <a:noFill/>
        </p:spPr>
        <p:txBody>
          <a:bodyPr wrap="square" lIns="0" tIns="0" rIns="0" bIns="0" rtlCol="0">
            <a:spAutoFit/>
          </a:bodyPr>
          <a:lstStyle/>
          <a:p>
            <a:pPr algn="l">
              <a:spcBef>
                <a:spcPts val="432"/>
              </a:spcBef>
            </a:pPr>
            <a:r>
              <a:rPr lang="da-DK" b="1" dirty="0">
                <a:solidFill>
                  <a:schemeClr val="accent1"/>
                </a:solidFill>
                <a:latin typeface="+mn-lt"/>
              </a:rPr>
              <a:t>Lovpligtige etiske godkendelser</a:t>
            </a:r>
          </a:p>
        </p:txBody>
      </p:sp>
      <p:sp>
        <p:nvSpPr>
          <p:cNvPr id="10" name="Rectangle: Rounded Corners 9">
            <a:extLst>
              <a:ext uri="{FF2B5EF4-FFF2-40B4-BE49-F238E27FC236}">
                <a16:creationId xmlns:a16="http://schemas.microsoft.com/office/drawing/2014/main" id="{9C190C3F-2CA0-9B27-2F5B-A973EF996E5D}"/>
              </a:ext>
            </a:extLst>
          </p:cNvPr>
          <p:cNvSpPr/>
          <p:nvPr/>
        </p:nvSpPr>
        <p:spPr bwMode="auto">
          <a:xfrm>
            <a:off x="298884" y="1446662"/>
            <a:ext cx="2116631" cy="3621960"/>
          </a:xfrm>
          <a:prstGeom prst="roundRect">
            <a:avLst/>
          </a:prstGeom>
          <a:solidFill>
            <a:schemeClr val="accent6">
              <a:lumMod val="20000"/>
              <a:lumOff val="80000"/>
            </a:schemeClr>
          </a:solidFill>
          <a:ln w="9525" cap="flat" cmpd="sng" algn="ctr">
            <a:solidFill>
              <a:schemeClr val="accent1"/>
            </a:solidFill>
            <a:prstDash val="solid"/>
            <a:miter lim="800000"/>
            <a:headEnd type="none" w="med" len="med"/>
            <a:tailEnd type="none" w="med" len="med"/>
          </a:ln>
          <a:effectLst/>
        </p:spPr>
        <p:txBody>
          <a:bodyPr vert="horz" wrap="square" lIns="90000" tIns="46800" rIns="90000" bIns="46800" numCol="1" rtlCol="0" anchor="ctr" anchorCtr="0" compatLnSpc="1">
            <a:prstTxWarp prst="textNoShape">
              <a:avLst/>
            </a:prstTxWarp>
          </a:bodyPr>
          <a:lstStyle/>
          <a:p>
            <a:pPr marL="0" marR="0" indent="0" algn="ctr" defTabSz="914400" rtl="0" eaLnBrk="1" fontAlgn="base" latinLnBrk="0" hangingPunct="1">
              <a:lnSpc>
                <a:spcPct val="100000"/>
              </a:lnSpc>
              <a:spcBef>
                <a:spcPts val="432"/>
              </a:spcBef>
              <a:spcAft>
                <a:spcPct val="0"/>
              </a:spcAft>
              <a:buClrTx/>
              <a:buSzTx/>
              <a:buFontTx/>
              <a:buNone/>
              <a:tabLst/>
            </a:pPr>
            <a:endParaRPr kumimoji="0" lang="da-DK" sz="1600" b="0" i="0" u="none" strike="noStrike" cap="none" normalizeH="0" baseline="0" dirty="0" err="1">
              <a:ln>
                <a:noFill/>
              </a:ln>
              <a:solidFill>
                <a:srgbClr val="FFFFFF"/>
              </a:solidFill>
              <a:effectLst/>
              <a:latin typeface="+mn-lt"/>
              <a:ea typeface="ＭＳ Ｐゴシック" pitchFamily="-80" charset="-128"/>
            </a:endParaRPr>
          </a:p>
        </p:txBody>
      </p:sp>
      <p:sp>
        <p:nvSpPr>
          <p:cNvPr id="13" name="TextBox 12">
            <a:extLst>
              <a:ext uri="{FF2B5EF4-FFF2-40B4-BE49-F238E27FC236}">
                <a16:creationId xmlns:a16="http://schemas.microsoft.com/office/drawing/2014/main" id="{1DDD7999-40B5-5E20-E6BD-312CD375CE90}"/>
              </a:ext>
            </a:extLst>
          </p:cNvPr>
          <p:cNvSpPr txBox="1"/>
          <p:nvPr/>
        </p:nvSpPr>
        <p:spPr>
          <a:xfrm>
            <a:off x="3833760" y="2061881"/>
            <a:ext cx="1804299" cy="1487587"/>
          </a:xfrm>
          <a:prstGeom prst="rect">
            <a:avLst/>
          </a:prstGeom>
          <a:noFill/>
        </p:spPr>
        <p:txBody>
          <a:bodyPr wrap="square" lIns="0" tIns="0" rIns="0" bIns="0" rtlCol="0">
            <a:spAutoFit/>
          </a:bodyPr>
          <a:lstStyle/>
          <a:p>
            <a:pPr>
              <a:spcBef>
                <a:spcPts val="0"/>
              </a:spcBef>
            </a:pPr>
            <a:r>
              <a:rPr lang="da-DK" sz="1200" b="1" dirty="0">
                <a:ea typeface="Verdana" panose="020B0604030504040204" pitchFamily="34" charset="0"/>
              </a:rPr>
              <a:t>De Regionale Videnskabsetiske Komitéer (RVK)</a:t>
            </a:r>
          </a:p>
          <a:p>
            <a:pPr>
              <a:spcBef>
                <a:spcPts val="0"/>
              </a:spcBef>
            </a:pPr>
            <a:br>
              <a:rPr lang="da-DK" sz="1200" b="1" dirty="0">
                <a:ea typeface="Verdana" panose="020B0604030504040204" pitchFamily="34" charset="0"/>
              </a:rPr>
            </a:br>
            <a:endParaRPr lang="da-DK" sz="1200" b="1" dirty="0">
              <a:ea typeface="Verdana" panose="020B0604030504040204" pitchFamily="34" charset="0"/>
            </a:endParaRPr>
          </a:p>
          <a:p>
            <a:pPr>
              <a:spcBef>
                <a:spcPts val="0"/>
              </a:spcBef>
            </a:pPr>
            <a:endParaRPr lang="da-DK" sz="1000" dirty="0">
              <a:latin typeface="+mn-lt"/>
            </a:endParaRPr>
          </a:p>
          <a:p>
            <a:pPr algn="l">
              <a:spcBef>
                <a:spcPts val="432"/>
              </a:spcBef>
            </a:pPr>
            <a:r>
              <a:rPr lang="da-DK" sz="1000" dirty="0">
                <a:latin typeface="+mn-lt"/>
              </a:rPr>
              <a:t> </a:t>
            </a:r>
          </a:p>
          <a:p>
            <a:pPr algn="l">
              <a:spcBef>
                <a:spcPts val="432"/>
              </a:spcBef>
            </a:pPr>
            <a:endParaRPr lang="da-DK" sz="1000" dirty="0" err="1">
              <a:latin typeface="+mn-lt"/>
            </a:endParaRPr>
          </a:p>
        </p:txBody>
      </p:sp>
      <p:sp>
        <p:nvSpPr>
          <p:cNvPr id="14" name="Rectangle: Rounded Corners 13">
            <a:extLst>
              <a:ext uri="{FF2B5EF4-FFF2-40B4-BE49-F238E27FC236}">
                <a16:creationId xmlns:a16="http://schemas.microsoft.com/office/drawing/2014/main" id="{EBBBF537-1EC2-9F82-E871-01D11C3DD609}"/>
              </a:ext>
            </a:extLst>
          </p:cNvPr>
          <p:cNvSpPr/>
          <p:nvPr/>
        </p:nvSpPr>
        <p:spPr bwMode="auto">
          <a:xfrm>
            <a:off x="3463790" y="1501745"/>
            <a:ext cx="3899066" cy="3621959"/>
          </a:xfrm>
          <a:prstGeom prst="roundRect">
            <a:avLst/>
          </a:prstGeom>
          <a:solidFill>
            <a:schemeClr val="accent6">
              <a:lumMod val="20000"/>
              <a:lumOff val="80000"/>
            </a:schemeClr>
          </a:solidFill>
          <a:ln w="9525" cap="flat" cmpd="sng" algn="ctr">
            <a:solidFill>
              <a:schemeClr val="accent1"/>
            </a:solidFill>
            <a:prstDash val="solid"/>
            <a:miter lim="800000"/>
            <a:headEnd type="none" w="med" len="med"/>
            <a:tailEnd type="none" w="med" len="med"/>
          </a:ln>
          <a:effectLst/>
        </p:spPr>
        <p:txBody>
          <a:bodyPr vert="horz" wrap="square" lIns="90000" tIns="46800" rIns="90000" bIns="46800" numCol="1" rtlCol="0" anchor="ctr" anchorCtr="0" compatLnSpc="1">
            <a:prstTxWarp prst="textNoShape">
              <a:avLst/>
            </a:prstTxWarp>
          </a:bodyPr>
          <a:lstStyle/>
          <a:p>
            <a:pPr marL="0" marR="0" indent="0" algn="ctr" defTabSz="914400" rtl="0" eaLnBrk="1" fontAlgn="base" latinLnBrk="0" hangingPunct="1">
              <a:lnSpc>
                <a:spcPct val="100000"/>
              </a:lnSpc>
              <a:spcBef>
                <a:spcPts val="432"/>
              </a:spcBef>
              <a:spcAft>
                <a:spcPct val="0"/>
              </a:spcAft>
              <a:buClrTx/>
              <a:buSzTx/>
              <a:buFontTx/>
              <a:buNone/>
              <a:tabLst/>
            </a:pPr>
            <a:endParaRPr kumimoji="0" lang="da-DK" sz="1600" b="0" i="0" u="none" strike="noStrike" cap="none" normalizeH="0" baseline="0" dirty="0" err="1">
              <a:ln>
                <a:noFill/>
              </a:ln>
              <a:solidFill>
                <a:srgbClr val="FFFFFF"/>
              </a:solidFill>
              <a:effectLst/>
              <a:latin typeface="+mn-lt"/>
              <a:ea typeface="ＭＳ Ｐゴシック" pitchFamily="-80" charset="-128"/>
            </a:endParaRPr>
          </a:p>
        </p:txBody>
      </p:sp>
      <p:sp>
        <p:nvSpPr>
          <p:cNvPr id="18" name="TextBox 17">
            <a:extLst>
              <a:ext uri="{FF2B5EF4-FFF2-40B4-BE49-F238E27FC236}">
                <a16:creationId xmlns:a16="http://schemas.microsoft.com/office/drawing/2014/main" id="{06C979FC-B71B-9079-2F02-7F0BF559DD8E}"/>
              </a:ext>
            </a:extLst>
          </p:cNvPr>
          <p:cNvSpPr txBox="1"/>
          <p:nvPr/>
        </p:nvSpPr>
        <p:spPr>
          <a:xfrm>
            <a:off x="3718592" y="1673941"/>
            <a:ext cx="3384726" cy="3513782"/>
          </a:xfrm>
          <a:prstGeom prst="rect">
            <a:avLst/>
          </a:prstGeom>
          <a:noFill/>
        </p:spPr>
        <p:txBody>
          <a:bodyPr wrap="square" lIns="0" tIns="0" rIns="0" bIns="0" rtlCol="0">
            <a:spAutoFit/>
          </a:bodyPr>
          <a:lstStyle/>
          <a:p>
            <a:r>
              <a:rPr lang="da-DK" sz="1000" b="1" dirty="0">
                <a:ea typeface="Verdana" panose="020B0604030504040204" pitchFamily="34" charset="0"/>
              </a:rPr>
              <a:t>Dataindsamling via digitale læringsplatforme</a:t>
            </a:r>
          </a:p>
          <a:p>
            <a:br>
              <a:rPr lang="da-DK" sz="1000" b="1" dirty="0">
                <a:ea typeface="Verdana" panose="020B0604030504040204" pitchFamily="34" charset="0"/>
              </a:rPr>
            </a:br>
            <a:r>
              <a:rPr lang="da-DK" sz="1000" b="1" dirty="0">
                <a:ea typeface="Verdana" panose="020B0604030504040204" pitchFamily="34" charset="0"/>
              </a:rPr>
              <a:t>Studie:</a:t>
            </a:r>
            <a:br>
              <a:rPr lang="da-DK" sz="1000" dirty="0">
                <a:ea typeface="Verdana" panose="020B0604030504040204" pitchFamily="34" charset="0"/>
              </a:rPr>
            </a:br>
            <a:r>
              <a:rPr lang="da-DK" sz="1000" dirty="0">
                <a:ea typeface="Verdana" panose="020B0604030504040204" pitchFamily="34" charset="0"/>
              </a:rPr>
              <a:t>Analyse af studerendes adfærd og præstationer via digitale læringssystemer og platforme,</a:t>
            </a:r>
          </a:p>
          <a:p>
            <a:endParaRPr lang="da-DK" sz="1000" dirty="0">
              <a:ea typeface="Verdana" panose="020B0604030504040204" pitchFamily="34" charset="0"/>
            </a:endParaRPr>
          </a:p>
          <a:p>
            <a:r>
              <a:rPr lang="da-DK" sz="1000" b="1" dirty="0">
                <a:ea typeface="Verdana" panose="020B0604030504040204" pitchFamily="34" charset="0"/>
              </a:rPr>
              <a:t>Eks. på </a:t>
            </a:r>
            <a:r>
              <a:rPr lang="da-DK" sz="1000" b="1" dirty="0" err="1">
                <a:ea typeface="Verdana" panose="020B0604030504040204" pitchFamily="34" charset="0"/>
              </a:rPr>
              <a:t>forskningsetiske</a:t>
            </a:r>
            <a:r>
              <a:rPr lang="da-DK" sz="1000" b="1" dirty="0">
                <a:ea typeface="Verdana" panose="020B0604030504040204" pitchFamily="34" charset="0"/>
              </a:rPr>
              <a:t> problemstillinger:</a:t>
            </a:r>
            <a:endParaRPr lang="da-DK" sz="1000" dirty="0">
              <a:ea typeface="Verdana" panose="020B0604030504040204" pitchFamily="34" charset="0"/>
            </a:endParaRPr>
          </a:p>
          <a:p>
            <a:pPr marL="171450" indent="-171450">
              <a:buFont typeface="Arial" panose="020B0604020202020204" pitchFamily="34" charset="0"/>
              <a:buChar char="•"/>
            </a:pPr>
            <a:r>
              <a:rPr lang="da-DK" sz="1000" dirty="0">
                <a:ea typeface="Verdana" panose="020B0604030504040204" pitchFamily="34" charset="0"/>
              </a:rPr>
              <a:t>Indsamling og analyse af adfærds- og præstationsdata </a:t>
            </a:r>
          </a:p>
          <a:p>
            <a:pPr marL="171450" indent="-171450">
              <a:buFont typeface="Arial" panose="020B0604020202020204" pitchFamily="34" charset="0"/>
              <a:buChar char="•"/>
            </a:pPr>
            <a:r>
              <a:rPr lang="da-DK" sz="1000" dirty="0">
                <a:ea typeface="Verdana" panose="020B0604030504040204" pitchFamily="34" charset="0"/>
              </a:rPr>
              <a:t>Uklarhed for deltagere om, hvornår data bruges til forskning vs. undervisning </a:t>
            </a:r>
          </a:p>
          <a:p>
            <a:pPr marL="171450" indent="-171450">
              <a:buFont typeface="Arial" panose="020B0604020202020204" pitchFamily="34" charset="0"/>
              <a:buChar char="•"/>
            </a:pPr>
            <a:r>
              <a:rPr lang="da-DK" sz="1000" dirty="0">
                <a:ea typeface="Verdana" panose="020B0604030504040204" pitchFamily="34" charset="0"/>
              </a:rPr>
              <a:t>Reel frivillighed udfordres i undervisningskontekst – studerende kan have svært ved at fravælge deltagelse uden konsekvenser for deres kursus eller bedømmelse</a:t>
            </a:r>
          </a:p>
          <a:p>
            <a:r>
              <a:rPr lang="da-DK" sz="1000" b="1" i="1" dirty="0">
                <a:ea typeface="Verdana" panose="020B0604030504040204" pitchFamily="34" charset="0"/>
              </a:rPr>
              <a:t>Forskningsetiske problemstillinger går ud over GDPR compliance</a:t>
            </a:r>
          </a:p>
          <a:p>
            <a:pPr marL="171450" indent="-171450">
              <a:spcBef>
                <a:spcPts val="0"/>
              </a:spcBef>
              <a:buFont typeface="Arial" panose="020B0604020202020204" pitchFamily="34" charset="0"/>
              <a:buChar char="•"/>
            </a:pPr>
            <a:endParaRPr lang="da-DK" sz="1000" dirty="0">
              <a:ea typeface="Verdana" panose="020B0604030504040204" pitchFamily="34" charset="0"/>
            </a:endParaRPr>
          </a:p>
          <a:p>
            <a:pPr algn="l">
              <a:spcBef>
                <a:spcPts val="432"/>
              </a:spcBef>
            </a:pPr>
            <a:endParaRPr lang="da-DK" sz="1000" dirty="0">
              <a:ea typeface="Verdana" panose="020B0604030504040204" pitchFamily="34" charset="0"/>
            </a:endParaRPr>
          </a:p>
        </p:txBody>
      </p:sp>
      <p:sp>
        <p:nvSpPr>
          <p:cNvPr id="22" name="Rectangle: Rounded Corners 21">
            <a:extLst>
              <a:ext uri="{FF2B5EF4-FFF2-40B4-BE49-F238E27FC236}">
                <a16:creationId xmlns:a16="http://schemas.microsoft.com/office/drawing/2014/main" id="{F706EC3B-9FCF-118F-9019-508A30881649}"/>
              </a:ext>
            </a:extLst>
          </p:cNvPr>
          <p:cNvSpPr/>
          <p:nvPr/>
        </p:nvSpPr>
        <p:spPr bwMode="auto">
          <a:xfrm>
            <a:off x="298884" y="2086118"/>
            <a:ext cx="2116630" cy="581006"/>
          </a:xfrm>
          <a:prstGeom prst="roundRect">
            <a:avLst/>
          </a:prstGeom>
          <a:solidFill>
            <a:schemeClr val="accent6">
              <a:lumMod val="40000"/>
              <a:lumOff val="60000"/>
            </a:schemeClr>
          </a:solidFill>
          <a:ln w="9525" cap="flat" cmpd="sng" algn="ctr">
            <a:solidFill>
              <a:schemeClr val="accent1"/>
            </a:solidFill>
            <a:prstDash val="solid"/>
            <a:miter lim="800000"/>
            <a:headEnd type="none" w="med" len="med"/>
            <a:tailEnd type="none" w="med" len="med"/>
          </a:ln>
          <a:effectLst/>
        </p:spPr>
        <p:txBody>
          <a:bodyPr vert="horz" wrap="square" lIns="90000" tIns="46800" rIns="90000" bIns="46800" numCol="1" rtlCol="0" anchor="ctr" anchorCtr="0" compatLnSpc="1">
            <a:prstTxWarp prst="textNoShape">
              <a:avLst/>
            </a:prstTxWarp>
          </a:bodyPr>
          <a:lstStyle/>
          <a:p>
            <a:pPr>
              <a:spcBef>
                <a:spcPts val="0"/>
              </a:spcBef>
            </a:pPr>
            <a:r>
              <a:rPr lang="da-DK" sz="1200" b="1" dirty="0">
                <a:ea typeface="Verdana" panose="020B0604030504040204" pitchFamily="34" charset="0"/>
              </a:rPr>
              <a:t>De Regionale Videnskabsetiske Komitéer (RVK)</a:t>
            </a:r>
          </a:p>
        </p:txBody>
      </p:sp>
      <p:sp>
        <p:nvSpPr>
          <p:cNvPr id="23" name="Rectangle: Rounded Corners 22">
            <a:extLst>
              <a:ext uri="{FF2B5EF4-FFF2-40B4-BE49-F238E27FC236}">
                <a16:creationId xmlns:a16="http://schemas.microsoft.com/office/drawing/2014/main" id="{36C88C59-867C-8140-947E-5957C7B5C9C4}"/>
              </a:ext>
            </a:extLst>
          </p:cNvPr>
          <p:cNvSpPr/>
          <p:nvPr/>
        </p:nvSpPr>
        <p:spPr bwMode="auto">
          <a:xfrm>
            <a:off x="298884" y="2985521"/>
            <a:ext cx="2101455" cy="581006"/>
          </a:xfrm>
          <a:prstGeom prst="roundRect">
            <a:avLst/>
          </a:prstGeom>
          <a:solidFill>
            <a:schemeClr val="accent6">
              <a:lumMod val="40000"/>
              <a:lumOff val="60000"/>
            </a:schemeClr>
          </a:solidFill>
          <a:ln w="9525" cap="flat" cmpd="sng" algn="ctr">
            <a:solidFill>
              <a:schemeClr val="accent1"/>
            </a:solidFill>
            <a:prstDash val="solid"/>
            <a:miter lim="800000"/>
            <a:headEnd type="none" w="med" len="med"/>
            <a:tailEnd type="none" w="med" len="med"/>
          </a:ln>
          <a:effectLst/>
        </p:spPr>
        <p:txBody>
          <a:bodyPr vert="horz" wrap="square" lIns="90000" tIns="46800" rIns="90000" bIns="46800" numCol="1" rtlCol="0" anchor="ctr" anchorCtr="0" compatLnSpc="1">
            <a:prstTxWarp prst="textNoShape">
              <a:avLst/>
            </a:prstTxWarp>
          </a:bodyPr>
          <a:lstStyle/>
          <a:p>
            <a:pPr>
              <a:spcBef>
                <a:spcPts val="0"/>
              </a:spcBef>
            </a:pPr>
            <a:r>
              <a:rPr lang="da-DK" sz="1200" b="1" dirty="0">
                <a:ea typeface="Verdana" panose="020B0604030504040204" pitchFamily="34" charset="0"/>
              </a:rPr>
              <a:t>Den Nationale Videnskabsetiske Komité (NVK)</a:t>
            </a:r>
          </a:p>
        </p:txBody>
      </p:sp>
      <p:sp>
        <p:nvSpPr>
          <p:cNvPr id="24" name="Rectangle: Rounded Corners 23">
            <a:extLst>
              <a:ext uri="{FF2B5EF4-FFF2-40B4-BE49-F238E27FC236}">
                <a16:creationId xmlns:a16="http://schemas.microsoft.com/office/drawing/2014/main" id="{0640B5A1-F66E-C079-8D39-E82B9F56C3FD}"/>
              </a:ext>
            </a:extLst>
          </p:cNvPr>
          <p:cNvSpPr/>
          <p:nvPr/>
        </p:nvSpPr>
        <p:spPr bwMode="auto">
          <a:xfrm>
            <a:off x="298884" y="3933455"/>
            <a:ext cx="2101455" cy="581006"/>
          </a:xfrm>
          <a:prstGeom prst="roundRect">
            <a:avLst/>
          </a:prstGeom>
          <a:solidFill>
            <a:schemeClr val="accent6">
              <a:lumMod val="40000"/>
              <a:lumOff val="60000"/>
            </a:schemeClr>
          </a:solidFill>
          <a:ln w="9525" cap="flat" cmpd="sng" algn="ctr">
            <a:solidFill>
              <a:schemeClr val="accent1"/>
            </a:solidFill>
            <a:prstDash val="solid"/>
            <a:miter lim="800000"/>
            <a:headEnd type="none" w="med" len="med"/>
            <a:tailEnd type="none" w="med" len="med"/>
          </a:ln>
          <a:effectLst/>
        </p:spPr>
        <p:txBody>
          <a:bodyPr vert="horz" wrap="square" lIns="90000" tIns="46800" rIns="90000" bIns="46800" numCol="1" rtlCol="0" anchor="ctr" anchorCtr="0" compatLnSpc="1">
            <a:prstTxWarp prst="textNoShape">
              <a:avLst/>
            </a:prstTxWarp>
          </a:bodyPr>
          <a:lstStyle/>
          <a:p>
            <a:pPr>
              <a:spcBef>
                <a:spcPts val="0"/>
              </a:spcBef>
            </a:pPr>
            <a:r>
              <a:rPr lang="da-DK" sz="1200" b="1" dirty="0">
                <a:ea typeface="Verdana" panose="020B0604030504040204" pitchFamily="34" charset="0"/>
              </a:rPr>
              <a:t>De Videnskabsetiske Medicinske Komitéer (VMK)</a:t>
            </a:r>
          </a:p>
        </p:txBody>
      </p:sp>
    </p:spTree>
    <p:extLst>
      <p:ext uri="{BB962C8B-B14F-4D97-AF65-F5344CB8AC3E}">
        <p14:creationId xmlns:p14="http://schemas.microsoft.com/office/powerpoint/2010/main" val="13664655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a:extLst>
              <a:ext uri="{FF2B5EF4-FFF2-40B4-BE49-F238E27FC236}">
                <a16:creationId xmlns:a16="http://schemas.microsoft.com/office/drawing/2014/main" id="{84701F51-76CA-6218-F57D-6D38E0749F41}"/>
              </a:ext>
            </a:extLst>
          </p:cNvPr>
          <p:cNvSpPr>
            <a:spLocks noGrp="1"/>
          </p:cNvSpPr>
          <p:nvPr>
            <p:ph type="title"/>
          </p:nvPr>
        </p:nvSpPr>
        <p:spPr/>
        <p:txBody>
          <a:bodyPr/>
          <a:lstStyle/>
          <a:p>
            <a:r>
              <a:rPr lang="en-US" sz="3200" dirty="0" err="1">
                <a:solidFill>
                  <a:srgbClr val="1F1F1F"/>
                </a:solidFill>
                <a:latin typeface="Aptos Display" pitchFamily="34" charset="0"/>
                <a:ea typeface="Aptos Display" pitchFamily="34" charset="-122"/>
                <a:cs typeface="Aptos Display" pitchFamily="34" charset="-120"/>
              </a:rPr>
              <a:t>Hvad</a:t>
            </a:r>
            <a:r>
              <a:rPr lang="en-US" sz="3200" dirty="0">
                <a:solidFill>
                  <a:srgbClr val="1F1F1F"/>
                </a:solidFill>
                <a:latin typeface="Aptos Display" pitchFamily="34" charset="0"/>
                <a:ea typeface="Aptos Display" pitchFamily="34" charset="-122"/>
                <a:cs typeface="Aptos Display" pitchFamily="34" charset="-120"/>
              </a:rPr>
              <a:t> er DTU REC </a:t>
            </a:r>
            <a:r>
              <a:rPr lang="en-US" sz="3200" dirty="0" err="1">
                <a:solidFill>
                  <a:srgbClr val="1F1F1F"/>
                </a:solidFill>
                <a:latin typeface="Aptos Display" pitchFamily="34" charset="0"/>
                <a:ea typeface="Aptos Display" pitchFamily="34" charset="-122"/>
                <a:cs typeface="Aptos Display" pitchFamily="34" charset="-120"/>
              </a:rPr>
              <a:t>og</a:t>
            </a:r>
            <a:r>
              <a:rPr lang="en-US" sz="3200" dirty="0">
                <a:solidFill>
                  <a:srgbClr val="1F1F1F"/>
                </a:solidFill>
                <a:latin typeface="Aptos Display" pitchFamily="34" charset="0"/>
                <a:ea typeface="Aptos Display" pitchFamily="34" charset="-122"/>
                <a:cs typeface="Aptos Display" pitchFamily="34" charset="-120"/>
              </a:rPr>
              <a:t> </a:t>
            </a:r>
            <a:r>
              <a:rPr lang="en-US" sz="3200" dirty="0" err="1">
                <a:solidFill>
                  <a:srgbClr val="1F1F1F"/>
                </a:solidFill>
                <a:latin typeface="Aptos Display" pitchFamily="34" charset="0"/>
                <a:ea typeface="Aptos Display" pitchFamily="34" charset="-122"/>
                <a:cs typeface="Aptos Display" pitchFamily="34" charset="-120"/>
              </a:rPr>
              <a:t>hvorfor</a:t>
            </a:r>
            <a:r>
              <a:rPr lang="en-US" sz="3200" dirty="0">
                <a:solidFill>
                  <a:srgbClr val="1F1F1F"/>
                </a:solidFill>
                <a:latin typeface="Aptos Display" pitchFamily="34" charset="0"/>
                <a:ea typeface="Aptos Display" pitchFamily="34" charset="-122"/>
                <a:cs typeface="Aptos Display" pitchFamily="34" charset="-120"/>
              </a:rPr>
              <a:t> </a:t>
            </a:r>
            <a:r>
              <a:rPr lang="en-US" sz="3200" dirty="0" err="1">
                <a:solidFill>
                  <a:srgbClr val="1F1F1F"/>
                </a:solidFill>
                <a:latin typeface="Aptos Display" pitchFamily="34" charset="0"/>
                <a:ea typeface="Aptos Display" pitchFamily="34" charset="-122"/>
                <a:cs typeface="Aptos Display" pitchFamily="34" charset="-120"/>
              </a:rPr>
              <a:t>oprettes</a:t>
            </a:r>
            <a:r>
              <a:rPr lang="en-US" sz="3200" dirty="0">
                <a:solidFill>
                  <a:srgbClr val="1F1F1F"/>
                </a:solidFill>
                <a:latin typeface="Aptos Display" pitchFamily="34" charset="0"/>
                <a:ea typeface="Aptos Display" pitchFamily="34" charset="-122"/>
                <a:cs typeface="Aptos Display" pitchFamily="34" charset="-120"/>
              </a:rPr>
              <a:t> det? </a:t>
            </a:r>
            <a:endParaRPr lang="en-GB" dirty="0"/>
          </a:p>
        </p:txBody>
      </p:sp>
      <p:sp>
        <p:nvSpPr>
          <p:cNvPr id="2" name="Date Placeholder 1">
            <a:extLst>
              <a:ext uri="{FF2B5EF4-FFF2-40B4-BE49-F238E27FC236}">
                <a16:creationId xmlns:a16="http://schemas.microsoft.com/office/drawing/2014/main" id="{77E967E4-EADF-7E19-BEDB-3653565A1E64}"/>
              </a:ext>
            </a:extLst>
          </p:cNvPr>
          <p:cNvSpPr>
            <a:spLocks noGrp="1"/>
          </p:cNvSpPr>
          <p:nvPr>
            <p:ph type="dt" sz="half" idx="10"/>
          </p:nvPr>
        </p:nvSpPr>
        <p:spPr>
          <a:xfrm>
            <a:off x="252000" y="6541200"/>
            <a:ext cx="1105200" cy="316800"/>
          </a:xfrm>
        </p:spPr>
        <p:txBody>
          <a:bodyPr/>
          <a:lstStyle/>
          <a:p>
            <a:r>
              <a:rPr lang="da-DK" dirty="0"/>
              <a:t>29-04-2026</a:t>
            </a:r>
          </a:p>
          <a:p>
            <a:r>
              <a:rPr lang="en-GB" dirty="0"/>
              <a:t> </a:t>
            </a:r>
          </a:p>
        </p:txBody>
      </p:sp>
      <p:sp>
        <p:nvSpPr>
          <p:cNvPr id="3" name="Footer Placeholder 2">
            <a:extLst>
              <a:ext uri="{FF2B5EF4-FFF2-40B4-BE49-F238E27FC236}">
                <a16:creationId xmlns:a16="http://schemas.microsoft.com/office/drawing/2014/main" id="{15E41ADD-762E-B1C4-747E-74515999924E}"/>
              </a:ext>
            </a:extLst>
          </p:cNvPr>
          <p:cNvSpPr>
            <a:spLocks noGrp="1"/>
          </p:cNvSpPr>
          <p:nvPr>
            <p:ph type="ftr" sz="quarter" idx="11"/>
          </p:nvPr>
        </p:nvSpPr>
        <p:spPr>
          <a:xfrm>
            <a:off x="5590800" y="6541200"/>
            <a:ext cx="5497200" cy="316800"/>
          </a:xfrm>
        </p:spPr>
        <p:txBody>
          <a:bodyPr/>
          <a:lstStyle/>
          <a:p>
            <a:r>
              <a:rPr lang="en-GB" dirty="0"/>
              <a:t>DTU Research Ethics Committee (DTU REC)</a:t>
            </a:r>
          </a:p>
        </p:txBody>
      </p:sp>
      <p:sp>
        <p:nvSpPr>
          <p:cNvPr id="4" name="Slide Number Placeholder 3"/>
          <p:cNvSpPr>
            <a:spLocks noGrp="1"/>
          </p:cNvSpPr>
          <p:nvPr>
            <p:ph type="sldNum" sz="quarter" idx="12"/>
          </p:nvPr>
        </p:nvSpPr>
        <p:spPr>
          <a:xfrm>
            <a:off x="11506450" y="6541200"/>
            <a:ext cx="432600" cy="316800"/>
          </a:xfrm>
        </p:spPr>
        <p:txBody>
          <a:bodyPr/>
          <a:lstStyle/>
          <a:p>
            <a:fld id="{103EA872-A674-449B-A120-B97244F8E91D}" type="slidenum">
              <a:rPr lang="en-GB" smtClean="0"/>
              <a:pPr/>
              <a:t>4</a:t>
            </a:fld>
            <a:endParaRPr lang="en-GB" dirty="0"/>
          </a:p>
        </p:txBody>
      </p:sp>
      <p:grpSp>
        <p:nvGrpSpPr>
          <p:cNvPr id="6" name="Group 5">
            <a:extLst>
              <a:ext uri="{FF2B5EF4-FFF2-40B4-BE49-F238E27FC236}">
                <a16:creationId xmlns:a16="http://schemas.microsoft.com/office/drawing/2014/main" id="{79BF8A25-2288-5A4A-7C7A-B385C9545714}"/>
              </a:ext>
            </a:extLst>
          </p:cNvPr>
          <p:cNvGrpSpPr/>
          <p:nvPr/>
        </p:nvGrpSpPr>
        <p:grpSpPr>
          <a:xfrm>
            <a:off x="868680" y="1572768"/>
            <a:ext cx="10424160" cy="1097280"/>
            <a:chOff x="868680" y="1572768"/>
            <a:chExt cx="10424160" cy="1097280"/>
          </a:xfrm>
        </p:grpSpPr>
        <p:sp>
          <p:nvSpPr>
            <p:cNvPr id="8" name="Shape 3">
              <a:extLst>
                <a:ext uri="{FF2B5EF4-FFF2-40B4-BE49-F238E27FC236}">
                  <a16:creationId xmlns:a16="http://schemas.microsoft.com/office/drawing/2014/main" id="{7B809A34-AD69-4A91-6CB0-7A2F1104064B}"/>
                </a:ext>
              </a:extLst>
            </p:cNvPr>
            <p:cNvSpPr/>
            <p:nvPr/>
          </p:nvSpPr>
          <p:spPr>
            <a:xfrm>
              <a:off x="868680" y="1572768"/>
              <a:ext cx="10424160" cy="1097280"/>
            </a:xfrm>
            <a:prstGeom prst="roundRect">
              <a:avLst>
                <a:gd name="adj" fmla="val 4167"/>
              </a:avLst>
            </a:prstGeom>
            <a:solidFill>
              <a:srgbClr val="F7F7F7"/>
            </a:solidFill>
            <a:ln w="12700">
              <a:solidFill>
                <a:srgbClr val="D9D9D9"/>
              </a:solidFill>
              <a:prstDash val="solid"/>
            </a:ln>
          </p:spPr>
          <p:txBody>
            <a:bodyPr/>
            <a:lstStyle/>
            <a:p>
              <a:endParaRPr lang="da-DK"/>
            </a:p>
          </p:txBody>
        </p:sp>
        <p:sp>
          <p:nvSpPr>
            <p:cNvPr id="9" name="Shape 4">
              <a:extLst>
                <a:ext uri="{FF2B5EF4-FFF2-40B4-BE49-F238E27FC236}">
                  <a16:creationId xmlns:a16="http://schemas.microsoft.com/office/drawing/2014/main" id="{8937D964-6C95-70A8-5469-68CF9842B319}"/>
                </a:ext>
              </a:extLst>
            </p:cNvPr>
            <p:cNvSpPr/>
            <p:nvPr/>
          </p:nvSpPr>
          <p:spPr>
            <a:xfrm>
              <a:off x="1097280" y="1801368"/>
              <a:ext cx="475488" cy="475488"/>
            </a:xfrm>
            <a:prstGeom prst="ellipse">
              <a:avLst/>
            </a:prstGeom>
            <a:solidFill>
              <a:srgbClr val="990000"/>
            </a:solidFill>
            <a:ln w="12700">
              <a:solidFill>
                <a:srgbClr val="990000"/>
              </a:solidFill>
              <a:prstDash val="solid"/>
            </a:ln>
          </p:spPr>
          <p:txBody>
            <a:bodyPr/>
            <a:lstStyle/>
            <a:p>
              <a:pPr marL="0" indent="0" algn="ctr">
                <a:buNone/>
              </a:pPr>
              <a:r>
                <a:rPr lang="en-US" b="1">
                  <a:solidFill>
                    <a:srgbClr val="FFFFFF"/>
                  </a:solidFill>
                </a:rPr>
                <a:t>1</a:t>
              </a:r>
              <a:endParaRPr lang="en-US" dirty="0"/>
            </a:p>
          </p:txBody>
        </p:sp>
        <p:sp>
          <p:nvSpPr>
            <p:cNvPr id="13" name="Text 6">
              <a:extLst>
                <a:ext uri="{FF2B5EF4-FFF2-40B4-BE49-F238E27FC236}">
                  <a16:creationId xmlns:a16="http://schemas.microsoft.com/office/drawing/2014/main" id="{E2139985-75A0-1E84-5F1E-D4E80BBF4407}"/>
                </a:ext>
              </a:extLst>
            </p:cNvPr>
            <p:cNvSpPr/>
            <p:nvPr/>
          </p:nvSpPr>
          <p:spPr>
            <a:xfrm>
              <a:off x="1801368" y="1906524"/>
              <a:ext cx="9098280" cy="502920"/>
            </a:xfrm>
            <a:prstGeom prst="rect">
              <a:avLst/>
            </a:prstGeom>
            <a:noFill/>
            <a:ln/>
          </p:spPr>
          <p:txBody>
            <a:bodyPr wrap="square" lIns="0" tIns="0" rIns="0" bIns="0" rtlCol="0" anchor="ctr">
              <a:noAutofit/>
            </a:bodyPr>
            <a:lstStyle/>
            <a:p>
              <a:pPr marL="0" indent="0">
                <a:buNone/>
              </a:pPr>
              <a:r>
                <a:rPr lang="da-DK" sz="1500" dirty="0"/>
                <a:t>DTU REC er et internt, rådgivende udvalg, der tilbyder </a:t>
              </a:r>
              <a:r>
                <a:rPr lang="da-DK" sz="1500" dirty="0" err="1"/>
                <a:t>forskningsetiske</a:t>
              </a:r>
              <a:r>
                <a:rPr lang="da-DK" sz="1500" dirty="0"/>
                <a:t> vurderinger af konkrete studier med menneskelige deltagere og/eller data til DTU-ansatte forskere.</a:t>
              </a:r>
              <a:endParaRPr lang="en-US" sz="1500" dirty="0"/>
            </a:p>
          </p:txBody>
        </p:sp>
      </p:grpSp>
      <p:grpSp>
        <p:nvGrpSpPr>
          <p:cNvPr id="34" name="Group 33">
            <a:extLst>
              <a:ext uri="{FF2B5EF4-FFF2-40B4-BE49-F238E27FC236}">
                <a16:creationId xmlns:a16="http://schemas.microsoft.com/office/drawing/2014/main" id="{2CD47AF8-A9FE-3A5C-909B-4C7690EAA43E}"/>
              </a:ext>
            </a:extLst>
          </p:cNvPr>
          <p:cNvGrpSpPr/>
          <p:nvPr/>
        </p:nvGrpSpPr>
        <p:grpSpPr>
          <a:xfrm>
            <a:off x="868680" y="2898648"/>
            <a:ext cx="10424160" cy="1097280"/>
            <a:chOff x="868680" y="2898648"/>
            <a:chExt cx="10424160" cy="1097280"/>
          </a:xfrm>
        </p:grpSpPr>
        <p:sp>
          <p:nvSpPr>
            <p:cNvPr id="14" name="Shape 7">
              <a:extLst>
                <a:ext uri="{FF2B5EF4-FFF2-40B4-BE49-F238E27FC236}">
                  <a16:creationId xmlns:a16="http://schemas.microsoft.com/office/drawing/2014/main" id="{7D5F0B48-CA01-81A1-B0FA-DA664CFBBE9A}"/>
                </a:ext>
              </a:extLst>
            </p:cNvPr>
            <p:cNvSpPr/>
            <p:nvPr/>
          </p:nvSpPr>
          <p:spPr>
            <a:xfrm>
              <a:off x="868680" y="2898648"/>
              <a:ext cx="10424160" cy="1097280"/>
            </a:xfrm>
            <a:prstGeom prst="roundRect">
              <a:avLst>
                <a:gd name="adj" fmla="val 4167"/>
              </a:avLst>
            </a:prstGeom>
            <a:solidFill>
              <a:srgbClr val="F7F7F7"/>
            </a:solidFill>
            <a:ln w="12700">
              <a:solidFill>
                <a:srgbClr val="D9D9D9"/>
              </a:solidFill>
              <a:prstDash val="solid"/>
            </a:ln>
          </p:spPr>
          <p:txBody>
            <a:bodyPr/>
            <a:lstStyle/>
            <a:p>
              <a:endParaRPr lang="da-DK"/>
            </a:p>
          </p:txBody>
        </p:sp>
        <p:sp>
          <p:nvSpPr>
            <p:cNvPr id="15" name="Shape 8">
              <a:extLst>
                <a:ext uri="{FF2B5EF4-FFF2-40B4-BE49-F238E27FC236}">
                  <a16:creationId xmlns:a16="http://schemas.microsoft.com/office/drawing/2014/main" id="{20AEBA61-1DCC-1388-3828-583C15CBB0AF}"/>
                </a:ext>
              </a:extLst>
            </p:cNvPr>
            <p:cNvSpPr/>
            <p:nvPr/>
          </p:nvSpPr>
          <p:spPr>
            <a:xfrm>
              <a:off x="1097280" y="3127248"/>
              <a:ext cx="475488" cy="475488"/>
            </a:xfrm>
            <a:prstGeom prst="ellipse">
              <a:avLst/>
            </a:prstGeom>
            <a:solidFill>
              <a:srgbClr val="990000"/>
            </a:solidFill>
            <a:ln w="12700">
              <a:solidFill>
                <a:srgbClr val="990000"/>
              </a:solidFill>
              <a:prstDash val="solid"/>
            </a:ln>
          </p:spPr>
          <p:txBody>
            <a:bodyPr/>
            <a:lstStyle/>
            <a:p>
              <a:pPr marL="0" indent="0" algn="ctr">
                <a:buNone/>
              </a:pPr>
              <a:r>
                <a:rPr lang="en-US" b="1">
                  <a:solidFill>
                    <a:srgbClr val="FFFFFF"/>
                  </a:solidFill>
                </a:rPr>
                <a:t>2</a:t>
              </a:r>
              <a:endParaRPr lang="en-US" dirty="0"/>
            </a:p>
          </p:txBody>
        </p:sp>
        <p:sp>
          <p:nvSpPr>
            <p:cNvPr id="16" name="Text 10">
              <a:extLst>
                <a:ext uri="{FF2B5EF4-FFF2-40B4-BE49-F238E27FC236}">
                  <a16:creationId xmlns:a16="http://schemas.microsoft.com/office/drawing/2014/main" id="{28B47D3B-1664-F148-4C79-459A8D352218}"/>
                </a:ext>
              </a:extLst>
            </p:cNvPr>
            <p:cNvSpPr/>
            <p:nvPr/>
          </p:nvSpPr>
          <p:spPr>
            <a:xfrm>
              <a:off x="1783080" y="3195828"/>
              <a:ext cx="9098280" cy="502920"/>
            </a:xfrm>
            <a:prstGeom prst="rect">
              <a:avLst/>
            </a:prstGeom>
            <a:noFill/>
            <a:ln/>
          </p:spPr>
          <p:txBody>
            <a:bodyPr wrap="square" lIns="0" tIns="0" rIns="0" bIns="0" rtlCol="0" anchor="ctr">
              <a:noAutofit/>
            </a:bodyPr>
            <a:lstStyle/>
            <a:p>
              <a:pPr marL="0" indent="0">
                <a:buNone/>
              </a:pPr>
              <a:r>
                <a:rPr lang="en-US" sz="1500" dirty="0">
                  <a:solidFill>
                    <a:srgbClr val="1F1F1F"/>
                  </a:solidFill>
                </a:rPr>
                <a:t>DTU REC oprettes for at imødekomme et voksende behov for </a:t>
              </a:r>
              <a:r>
                <a:rPr lang="en-US" sz="1500" dirty="0" err="1">
                  <a:solidFill>
                    <a:srgbClr val="1F1F1F"/>
                  </a:solidFill>
                </a:rPr>
                <a:t>kvalificeret</a:t>
              </a:r>
              <a:r>
                <a:rPr lang="en-US" sz="1500" dirty="0">
                  <a:solidFill>
                    <a:srgbClr val="1F1F1F"/>
                  </a:solidFill>
                </a:rPr>
                <a:t> </a:t>
              </a:r>
              <a:r>
                <a:rPr lang="en-US" sz="1500" dirty="0" err="1">
                  <a:solidFill>
                    <a:srgbClr val="1F1F1F"/>
                  </a:solidFill>
                </a:rPr>
                <a:t>støtte</a:t>
              </a:r>
              <a:r>
                <a:rPr lang="en-US" sz="1500" dirty="0">
                  <a:solidFill>
                    <a:srgbClr val="1F1F1F"/>
                  </a:solidFill>
                </a:rPr>
                <a:t> og dokumentation i studier, der falder uden for det lovpligtige </a:t>
              </a:r>
              <a:r>
                <a:rPr lang="en-US" sz="1500" dirty="0" err="1">
                  <a:solidFill>
                    <a:srgbClr val="1F1F1F"/>
                  </a:solidFill>
                </a:rPr>
                <a:t>videnskabsetiske</a:t>
              </a:r>
              <a:r>
                <a:rPr lang="en-US" sz="1500" dirty="0">
                  <a:solidFill>
                    <a:srgbClr val="1F1F1F"/>
                  </a:solidFill>
                </a:rPr>
                <a:t> </a:t>
              </a:r>
              <a:r>
                <a:rPr lang="en-US" sz="1500" dirty="0" err="1">
                  <a:solidFill>
                    <a:srgbClr val="1F1F1F"/>
                  </a:solidFill>
                </a:rPr>
                <a:t>komitésystem</a:t>
              </a:r>
              <a:r>
                <a:rPr lang="en-US" sz="1500" dirty="0">
                  <a:solidFill>
                    <a:srgbClr val="1F1F1F"/>
                  </a:solidFill>
                </a:rPr>
                <a:t>. </a:t>
              </a:r>
              <a:endParaRPr lang="en-US" sz="1500" dirty="0"/>
            </a:p>
          </p:txBody>
        </p:sp>
      </p:grpSp>
      <p:grpSp>
        <p:nvGrpSpPr>
          <p:cNvPr id="36" name="Group 35">
            <a:extLst>
              <a:ext uri="{FF2B5EF4-FFF2-40B4-BE49-F238E27FC236}">
                <a16:creationId xmlns:a16="http://schemas.microsoft.com/office/drawing/2014/main" id="{C0A243DD-4F24-444E-6AE5-8AABF2D4844A}"/>
              </a:ext>
            </a:extLst>
          </p:cNvPr>
          <p:cNvGrpSpPr/>
          <p:nvPr/>
        </p:nvGrpSpPr>
        <p:grpSpPr>
          <a:xfrm>
            <a:off x="868680" y="4224528"/>
            <a:ext cx="10424160" cy="2011679"/>
            <a:chOff x="868680" y="4224528"/>
            <a:chExt cx="10424160" cy="2011679"/>
          </a:xfrm>
        </p:grpSpPr>
        <p:sp>
          <p:nvSpPr>
            <p:cNvPr id="17" name="Shape 11">
              <a:extLst>
                <a:ext uri="{FF2B5EF4-FFF2-40B4-BE49-F238E27FC236}">
                  <a16:creationId xmlns:a16="http://schemas.microsoft.com/office/drawing/2014/main" id="{77298B63-1B3B-AC72-5CBD-4309B6836AF6}"/>
                </a:ext>
              </a:extLst>
            </p:cNvPr>
            <p:cNvSpPr/>
            <p:nvPr/>
          </p:nvSpPr>
          <p:spPr>
            <a:xfrm>
              <a:off x="868680" y="4224528"/>
              <a:ext cx="10424160" cy="1097280"/>
            </a:xfrm>
            <a:prstGeom prst="roundRect">
              <a:avLst>
                <a:gd name="adj" fmla="val 4167"/>
              </a:avLst>
            </a:prstGeom>
            <a:solidFill>
              <a:srgbClr val="F6E9E9"/>
            </a:solidFill>
            <a:ln w="12700">
              <a:solidFill>
                <a:srgbClr val="990000"/>
              </a:solidFill>
              <a:prstDash val="solid"/>
            </a:ln>
          </p:spPr>
          <p:txBody>
            <a:bodyPr/>
            <a:lstStyle/>
            <a:p>
              <a:endParaRPr lang="da-DK"/>
            </a:p>
          </p:txBody>
        </p:sp>
        <p:sp>
          <p:nvSpPr>
            <p:cNvPr id="18" name="Shape 12">
              <a:extLst>
                <a:ext uri="{FF2B5EF4-FFF2-40B4-BE49-F238E27FC236}">
                  <a16:creationId xmlns:a16="http://schemas.microsoft.com/office/drawing/2014/main" id="{B59E5533-D244-60B7-7525-001D1216E370}"/>
                </a:ext>
              </a:extLst>
            </p:cNvPr>
            <p:cNvSpPr/>
            <p:nvPr/>
          </p:nvSpPr>
          <p:spPr>
            <a:xfrm>
              <a:off x="1097280" y="4453128"/>
              <a:ext cx="475488" cy="475488"/>
            </a:xfrm>
            <a:prstGeom prst="ellipse">
              <a:avLst/>
            </a:prstGeom>
            <a:solidFill>
              <a:srgbClr val="990000"/>
            </a:solidFill>
            <a:ln w="12700">
              <a:solidFill>
                <a:srgbClr val="990000"/>
              </a:solidFill>
              <a:prstDash val="solid"/>
            </a:ln>
          </p:spPr>
          <p:txBody>
            <a:bodyPr/>
            <a:lstStyle/>
            <a:p>
              <a:endParaRPr lang="da-DK"/>
            </a:p>
          </p:txBody>
        </p:sp>
        <p:sp>
          <p:nvSpPr>
            <p:cNvPr id="19" name="Text 13">
              <a:extLst>
                <a:ext uri="{FF2B5EF4-FFF2-40B4-BE49-F238E27FC236}">
                  <a16:creationId xmlns:a16="http://schemas.microsoft.com/office/drawing/2014/main" id="{B8E48C70-DCB8-3FF5-5907-12CA95246B5C}"/>
                </a:ext>
              </a:extLst>
            </p:cNvPr>
            <p:cNvSpPr/>
            <p:nvPr/>
          </p:nvSpPr>
          <p:spPr>
            <a:xfrm>
              <a:off x="1216152" y="4626864"/>
              <a:ext cx="237744" cy="128016"/>
            </a:xfrm>
            <a:prstGeom prst="rect">
              <a:avLst/>
            </a:prstGeom>
            <a:noFill/>
            <a:ln/>
          </p:spPr>
          <p:txBody>
            <a:bodyPr wrap="square" lIns="0" tIns="0" rIns="0" bIns="0" rtlCol="0" anchor="ctr"/>
            <a:lstStyle/>
            <a:p>
              <a:pPr marL="0" indent="0" algn="ctr">
                <a:buNone/>
              </a:pPr>
              <a:r>
                <a:rPr lang="en-US" sz="1500" b="1" dirty="0">
                  <a:solidFill>
                    <a:srgbClr val="FFFFFF"/>
                  </a:solidFill>
                </a:rPr>
                <a:t>3</a:t>
              </a:r>
              <a:endParaRPr lang="en-US" sz="1500" dirty="0"/>
            </a:p>
          </p:txBody>
        </p:sp>
        <p:sp>
          <p:nvSpPr>
            <p:cNvPr id="20" name="Text 14">
              <a:extLst>
                <a:ext uri="{FF2B5EF4-FFF2-40B4-BE49-F238E27FC236}">
                  <a16:creationId xmlns:a16="http://schemas.microsoft.com/office/drawing/2014/main" id="{F707C390-FD5C-13A9-875C-4A88CDF498F7}"/>
                </a:ext>
              </a:extLst>
            </p:cNvPr>
            <p:cNvSpPr/>
            <p:nvPr/>
          </p:nvSpPr>
          <p:spPr>
            <a:xfrm>
              <a:off x="1783080" y="4453128"/>
              <a:ext cx="9098280" cy="502920"/>
            </a:xfrm>
            <a:prstGeom prst="rect">
              <a:avLst/>
            </a:prstGeom>
            <a:noFill/>
            <a:ln/>
          </p:spPr>
          <p:txBody>
            <a:bodyPr wrap="square" lIns="0" tIns="0" rIns="0" bIns="0" rtlCol="0" anchor="ctr">
              <a:normAutofit/>
            </a:bodyPr>
            <a:lstStyle/>
            <a:p>
              <a:r>
                <a:rPr lang="da-DK" sz="1500" dirty="0"/>
                <a:t>DTU REC kan ikke stoppe forskningsprojekter og udsteder ikke lovpligtige etiske godkendelser, men tilbyder faglig sparring og vejledende vurderinger.</a:t>
              </a:r>
              <a:endParaRPr lang="en-US" sz="1500" dirty="0"/>
            </a:p>
          </p:txBody>
        </p:sp>
        <p:sp>
          <p:nvSpPr>
            <p:cNvPr id="21" name="Shape 23">
              <a:extLst>
                <a:ext uri="{FF2B5EF4-FFF2-40B4-BE49-F238E27FC236}">
                  <a16:creationId xmlns:a16="http://schemas.microsoft.com/office/drawing/2014/main" id="{435F612B-F7D3-1A39-31E6-7C16737B93D9}"/>
                </a:ext>
              </a:extLst>
            </p:cNvPr>
            <p:cNvSpPr/>
            <p:nvPr/>
          </p:nvSpPr>
          <p:spPr>
            <a:xfrm>
              <a:off x="1508760" y="5539338"/>
              <a:ext cx="9345168" cy="696869"/>
            </a:xfrm>
            <a:prstGeom prst="roundRect">
              <a:avLst>
                <a:gd name="adj" fmla="val 6452"/>
              </a:avLst>
            </a:prstGeom>
            <a:solidFill>
              <a:srgbClr val="EAF4EA"/>
            </a:solidFill>
            <a:ln w="12700">
              <a:solidFill>
                <a:srgbClr val="EAF4EA"/>
              </a:solidFill>
              <a:prstDash val="solid"/>
            </a:ln>
          </p:spPr>
          <p:txBody>
            <a:bodyPr/>
            <a:lstStyle/>
            <a:p>
              <a:pPr algn="ctr"/>
              <a:r>
                <a:rPr lang="en-US" sz="1200" b="1" dirty="0">
                  <a:solidFill>
                    <a:srgbClr val="1F5F2C"/>
                  </a:solidFill>
                </a:rPr>
                <a:t>DTU REC </a:t>
              </a:r>
              <a:r>
                <a:rPr lang="en-US" sz="1200" b="1" dirty="0" err="1">
                  <a:solidFill>
                    <a:srgbClr val="1F5F2C"/>
                  </a:solidFill>
                </a:rPr>
                <a:t>fungerer</a:t>
              </a:r>
              <a:r>
                <a:rPr lang="en-US" sz="1200" b="1" dirty="0">
                  <a:solidFill>
                    <a:srgbClr val="1F5F2C"/>
                  </a:solidFill>
                </a:rPr>
                <a:t> i </a:t>
              </a:r>
              <a:r>
                <a:rPr lang="en-US" sz="1200" b="1" dirty="0" err="1">
                  <a:solidFill>
                    <a:srgbClr val="1F5F2C"/>
                  </a:solidFill>
                </a:rPr>
                <a:t>praksis</a:t>
              </a:r>
              <a:r>
                <a:rPr lang="en-US" sz="1200" b="1" dirty="0">
                  <a:solidFill>
                    <a:srgbClr val="1F5F2C"/>
                  </a:solidFill>
                </a:rPr>
                <a:t> </a:t>
              </a:r>
              <a:r>
                <a:rPr lang="en-US" sz="1200" b="1" dirty="0" err="1">
                  <a:solidFill>
                    <a:srgbClr val="1F5F2C"/>
                  </a:solidFill>
                </a:rPr>
                <a:t>som</a:t>
              </a:r>
              <a:r>
                <a:rPr lang="en-US" sz="1200" b="1" dirty="0">
                  <a:solidFill>
                    <a:srgbClr val="1F5F2C"/>
                  </a:solidFill>
                </a:rPr>
                <a:t> et </a:t>
              </a:r>
              <a:r>
                <a:rPr lang="en-US" sz="1200" b="1" dirty="0" err="1">
                  <a:solidFill>
                    <a:srgbClr val="1F5F2C"/>
                  </a:solidFill>
                </a:rPr>
                <a:t>rådgivende</a:t>
              </a:r>
              <a:r>
                <a:rPr lang="en-US" sz="1200" b="1" dirty="0">
                  <a:solidFill>
                    <a:srgbClr val="1F5F2C"/>
                  </a:solidFill>
                </a:rPr>
                <a:t> forum (advisory board). </a:t>
              </a:r>
              <a:r>
                <a:rPr lang="en-US" sz="1200" b="1" dirty="0" err="1">
                  <a:solidFill>
                    <a:srgbClr val="1F5F2C"/>
                  </a:solidFill>
                </a:rPr>
                <a:t>Betegnelsen</a:t>
              </a:r>
              <a:r>
                <a:rPr lang="en-US" sz="1200" b="1" dirty="0">
                  <a:solidFill>
                    <a:srgbClr val="1F5F2C"/>
                  </a:solidFill>
                </a:rPr>
                <a:t> “REC” </a:t>
              </a:r>
              <a:r>
                <a:rPr lang="en-US" sz="1200" b="1" dirty="0" err="1">
                  <a:solidFill>
                    <a:srgbClr val="1F5F2C"/>
                  </a:solidFill>
                </a:rPr>
                <a:t>anvendes</a:t>
              </a:r>
              <a:r>
                <a:rPr lang="en-US" sz="1200" b="1" dirty="0">
                  <a:solidFill>
                    <a:srgbClr val="1F5F2C"/>
                  </a:solidFill>
                </a:rPr>
                <a:t>, da den er </a:t>
              </a:r>
              <a:r>
                <a:rPr lang="en-US" sz="1200" b="1" dirty="0" err="1">
                  <a:solidFill>
                    <a:srgbClr val="1F5F2C"/>
                  </a:solidFill>
                </a:rPr>
                <a:t>internationalt</a:t>
              </a:r>
              <a:r>
                <a:rPr lang="en-US" sz="1200" b="1" dirty="0">
                  <a:solidFill>
                    <a:srgbClr val="1F5F2C"/>
                  </a:solidFill>
                </a:rPr>
                <a:t> </a:t>
              </a:r>
              <a:r>
                <a:rPr lang="en-US" sz="1200" b="1" dirty="0" err="1">
                  <a:solidFill>
                    <a:srgbClr val="1F5F2C"/>
                  </a:solidFill>
                </a:rPr>
                <a:t>og</a:t>
              </a:r>
              <a:r>
                <a:rPr lang="en-US" sz="1200" b="1" dirty="0">
                  <a:solidFill>
                    <a:srgbClr val="1F5F2C"/>
                  </a:solidFill>
                </a:rPr>
                <a:t> </a:t>
              </a:r>
              <a:r>
                <a:rPr lang="en-US" sz="1200" b="1" dirty="0" err="1">
                  <a:solidFill>
                    <a:srgbClr val="1F5F2C"/>
                  </a:solidFill>
                </a:rPr>
                <a:t>nationalt</a:t>
              </a:r>
              <a:r>
                <a:rPr lang="en-US" sz="1200" b="1" dirty="0">
                  <a:solidFill>
                    <a:srgbClr val="1F5F2C"/>
                  </a:solidFill>
                </a:rPr>
                <a:t> </a:t>
              </a:r>
              <a:r>
                <a:rPr lang="en-US" sz="1200" b="1" dirty="0" err="1">
                  <a:solidFill>
                    <a:srgbClr val="1F5F2C"/>
                  </a:solidFill>
                </a:rPr>
                <a:t>udbredt</a:t>
              </a:r>
              <a:r>
                <a:rPr lang="en-US" sz="1200" b="1" dirty="0">
                  <a:solidFill>
                    <a:srgbClr val="1F5F2C"/>
                  </a:solidFill>
                </a:rPr>
                <a:t> </a:t>
              </a:r>
              <a:r>
                <a:rPr lang="en-US" sz="1200" b="1" dirty="0" err="1">
                  <a:solidFill>
                    <a:srgbClr val="1F5F2C"/>
                  </a:solidFill>
                </a:rPr>
                <a:t>og</a:t>
              </a:r>
              <a:r>
                <a:rPr lang="en-US" sz="1200" b="1" dirty="0">
                  <a:solidFill>
                    <a:srgbClr val="1F5F2C"/>
                  </a:solidFill>
                </a:rPr>
                <a:t> </a:t>
              </a:r>
              <a:r>
                <a:rPr lang="en-US" sz="1200" b="1" dirty="0" err="1">
                  <a:solidFill>
                    <a:srgbClr val="1F5F2C"/>
                  </a:solidFill>
                </a:rPr>
                <a:t>genkendelig</a:t>
              </a:r>
              <a:r>
                <a:rPr lang="en-US" sz="1200" b="1" dirty="0">
                  <a:solidFill>
                    <a:srgbClr val="1F5F2C"/>
                  </a:solidFill>
                </a:rPr>
                <a:t> for </a:t>
              </a:r>
              <a:r>
                <a:rPr lang="en-US" sz="1200" b="1" dirty="0" err="1">
                  <a:solidFill>
                    <a:srgbClr val="1F5F2C"/>
                  </a:solidFill>
                </a:rPr>
                <a:t>både</a:t>
              </a:r>
              <a:r>
                <a:rPr lang="en-US" sz="1200" b="1" dirty="0">
                  <a:solidFill>
                    <a:srgbClr val="1F5F2C"/>
                  </a:solidFill>
                </a:rPr>
                <a:t> </a:t>
              </a:r>
              <a:r>
                <a:rPr lang="en-US" sz="1200" b="1" dirty="0" err="1">
                  <a:solidFill>
                    <a:srgbClr val="1F5F2C"/>
                  </a:solidFill>
                </a:rPr>
                <a:t>forskere</a:t>
              </a:r>
              <a:r>
                <a:rPr lang="en-US" sz="1200" b="1" dirty="0">
                  <a:solidFill>
                    <a:srgbClr val="1F5F2C"/>
                  </a:solidFill>
                </a:rPr>
                <a:t> </a:t>
              </a:r>
              <a:r>
                <a:rPr lang="en-US" sz="1200" b="1" dirty="0" err="1">
                  <a:solidFill>
                    <a:srgbClr val="1F5F2C"/>
                  </a:solidFill>
                </a:rPr>
                <a:t>og</a:t>
              </a:r>
              <a:r>
                <a:rPr lang="en-US" sz="1200" b="1" dirty="0">
                  <a:solidFill>
                    <a:srgbClr val="1F5F2C"/>
                  </a:solidFill>
                </a:rPr>
                <a:t> </a:t>
              </a:r>
              <a:r>
                <a:rPr lang="en-US" sz="1200" b="1" dirty="0" err="1">
                  <a:solidFill>
                    <a:srgbClr val="1F5F2C"/>
                  </a:solidFill>
                </a:rPr>
                <a:t>eksterne</a:t>
              </a:r>
              <a:r>
                <a:rPr lang="en-US" sz="1200" b="1" dirty="0">
                  <a:solidFill>
                    <a:srgbClr val="1F5F2C"/>
                  </a:solidFill>
                </a:rPr>
                <a:t> parter, der </a:t>
              </a:r>
              <a:r>
                <a:rPr lang="en-US" sz="1200" b="1" dirty="0" err="1">
                  <a:solidFill>
                    <a:srgbClr val="1F5F2C"/>
                  </a:solidFill>
                </a:rPr>
                <a:t>efterspørger</a:t>
              </a:r>
              <a:r>
                <a:rPr lang="en-US" sz="1200" b="1" dirty="0">
                  <a:solidFill>
                    <a:srgbClr val="1F5F2C"/>
                  </a:solidFill>
                </a:rPr>
                <a:t> </a:t>
              </a:r>
              <a:r>
                <a:rPr lang="en-US" sz="1200" b="1" dirty="0" err="1">
                  <a:solidFill>
                    <a:srgbClr val="1F5F2C"/>
                  </a:solidFill>
                </a:rPr>
                <a:t>dokumentation</a:t>
              </a:r>
              <a:r>
                <a:rPr lang="en-US" sz="1200" b="1" dirty="0">
                  <a:solidFill>
                    <a:srgbClr val="1F5F2C"/>
                  </a:solidFill>
                </a:rPr>
                <a:t>.  </a:t>
              </a:r>
              <a:endParaRPr lang="en-US" sz="1200" dirty="0"/>
            </a:p>
          </p:txBody>
        </p:sp>
      </p:grpSp>
    </p:spTree>
    <p:custDataLst>
      <p:custData r:id="rId1"/>
      <p:custData r:id="rId2"/>
    </p:custDataLst>
    <p:extLst>
      <p:ext uri="{BB962C8B-B14F-4D97-AF65-F5344CB8AC3E}">
        <p14:creationId xmlns:p14="http://schemas.microsoft.com/office/powerpoint/2010/main" val="17963812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4"/>
                                        </p:tgtEl>
                                        <p:attrNameLst>
                                          <p:attrName>style.visibility</p:attrName>
                                        </p:attrNameLst>
                                      </p:cBhvr>
                                      <p:to>
                                        <p:strVal val="visible"/>
                                      </p:to>
                                    </p:set>
                                    <p:anim calcmode="lin" valueType="num">
                                      <p:cBhvr additive="base">
                                        <p:cTn id="13" dur="500" fill="hold"/>
                                        <p:tgtEl>
                                          <p:spTgt spid="34"/>
                                        </p:tgtEl>
                                        <p:attrNameLst>
                                          <p:attrName>ppt_x</p:attrName>
                                        </p:attrNameLst>
                                      </p:cBhvr>
                                      <p:tavLst>
                                        <p:tav tm="0">
                                          <p:val>
                                            <p:strVal val="#ppt_x"/>
                                          </p:val>
                                        </p:tav>
                                        <p:tav tm="100000">
                                          <p:val>
                                            <p:strVal val="#ppt_x"/>
                                          </p:val>
                                        </p:tav>
                                      </p:tavLst>
                                    </p:anim>
                                    <p:anim calcmode="lin" valueType="num">
                                      <p:cBhvr additive="base">
                                        <p:cTn id="14" dur="500" fill="hold"/>
                                        <p:tgtEl>
                                          <p:spTgt spid="34"/>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6"/>
                                        </p:tgtEl>
                                        <p:attrNameLst>
                                          <p:attrName>style.visibility</p:attrName>
                                        </p:attrNameLst>
                                      </p:cBhvr>
                                      <p:to>
                                        <p:strVal val="visible"/>
                                      </p:to>
                                    </p:set>
                                    <p:anim calcmode="lin" valueType="num">
                                      <p:cBhvr additive="base">
                                        <p:cTn id="19" dur="500" fill="hold"/>
                                        <p:tgtEl>
                                          <p:spTgt spid="36"/>
                                        </p:tgtEl>
                                        <p:attrNameLst>
                                          <p:attrName>ppt_x</p:attrName>
                                        </p:attrNameLst>
                                      </p:cBhvr>
                                      <p:tavLst>
                                        <p:tav tm="0">
                                          <p:val>
                                            <p:strVal val="#ppt_x"/>
                                          </p:val>
                                        </p:tav>
                                        <p:tav tm="100000">
                                          <p:val>
                                            <p:strVal val="#ppt_x"/>
                                          </p:val>
                                        </p:tav>
                                      </p:tavLst>
                                    </p:anim>
                                    <p:anim calcmode="lin" valueType="num">
                                      <p:cBhvr additive="base">
                                        <p:cTn id="20" dur="500" fill="hold"/>
                                        <p:tgtEl>
                                          <p:spTgt spid="3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AA831C-B8ED-58CE-2576-197778958434}"/>
            </a:ext>
          </a:extLst>
        </p:cNvPr>
        <p:cNvGrpSpPr/>
        <p:nvPr/>
      </p:nvGrpSpPr>
      <p:grpSpPr>
        <a:xfrm>
          <a:off x="0" y="0"/>
          <a:ext cx="0" cy="0"/>
          <a:chOff x="0" y="0"/>
          <a:chExt cx="0" cy="0"/>
        </a:xfrm>
      </p:grpSpPr>
      <p:sp>
        <p:nvSpPr>
          <p:cNvPr id="10" name="Title 9">
            <a:extLst>
              <a:ext uri="{FF2B5EF4-FFF2-40B4-BE49-F238E27FC236}">
                <a16:creationId xmlns:a16="http://schemas.microsoft.com/office/drawing/2014/main" id="{5CC5FBA7-7469-EBD8-EE05-F06759D4EE5B}"/>
              </a:ext>
            </a:extLst>
          </p:cNvPr>
          <p:cNvSpPr>
            <a:spLocks noGrp="1"/>
          </p:cNvSpPr>
          <p:nvPr>
            <p:ph type="title"/>
          </p:nvPr>
        </p:nvSpPr>
        <p:spPr/>
        <p:txBody>
          <a:bodyPr/>
          <a:lstStyle/>
          <a:p>
            <a:r>
              <a:rPr lang="en-US" sz="3200" dirty="0" err="1">
                <a:solidFill>
                  <a:srgbClr val="1F1F1F"/>
                </a:solidFill>
                <a:latin typeface="Aptos Display" pitchFamily="34" charset="0"/>
                <a:ea typeface="Aptos Display" pitchFamily="34" charset="-122"/>
                <a:cs typeface="Aptos Display" pitchFamily="34" charset="-120"/>
              </a:rPr>
              <a:t>Hvad</a:t>
            </a:r>
            <a:r>
              <a:rPr lang="en-US" sz="3200" dirty="0">
                <a:solidFill>
                  <a:srgbClr val="1F1F1F"/>
                </a:solidFill>
                <a:latin typeface="Aptos Display" pitchFamily="34" charset="0"/>
                <a:ea typeface="Aptos Display" pitchFamily="34" charset="-122"/>
                <a:cs typeface="Aptos Display" pitchFamily="34" charset="-120"/>
              </a:rPr>
              <a:t> </a:t>
            </a:r>
            <a:r>
              <a:rPr lang="en-US" sz="3200" dirty="0" err="1">
                <a:solidFill>
                  <a:srgbClr val="1F1F1F"/>
                </a:solidFill>
                <a:latin typeface="Aptos Display" pitchFamily="34" charset="0"/>
                <a:ea typeface="Aptos Display" pitchFamily="34" charset="-122"/>
                <a:cs typeface="Aptos Display" pitchFamily="34" charset="-120"/>
              </a:rPr>
              <a:t>vurderer</a:t>
            </a:r>
            <a:r>
              <a:rPr lang="en-US" sz="3200" dirty="0">
                <a:solidFill>
                  <a:srgbClr val="1F1F1F"/>
                </a:solidFill>
                <a:latin typeface="Aptos Display" pitchFamily="34" charset="0"/>
                <a:ea typeface="Aptos Display" pitchFamily="34" charset="-122"/>
                <a:cs typeface="Aptos Display" pitchFamily="34" charset="-120"/>
              </a:rPr>
              <a:t> DTU REC? </a:t>
            </a:r>
            <a:endParaRPr lang="en-GB" dirty="0"/>
          </a:p>
        </p:txBody>
      </p:sp>
      <p:sp>
        <p:nvSpPr>
          <p:cNvPr id="2" name="Date Placeholder 1">
            <a:extLst>
              <a:ext uri="{FF2B5EF4-FFF2-40B4-BE49-F238E27FC236}">
                <a16:creationId xmlns:a16="http://schemas.microsoft.com/office/drawing/2014/main" id="{0B43BF45-6CD6-E6E7-7B34-B7886F98D477}"/>
              </a:ext>
            </a:extLst>
          </p:cNvPr>
          <p:cNvSpPr>
            <a:spLocks noGrp="1"/>
          </p:cNvSpPr>
          <p:nvPr>
            <p:ph type="dt" sz="half" idx="10"/>
          </p:nvPr>
        </p:nvSpPr>
        <p:spPr>
          <a:xfrm>
            <a:off x="252000" y="6541200"/>
            <a:ext cx="1105200" cy="316800"/>
          </a:xfrm>
        </p:spPr>
        <p:txBody>
          <a:bodyPr/>
          <a:lstStyle/>
          <a:p>
            <a:r>
              <a:rPr lang="da-DK" dirty="0"/>
              <a:t>29-04-2026</a:t>
            </a:r>
          </a:p>
        </p:txBody>
      </p:sp>
      <p:sp>
        <p:nvSpPr>
          <p:cNvPr id="3" name="Footer Placeholder 2">
            <a:extLst>
              <a:ext uri="{FF2B5EF4-FFF2-40B4-BE49-F238E27FC236}">
                <a16:creationId xmlns:a16="http://schemas.microsoft.com/office/drawing/2014/main" id="{0632E8EB-0B1A-ABE2-616C-124999AFE7EC}"/>
              </a:ext>
            </a:extLst>
          </p:cNvPr>
          <p:cNvSpPr>
            <a:spLocks noGrp="1"/>
          </p:cNvSpPr>
          <p:nvPr>
            <p:ph type="ftr" sz="quarter" idx="11"/>
          </p:nvPr>
        </p:nvSpPr>
        <p:spPr>
          <a:xfrm>
            <a:off x="5590800" y="6541200"/>
            <a:ext cx="5497200" cy="316800"/>
          </a:xfrm>
        </p:spPr>
        <p:txBody>
          <a:bodyPr/>
          <a:lstStyle/>
          <a:p>
            <a:r>
              <a:rPr lang="en-GB" dirty="0"/>
              <a:t>DTU Research Ethics Committee (DTU REC)</a:t>
            </a:r>
          </a:p>
        </p:txBody>
      </p:sp>
      <p:sp>
        <p:nvSpPr>
          <p:cNvPr id="4" name="Slide Number Placeholder 3">
            <a:extLst>
              <a:ext uri="{FF2B5EF4-FFF2-40B4-BE49-F238E27FC236}">
                <a16:creationId xmlns:a16="http://schemas.microsoft.com/office/drawing/2014/main" id="{025AC22B-6F15-EB13-F59C-D56CFF58C17D}"/>
              </a:ext>
            </a:extLst>
          </p:cNvPr>
          <p:cNvSpPr>
            <a:spLocks noGrp="1"/>
          </p:cNvSpPr>
          <p:nvPr>
            <p:ph type="sldNum" sz="quarter" idx="12"/>
          </p:nvPr>
        </p:nvSpPr>
        <p:spPr>
          <a:xfrm>
            <a:off x="11506450" y="6541200"/>
            <a:ext cx="432600" cy="316800"/>
          </a:xfrm>
        </p:spPr>
        <p:txBody>
          <a:bodyPr/>
          <a:lstStyle/>
          <a:p>
            <a:fld id="{103EA872-A674-449B-A120-B97244F8E91D}" type="slidenum">
              <a:rPr lang="en-GB" smtClean="0"/>
              <a:pPr/>
              <a:t>5</a:t>
            </a:fld>
            <a:endParaRPr lang="en-GB" dirty="0"/>
          </a:p>
        </p:txBody>
      </p:sp>
      <p:grpSp>
        <p:nvGrpSpPr>
          <p:cNvPr id="7" name="Group 6">
            <a:extLst>
              <a:ext uri="{FF2B5EF4-FFF2-40B4-BE49-F238E27FC236}">
                <a16:creationId xmlns:a16="http://schemas.microsoft.com/office/drawing/2014/main" id="{189B6684-D8E3-78CB-E2C7-913CDC917EFF}"/>
              </a:ext>
            </a:extLst>
          </p:cNvPr>
          <p:cNvGrpSpPr/>
          <p:nvPr/>
        </p:nvGrpSpPr>
        <p:grpSpPr>
          <a:xfrm>
            <a:off x="868680" y="1572768"/>
            <a:ext cx="10424160" cy="1097280"/>
            <a:chOff x="868680" y="1572768"/>
            <a:chExt cx="10424160" cy="1097280"/>
          </a:xfrm>
        </p:grpSpPr>
        <p:sp>
          <p:nvSpPr>
            <p:cNvPr id="8" name="Shape 3">
              <a:extLst>
                <a:ext uri="{FF2B5EF4-FFF2-40B4-BE49-F238E27FC236}">
                  <a16:creationId xmlns:a16="http://schemas.microsoft.com/office/drawing/2014/main" id="{513BA4A7-EA87-924A-B4A1-CFD2FE4EF74A}"/>
                </a:ext>
              </a:extLst>
            </p:cNvPr>
            <p:cNvSpPr/>
            <p:nvPr/>
          </p:nvSpPr>
          <p:spPr>
            <a:xfrm>
              <a:off x="868680" y="1572768"/>
              <a:ext cx="10424160" cy="1097280"/>
            </a:xfrm>
            <a:prstGeom prst="roundRect">
              <a:avLst>
                <a:gd name="adj" fmla="val 4167"/>
              </a:avLst>
            </a:prstGeom>
            <a:solidFill>
              <a:srgbClr val="F7F7F7"/>
            </a:solidFill>
            <a:ln w="12700">
              <a:solidFill>
                <a:srgbClr val="D9D9D9"/>
              </a:solidFill>
              <a:prstDash val="solid"/>
            </a:ln>
          </p:spPr>
          <p:txBody>
            <a:bodyPr/>
            <a:lstStyle/>
            <a:p>
              <a:endParaRPr lang="da-DK"/>
            </a:p>
          </p:txBody>
        </p:sp>
        <p:sp>
          <p:nvSpPr>
            <p:cNvPr id="9" name="Shape 4">
              <a:extLst>
                <a:ext uri="{FF2B5EF4-FFF2-40B4-BE49-F238E27FC236}">
                  <a16:creationId xmlns:a16="http://schemas.microsoft.com/office/drawing/2014/main" id="{FE6421E0-BDD1-7E29-6441-C0367CB135C6}"/>
                </a:ext>
              </a:extLst>
            </p:cNvPr>
            <p:cNvSpPr/>
            <p:nvPr/>
          </p:nvSpPr>
          <p:spPr>
            <a:xfrm>
              <a:off x="1097280" y="1801368"/>
              <a:ext cx="475488" cy="475488"/>
            </a:xfrm>
            <a:prstGeom prst="ellipse">
              <a:avLst/>
            </a:prstGeom>
            <a:solidFill>
              <a:srgbClr val="990000"/>
            </a:solidFill>
            <a:ln w="12700">
              <a:solidFill>
                <a:srgbClr val="990000"/>
              </a:solidFill>
              <a:prstDash val="solid"/>
            </a:ln>
          </p:spPr>
          <p:txBody>
            <a:bodyPr/>
            <a:lstStyle/>
            <a:p>
              <a:pPr marL="0" indent="0" algn="ctr">
                <a:buNone/>
              </a:pPr>
              <a:r>
                <a:rPr lang="en-US" b="1">
                  <a:solidFill>
                    <a:srgbClr val="FFFFFF"/>
                  </a:solidFill>
                </a:rPr>
                <a:t>1</a:t>
              </a:r>
              <a:endParaRPr lang="en-US" dirty="0"/>
            </a:p>
          </p:txBody>
        </p:sp>
        <p:sp>
          <p:nvSpPr>
            <p:cNvPr id="5" name="Text 10">
              <a:extLst>
                <a:ext uri="{FF2B5EF4-FFF2-40B4-BE49-F238E27FC236}">
                  <a16:creationId xmlns:a16="http://schemas.microsoft.com/office/drawing/2014/main" id="{B5413F3F-A303-9688-D11E-43FBA89730A8}"/>
                </a:ext>
              </a:extLst>
            </p:cNvPr>
            <p:cNvSpPr/>
            <p:nvPr/>
          </p:nvSpPr>
          <p:spPr>
            <a:xfrm>
              <a:off x="1783080" y="1801368"/>
              <a:ext cx="9098280" cy="749808"/>
            </a:xfrm>
            <a:prstGeom prst="rect">
              <a:avLst/>
            </a:prstGeom>
            <a:noFill/>
            <a:ln/>
          </p:spPr>
          <p:txBody>
            <a:bodyPr wrap="square" lIns="0" tIns="0" rIns="0" bIns="0" rtlCol="0" anchor="ctr">
              <a:normAutofit fontScale="32500" lnSpcReduction="20000"/>
            </a:bodyPr>
            <a:lstStyle/>
            <a:p>
              <a:r>
                <a:rPr lang="da-DK" sz="4600" dirty="0"/>
                <a:t>DTU REC vurderer konkrete forskningsstudier ud fra anerkendte </a:t>
              </a:r>
              <a:r>
                <a:rPr lang="da-DK" sz="4600" dirty="0" err="1"/>
                <a:t>forskningsetiske</a:t>
              </a:r>
              <a:r>
                <a:rPr lang="da-DK" sz="4600" dirty="0"/>
                <a:t> principper med fokus på deltagerinformation og samtykke, frivillighed, risici og hensyn til sårbare grupper.</a:t>
              </a:r>
            </a:p>
            <a:p>
              <a:pPr marL="0" indent="0">
                <a:buNone/>
              </a:pPr>
              <a:r>
                <a:rPr lang="en-US" sz="1900" dirty="0">
                  <a:solidFill>
                    <a:srgbClr val="1F1F1F"/>
                  </a:solidFill>
                </a:rPr>
                <a:t>  </a:t>
              </a:r>
              <a:endParaRPr lang="en-US" sz="1900" dirty="0"/>
            </a:p>
          </p:txBody>
        </p:sp>
      </p:grpSp>
      <p:grpSp>
        <p:nvGrpSpPr>
          <p:cNvPr id="13" name="Group 12">
            <a:extLst>
              <a:ext uri="{FF2B5EF4-FFF2-40B4-BE49-F238E27FC236}">
                <a16:creationId xmlns:a16="http://schemas.microsoft.com/office/drawing/2014/main" id="{E6B78AB5-D37B-28AA-C8A6-79A17DBC4AEF}"/>
              </a:ext>
            </a:extLst>
          </p:cNvPr>
          <p:cNvGrpSpPr/>
          <p:nvPr/>
        </p:nvGrpSpPr>
        <p:grpSpPr>
          <a:xfrm>
            <a:off x="868680" y="2898648"/>
            <a:ext cx="10424160" cy="1097280"/>
            <a:chOff x="868680" y="2898648"/>
            <a:chExt cx="10424160" cy="1097280"/>
          </a:xfrm>
        </p:grpSpPr>
        <p:sp>
          <p:nvSpPr>
            <p:cNvPr id="14" name="Shape 7">
              <a:extLst>
                <a:ext uri="{FF2B5EF4-FFF2-40B4-BE49-F238E27FC236}">
                  <a16:creationId xmlns:a16="http://schemas.microsoft.com/office/drawing/2014/main" id="{B5722978-E793-5BD4-0693-10E65EC3C77B}"/>
                </a:ext>
              </a:extLst>
            </p:cNvPr>
            <p:cNvSpPr/>
            <p:nvPr/>
          </p:nvSpPr>
          <p:spPr>
            <a:xfrm>
              <a:off x="868680" y="2898648"/>
              <a:ext cx="10424160" cy="1097280"/>
            </a:xfrm>
            <a:prstGeom prst="roundRect">
              <a:avLst>
                <a:gd name="adj" fmla="val 4167"/>
              </a:avLst>
            </a:prstGeom>
            <a:solidFill>
              <a:srgbClr val="F7F7F7"/>
            </a:solidFill>
            <a:ln w="12700">
              <a:solidFill>
                <a:srgbClr val="D9D9D9"/>
              </a:solidFill>
              <a:prstDash val="solid"/>
            </a:ln>
          </p:spPr>
          <p:txBody>
            <a:bodyPr/>
            <a:lstStyle/>
            <a:p>
              <a:endParaRPr lang="da-DK"/>
            </a:p>
          </p:txBody>
        </p:sp>
        <p:sp>
          <p:nvSpPr>
            <p:cNvPr id="15" name="Shape 8">
              <a:extLst>
                <a:ext uri="{FF2B5EF4-FFF2-40B4-BE49-F238E27FC236}">
                  <a16:creationId xmlns:a16="http://schemas.microsoft.com/office/drawing/2014/main" id="{937C4205-C0FE-D835-2D78-69F20B20F009}"/>
                </a:ext>
              </a:extLst>
            </p:cNvPr>
            <p:cNvSpPr/>
            <p:nvPr/>
          </p:nvSpPr>
          <p:spPr>
            <a:xfrm>
              <a:off x="1097280" y="3127248"/>
              <a:ext cx="475488" cy="475488"/>
            </a:xfrm>
            <a:prstGeom prst="ellipse">
              <a:avLst/>
            </a:prstGeom>
            <a:solidFill>
              <a:srgbClr val="990000"/>
            </a:solidFill>
            <a:ln w="12700">
              <a:solidFill>
                <a:srgbClr val="990000"/>
              </a:solidFill>
              <a:prstDash val="solid"/>
            </a:ln>
          </p:spPr>
          <p:txBody>
            <a:bodyPr/>
            <a:lstStyle/>
            <a:p>
              <a:pPr marL="0" indent="0" algn="ctr">
                <a:buNone/>
              </a:pPr>
              <a:r>
                <a:rPr lang="en-US" b="1">
                  <a:solidFill>
                    <a:srgbClr val="FFFFFF"/>
                  </a:solidFill>
                </a:rPr>
                <a:t>2</a:t>
              </a:r>
              <a:endParaRPr lang="en-US" dirty="0"/>
            </a:p>
          </p:txBody>
        </p:sp>
        <p:sp>
          <p:nvSpPr>
            <p:cNvPr id="6" name="Text 10">
              <a:extLst>
                <a:ext uri="{FF2B5EF4-FFF2-40B4-BE49-F238E27FC236}">
                  <a16:creationId xmlns:a16="http://schemas.microsoft.com/office/drawing/2014/main" id="{A7716B42-EC3B-B524-6B60-46E83A52B080}"/>
                </a:ext>
              </a:extLst>
            </p:cNvPr>
            <p:cNvSpPr/>
            <p:nvPr/>
          </p:nvSpPr>
          <p:spPr>
            <a:xfrm>
              <a:off x="1783080" y="3127248"/>
              <a:ext cx="9098280" cy="517776"/>
            </a:xfrm>
            <a:prstGeom prst="rect">
              <a:avLst/>
            </a:prstGeom>
            <a:noFill/>
            <a:ln/>
          </p:spPr>
          <p:txBody>
            <a:bodyPr wrap="square" lIns="0" tIns="0" rIns="0" bIns="0" rtlCol="0" anchor="ctr">
              <a:noAutofit/>
            </a:bodyPr>
            <a:lstStyle/>
            <a:p>
              <a:r>
                <a:rPr lang="da-DK" sz="1500" dirty="0"/>
                <a:t>DTU REC kan vurdere studier med en DTU-ansat ansvarlig forsker, som falder uden for det lovpligtige komitésystem, og hvor dataindsamling ikke er påbegyndt.</a:t>
              </a:r>
              <a:endParaRPr lang="en-US" sz="1500" dirty="0"/>
            </a:p>
          </p:txBody>
        </p:sp>
      </p:grpSp>
      <p:grpSp>
        <p:nvGrpSpPr>
          <p:cNvPr id="20" name="Group 19">
            <a:extLst>
              <a:ext uri="{FF2B5EF4-FFF2-40B4-BE49-F238E27FC236}">
                <a16:creationId xmlns:a16="http://schemas.microsoft.com/office/drawing/2014/main" id="{DE530D46-B3EF-2A23-CB82-24629E8FA84F}"/>
              </a:ext>
            </a:extLst>
          </p:cNvPr>
          <p:cNvGrpSpPr/>
          <p:nvPr/>
        </p:nvGrpSpPr>
        <p:grpSpPr>
          <a:xfrm>
            <a:off x="868680" y="4224528"/>
            <a:ext cx="10424160" cy="2011679"/>
            <a:chOff x="868680" y="4224528"/>
            <a:chExt cx="10424160" cy="2011679"/>
          </a:xfrm>
        </p:grpSpPr>
        <p:sp>
          <p:nvSpPr>
            <p:cNvPr id="17" name="Shape 11">
              <a:extLst>
                <a:ext uri="{FF2B5EF4-FFF2-40B4-BE49-F238E27FC236}">
                  <a16:creationId xmlns:a16="http://schemas.microsoft.com/office/drawing/2014/main" id="{F95C7A76-4A07-59C2-9AA9-0C5A1B59A0D8}"/>
                </a:ext>
              </a:extLst>
            </p:cNvPr>
            <p:cNvSpPr/>
            <p:nvPr/>
          </p:nvSpPr>
          <p:spPr>
            <a:xfrm>
              <a:off x="868680" y="4224528"/>
              <a:ext cx="10424160" cy="1097280"/>
            </a:xfrm>
            <a:prstGeom prst="roundRect">
              <a:avLst>
                <a:gd name="adj" fmla="val 4167"/>
              </a:avLst>
            </a:prstGeom>
            <a:solidFill>
              <a:srgbClr val="F6E9E9"/>
            </a:solidFill>
            <a:ln w="12700">
              <a:solidFill>
                <a:srgbClr val="990000"/>
              </a:solidFill>
              <a:prstDash val="solid"/>
            </a:ln>
          </p:spPr>
          <p:txBody>
            <a:bodyPr/>
            <a:lstStyle/>
            <a:p>
              <a:endParaRPr lang="da-DK"/>
            </a:p>
          </p:txBody>
        </p:sp>
        <p:sp>
          <p:nvSpPr>
            <p:cNvPr id="18" name="Shape 12">
              <a:extLst>
                <a:ext uri="{FF2B5EF4-FFF2-40B4-BE49-F238E27FC236}">
                  <a16:creationId xmlns:a16="http://schemas.microsoft.com/office/drawing/2014/main" id="{B9F2BAC5-37CE-101C-F034-01117F8A3C92}"/>
                </a:ext>
              </a:extLst>
            </p:cNvPr>
            <p:cNvSpPr/>
            <p:nvPr/>
          </p:nvSpPr>
          <p:spPr>
            <a:xfrm>
              <a:off x="1097280" y="4453128"/>
              <a:ext cx="475488" cy="475488"/>
            </a:xfrm>
            <a:prstGeom prst="ellipse">
              <a:avLst/>
            </a:prstGeom>
            <a:solidFill>
              <a:srgbClr val="990000"/>
            </a:solidFill>
            <a:ln w="12700">
              <a:solidFill>
                <a:srgbClr val="990000"/>
              </a:solidFill>
              <a:prstDash val="solid"/>
            </a:ln>
          </p:spPr>
          <p:txBody>
            <a:bodyPr/>
            <a:lstStyle/>
            <a:p>
              <a:endParaRPr lang="da-DK"/>
            </a:p>
          </p:txBody>
        </p:sp>
        <p:sp>
          <p:nvSpPr>
            <p:cNvPr id="19" name="Text 13">
              <a:extLst>
                <a:ext uri="{FF2B5EF4-FFF2-40B4-BE49-F238E27FC236}">
                  <a16:creationId xmlns:a16="http://schemas.microsoft.com/office/drawing/2014/main" id="{63B7E056-76F8-07AF-8BF1-BD7BD30DAAF3}"/>
                </a:ext>
              </a:extLst>
            </p:cNvPr>
            <p:cNvSpPr/>
            <p:nvPr/>
          </p:nvSpPr>
          <p:spPr>
            <a:xfrm>
              <a:off x="1216152" y="4626864"/>
              <a:ext cx="237744" cy="128016"/>
            </a:xfrm>
            <a:prstGeom prst="rect">
              <a:avLst/>
            </a:prstGeom>
            <a:noFill/>
            <a:ln/>
          </p:spPr>
          <p:txBody>
            <a:bodyPr wrap="square" lIns="0" tIns="0" rIns="0" bIns="0" rtlCol="0" anchor="ctr"/>
            <a:lstStyle/>
            <a:p>
              <a:pPr marL="0" indent="0" algn="ctr">
                <a:buNone/>
              </a:pPr>
              <a:r>
                <a:rPr lang="en-US" sz="1500" b="1" dirty="0">
                  <a:solidFill>
                    <a:srgbClr val="FFFFFF"/>
                  </a:solidFill>
                </a:rPr>
                <a:t>3</a:t>
              </a:r>
              <a:endParaRPr lang="en-US" sz="1500" dirty="0"/>
            </a:p>
          </p:txBody>
        </p:sp>
        <p:sp>
          <p:nvSpPr>
            <p:cNvPr id="11" name="Text 14">
              <a:extLst>
                <a:ext uri="{FF2B5EF4-FFF2-40B4-BE49-F238E27FC236}">
                  <a16:creationId xmlns:a16="http://schemas.microsoft.com/office/drawing/2014/main" id="{AE906FB8-C48F-BF24-073D-401F19F8B333}"/>
                </a:ext>
              </a:extLst>
            </p:cNvPr>
            <p:cNvSpPr/>
            <p:nvPr/>
          </p:nvSpPr>
          <p:spPr>
            <a:xfrm>
              <a:off x="1783080" y="4453128"/>
              <a:ext cx="9098280" cy="502920"/>
            </a:xfrm>
            <a:prstGeom prst="rect">
              <a:avLst/>
            </a:prstGeom>
            <a:noFill/>
            <a:ln/>
          </p:spPr>
          <p:txBody>
            <a:bodyPr wrap="square" lIns="0" tIns="0" rIns="0" bIns="0" rtlCol="0" anchor="ctr">
              <a:noAutofit/>
            </a:bodyPr>
            <a:lstStyle/>
            <a:p>
              <a:r>
                <a:rPr lang="da-DK" sz="1500" dirty="0"/>
                <a:t>DTU REC vurderer ikke complianceforhold, brud på god forskningspraksis eller bredere etikspørgsmål. DTU REC vurderer ikke forskningsansøgninger eller studenterprojekter.</a:t>
              </a:r>
              <a:endParaRPr lang="en-US" sz="1500" dirty="0"/>
            </a:p>
          </p:txBody>
        </p:sp>
        <p:sp>
          <p:nvSpPr>
            <p:cNvPr id="12" name="Shape 23">
              <a:extLst>
                <a:ext uri="{FF2B5EF4-FFF2-40B4-BE49-F238E27FC236}">
                  <a16:creationId xmlns:a16="http://schemas.microsoft.com/office/drawing/2014/main" id="{9CAD5DD8-9BB9-736F-BC23-0E5F8BF31324}"/>
                </a:ext>
              </a:extLst>
            </p:cNvPr>
            <p:cNvSpPr/>
            <p:nvPr/>
          </p:nvSpPr>
          <p:spPr>
            <a:xfrm>
              <a:off x="1508760" y="5539338"/>
              <a:ext cx="9345168" cy="696869"/>
            </a:xfrm>
            <a:prstGeom prst="roundRect">
              <a:avLst>
                <a:gd name="adj" fmla="val 6452"/>
              </a:avLst>
            </a:prstGeom>
            <a:solidFill>
              <a:srgbClr val="EAF4EA"/>
            </a:solidFill>
            <a:ln w="12700">
              <a:solidFill>
                <a:srgbClr val="EAF4EA"/>
              </a:solidFill>
              <a:prstDash val="solid"/>
            </a:ln>
          </p:spPr>
          <p:txBody>
            <a:bodyPr/>
            <a:lstStyle/>
            <a:p>
              <a:pPr algn="ctr"/>
              <a:r>
                <a:rPr lang="en-US" sz="1200" b="1" dirty="0">
                  <a:solidFill>
                    <a:srgbClr val="1F5F2C"/>
                  </a:solidFill>
                </a:rPr>
                <a:t>For studier med </a:t>
              </a:r>
              <a:r>
                <a:rPr lang="en-US" sz="1200" b="1" dirty="0" err="1">
                  <a:solidFill>
                    <a:srgbClr val="1F5F2C"/>
                  </a:solidFill>
                </a:rPr>
                <a:t>påbegyndt</a:t>
              </a:r>
              <a:r>
                <a:rPr lang="en-US" sz="1200" b="1" dirty="0">
                  <a:solidFill>
                    <a:srgbClr val="1F5F2C"/>
                  </a:solidFill>
                </a:rPr>
                <a:t> </a:t>
              </a:r>
              <a:r>
                <a:rPr lang="en-US" sz="1200" b="1" dirty="0" err="1">
                  <a:solidFill>
                    <a:srgbClr val="1F5F2C"/>
                  </a:solidFill>
                </a:rPr>
                <a:t>dataindsamling</a:t>
              </a:r>
              <a:r>
                <a:rPr lang="en-US" sz="1200" b="1" dirty="0">
                  <a:solidFill>
                    <a:srgbClr val="1F5F2C"/>
                  </a:solidFill>
                </a:rPr>
                <a:t> </a:t>
              </a:r>
              <a:r>
                <a:rPr lang="en-US" sz="1200" b="1" dirty="0" err="1">
                  <a:solidFill>
                    <a:srgbClr val="1F5F2C"/>
                  </a:solidFill>
                </a:rPr>
                <a:t>kan</a:t>
              </a:r>
              <a:r>
                <a:rPr lang="en-US" sz="1200" b="1" dirty="0">
                  <a:solidFill>
                    <a:srgbClr val="1F5F2C"/>
                  </a:solidFill>
                </a:rPr>
                <a:t> DTU </a:t>
              </a:r>
              <a:r>
                <a:rPr lang="en-US" sz="1200" b="1" dirty="0" err="1">
                  <a:solidFill>
                    <a:srgbClr val="1F5F2C"/>
                  </a:solidFill>
                </a:rPr>
                <a:t>udstede</a:t>
              </a:r>
              <a:r>
                <a:rPr lang="en-US" sz="1200" b="1" dirty="0">
                  <a:solidFill>
                    <a:srgbClr val="1F5F2C"/>
                  </a:solidFill>
                </a:rPr>
                <a:t> et </a:t>
              </a:r>
              <a:r>
                <a:rPr lang="en-US" sz="1200" b="1" dirty="0" err="1">
                  <a:solidFill>
                    <a:srgbClr val="1F5F2C"/>
                  </a:solidFill>
                </a:rPr>
                <a:t>generelt</a:t>
              </a:r>
              <a:r>
                <a:rPr lang="en-US" sz="1200" b="1" dirty="0">
                  <a:solidFill>
                    <a:srgbClr val="1F5F2C"/>
                  </a:solidFill>
                </a:rPr>
                <a:t> </a:t>
              </a:r>
              <a:r>
                <a:rPr lang="en-US" sz="1200" b="1" dirty="0" err="1">
                  <a:solidFill>
                    <a:srgbClr val="1F5F2C"/>
                  </a:solidFill>
                </a:rPr>
                <a:t>informationsbrev</a:t>
              </a:r>
              <a:r>
                <a:rPr lang="en-US" sz="1200" b="1" dirty="0">
                  <a:solidFill>
                    <a:srgbClr val="1F5F2C"/>
                  </a:solidFill>
                </a:rPr>
                <a:t>, </a:t>
              </a:r>
              <a:r>
                <a:rPr lang="en-US" sz="1200" b="1" dirty="0" err="1">
                  <a:solidFill>
                    <a:srgbClr val="1F5F2C"/>
                  </a:solidFill>
                </a:rPr>
                <a:t>som</a:t>
              </a:r>
              <a:r>
                <a:rPr lang="en-US" sz="1200" b="1" dirty="0">
                  <a:solidFill>
                    <a:srgbClr val="1F5F2C"/>
                  </a:solidFill>
                </a:rPr>
                <a:t> </a:t>
              </a:r>
              <a:r>
                <a:rPr lang="en-US" sz="1200" b="1" dirty="0" err="1">
                  <a:solidFill>
                    <a:srgbClr val="1F5F2C"/>
                  </a:solidFill>
                </a:rPr>
                <a:t>forklarer</a:t>
              </a:r>
              <a:r>
                <a:rPr lang="en-US" sz="1200" b="1" dirty="0">
                  <a:solidFill>
                    <a:srgbClr val="1F5F2C"/>
                  </a:solidFill>
                </a:rPr>
                <a:t> det </a:t>
              </a:r>
              <a:r>
                <a:rPr lang="en-US" sz="1200" b="1" dirty="0" err="1">
                  <a:solidFill>
                    <a:srgbClr val="1F5F2C"/>
                  </a:solidFill>
                </a:rPr>
                <a:t>danske</a:t>
              </a:r>
              <a:r>
                <a:rPr lang="en-US" sz="1200" b="1" dirty="0">
                  <a:solidFill>
                    <a:srgbClr val="1F5F2C"/>
                  </a:solidFill>
                </a:rPr>
                <a:t> </a:t>
              </a:r>
              <a:r>
                <a:rPr lang="en-US" sz="1200" b="1" dirty="0" err="1">
                  <a:solidFill>
                    <a:srgbClr val="1F5F2C"/>
                  </a:solidFill>
                </a:rPr>
                <a:t>videnskabsetiske</a:t>
              </a:r>
              <a:r>
                <a:rPr lang="en-US" sz="1200" b="1" dirty="0">
                  <a:solidFill>
                    <a:srgbClr val="1F5F2C"/>
                  </a:solidFill>
                </a:rPr>
                <a:t> </a:t>
              </a:r>
              <a:r>
                <a:rPr lang="en-US" sz="1200" b="1" dirty="0" err="1">
                  <a:solidFill>
                    <a:srgbClr val="1F5F2C"/>
                  </a:solidFill>
                </a:rPr>
                <a:t>komitésystem</a:t>
              </a:r>
              <a:r>
                <a:rPr lang="en-US" sz="1200" b="1" dirty="0">
                  <a:solidFill>
                    <a:srgbClr val="1F5F2C"/>
                  </a:solidFill>
                </a:rPr>
                <a:t> </a:t>
              </a:r>
              <a:r>
                <a:rPr lang="en-US" sz="1200" b="1" dirty="0" err="1">
                  <a:solidFill>
                    <a:srgbClr val="1F5F2C"/>
                  </a:solidFill>
                </a:rPr>
                <a:t>og</a:t>
              </a:r>
              <a:r>
                <a:rPr lang="en-US" sz="1200" b="1" dirty="0">
                  <a:solidFill>
                    <a:srgbClr val="1F5F2C"/>
                  </a:solidFill>
                </a:rPr>
                <a:t> </a:t>
              </a:r>
              <a:r>
                <a:rPr lang="en-US" sz="1200" b="1" dirty="0" err="1">
                  <a:solidFill>
                    <a:srgbClr val="1F5F2C"/>
                  </a:solidFill>
                </a:rPr>
                <a:t>hvornår</a:t>
              </a:r>
              <a:r>
                <a:rPr lang="en-US" sz="1200" b="1" dirty="0">
                  <a:solidFill>
                    <a:srgbClr val="1F5F2C"/>
                  </a:solidFill>
                </a:rPr>
                <a:t> </a:t>
              </a:r>
              <a:r>
                <a:rPr lang="en-US" sz="1200" b="1" dirty="0" err="1">
                  <a:solidFill>
                    <a:srgbClr val="1F5F2C"/>
                  </a:solidFill>
                </a:rPr>
                <a:t>en</a:t>
              </a:r>
              <a:r>
                <a:rPr lang="en-US" sz="1200" b="1" dirty="0">
                  <a:solidFill>
                    <a:srgbClr val="1F5F2C"/>
                  </a:solidFill>
                </a:rPr>
                <a:t> </a:t>
              </a:r>
              <a:r>
                <a:rPr lang="en-US" sz="1200" b="1" dirty="0" err="1">
                  <a:solidFill>
                    <a:srgbClr val="1F5F2C"/>
                  </a:solidFill>
                </a:rPr>
                <a:t>etisk</a:t>
              </a:r>
              <a:r>
                <a:rPr lang="en-US" sz="1200" b="1" dirty="0">
                  <a:solidFill>
                    <a:srgbClr val="1F5F2C"/>
                  </a:solidFill>
                </a:rPr>
                <a:t> </a:t>
              </a:r>
              <a:r>
                <a:rPr lang="en-US" sz="1200" b="1" dirty="0" err="1">
                  <a:solidFill>
                    <a:srgbClr val="1F5F2C"/>
                  </a:solidFill>
                </a:rPr>
                <a:t>godkendelse</a:t>
              </a:r>
              <a:r>
                <a:rPr lang="en-US" sz="1200" b="1" dirty="0">
                  <a:solidFill>
                    <a:srgbClr val="1F5F2C"/>
                  </a:solidFill>
                </a:rPr>
                <a:t> er </a:t>
              </a:r>
              <a:r>
                <a:rPr lang="en-US" sz="1200" b="1" dirty="0" err="1">
                  <a:solidFill>
                    <a:srgbClr val="1F5F2C"/>
                  </a:solidFill>
                </a:rPr>
                <a:t>påkrævet</a:t>
              </a:r>
              <a:r>
                <a:rPr lang="en-US" sz="1200" b="1" dirty="0">
                  <a:solidFill>
                    <a:srgbClr val="1F5F2C"/>
                  </a:solidFill>
                </a:rPr>
                <a:t> - </a:t>
              </a:r>
              <a:r>
                <a:rPr lang="en-US" sz="1200" b="1" dirty="0" err="1">
                  <a:solidFill>
                    <a:srgbClr val="1F5F2C"/>
                  </a:solidFill>
                </a:rPr>
                <a:t>hvilket</a:t>
              </a:r>
              <a:r>
                <a:rPr lang="en-US" sz="1200" b="1" dirty="0">
                  <a:solidFill>
                    <a:srgbClr val="1F5F2C"/>
                  </a:solidFill>
                </a:rPr>
                <a:t> </a:t>
              </a:r>
              <a:r>
                <a:rPr lang="en-US" sz="1200" b="1" dirty="0" err="1">
                  <a:solidFill>
                    <a:srgbClr val="1F5F2C"/>
                  </a:solidFill>
                </a:rPr>
                <a:t>ofte</a:t>
              </a:r>
              <a:r>
                <a:rPr lang="en-US" sz="1200" b="1" dirty="0">
                  <a:solidFill>
                    <a:srgbClr val="1F5F2C"/>
                  </a:solidFill>
                </a:rPr>
                <a:t> </a:t>
              </a:r>
              <a:r>
                <a:rPr lang="en-US" sz="1200" b="1" dirty="0" err="1">
                  <a:solidFill>
                    <a:srgbClr val="1F5F2C"/>
                  </a:solidFill>
                </a:rPr>
                <a:t>opfylder</a:t>
              </a:r>
              <a:r>
                <a:rPr lang="en-US" sz="1200" b="1" dirty="0">
                  <a:solidFill>
                    <a:srgbClr val="1F5F2C"/>
                  </a:solidFill>
                </a:rPr>
                <a:t> </a:t>
              </a:r>
              <a:r>
                <a:rPr lang="en-US" sz="1200" b="1" dirty="0" err="1">
                  <a:solidFill>
                    <a:srgbClr val="1F5F2C"/>
                  </a:solidFill>
                </a:rPr>
                <a:t>eksterne</a:t>
              </a:r>
              <a:r>
                <a:rPr lang="en-US" sz="1200" b="1" dirty="0">
                  <a:solidFill>
                    <a:srgbClr val="1F5F2C"/>
                  </a:solidFill>
                </a:rPr>
                <a:t> </a:t>
              </a:r>
              <a:r>
                <a:rPr lang="en-US" sz="1200" b="1" dirty="0" err="1">
                  <a:solidFill>
                    <a:srgbClr val="1F5F2C"/>
                  </a:solidFill>
                </a:rPr>
                <a:t>forventninger</a:t>
              </a:r>
              <a:r>
                <a:rPr lang="en-US" sz="1200" b="1" dirty="0">
                  <a:solidFill>
                    <a:srgbClr val="1F5F2C"/>
                  </a:solidFill>
                </a:rPr>
                <a:t> </a:t>
              </a:r>
              <a:r>
                <a:rPr lang="en-US" sz="1200" b="1" dirty="0" err="1">
                  <a:solidFill>
                    <a:srgbClr val="1F5F2C"/>
                  </a:solidFill>
                </a:rPr>
                <a:t>fra</a:t>
              </a:r>
              <a:r>
                <a:rPr lang="en-US" sz="1200" b="1" dirty="0">
                  <a:solidFill>
                    <a:srgbClr val="1F5F2C"/>
                  </a:solidFill>
                </a:rPr>
                <a:t> </a:t>
              </a:r>
              <a:r>
                <a:rPr lang="en-US" sz="1200" b="1" dirty="0" err="1">
                  <a:solidFill>
                    <a:srgbClr val="1F5F2C"/>
                  </a:solidFill>
                </a:rPr>
                <a:t>fx</a:t>
              </a:r>
              <a:r>
                <a:rPr lang="en-US" sz="1200" b="1" dirty="0">
                  <a:solidFill>
                    <a:srgbClr val="1F5F2C"/>
                  </a:solidFill>
                </a:rPr>
                <a:t> </a:t>
              </a:r>
              <a:r>
                <a:rPr lang="en-US" sz="1200" b="1" dirty="0" err="1">
                  <a:solidFill>
                    <a:srgbClr val="1F5F2C"/>
                  </a:solidFill>
                </a:rPr>
                <a:t>tidsskrifter</a:t>
              </a:r>
              <a:r>
                <a:rPr lang="en-US" sz="1200" b="1" dirty="0">
                  <a:solidFill>
                    <a:srgbClr val="1F5F2C"/>
                  </a:solidFill>
                </a:rPr>
                <a:t>, </a:t>
              </a:r>
              <a:r>
                <a:rPr lang="en-US" sz="1200" b="1" dirty="0" err="1">
                  <a:solidFill>
                    <a:srgbClr val="1F5F2C"/>
                  </a:solidFill>
                </a:rPr>
                <a:t>bevillingsgivere</a:t>
              </a:r>
              <a:r>
                <a:rPr lang="en-US" sz="1200" b="1" dirty="0">
                  <a:solidFill>
                    <a:srgbClr val="1F5F2C"/>
                  </a:solidFill>
                </a:rPr>
                <a:t> </a:t>
              </a:r>
              <a:r>
                <a:rPr lang="en-US" sz="1200" b="1" dirty="0" err="1">
                  <a:solidFill>
                    <a:srgbClr val="1F5F2C"/>
                  </a:solidFill>
                </a:rPr>
                <a:t>og</a:t>
              </a:r>
              <a:r>
                <a:rPr lang="en-US" sz="1200" b="1" dirty="0">
                  <a:solidFill>
                    <a:srgbClr val="1F5F2C"/>
                  </a:solidFill>
                </a:rPr>
                <a:t> </a:t>
              </a:r>
              <a:r>
                <a:rPr lang="en-US" sz="1200" b="1" dirty="0" err="1">
                  <a:solidFill>
                    <a:srgbClr val="1F5F2C"/>
                  </a:solidFill>
                </a:rPr>
                <a:t>samarbejdspartnere</a:t>
              </a:r>
              <a:r>
                <a:rPr lang="en-US" sz="1200" b="1" dirty="0">
                  <a:solidFill>
                    <a:srgbClr val="1F5F2C"/>
                  </a:solidFill>
                </a:rPr>
                <a:t>. </a:t>
              </a:r>
              <a:endParaRPr lang="en-US" sz="1200" dirty="0"/>
            </a:p>
          </p:txBody>
        </p:sp>
      </p:grpSp>
    </p:spTree>
    <p:custDataLst>
      <p:custData r:id="rId1"/>
      <p:custData r:id="rId2"/>
    </p:custDataLst>
    <p:extLst>
      <p:ext uri="{BB962C8B-B14F-4D97-AF65-F5344CB8AC3E}">
        <p14:creationId xmlns:p14="http://schemas.microsoft.com/office/powerpoint/2010/main" val="16054024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13"/>
                                        </p:tgtEl>
                                        <p:attrNameLst>
                                          <p:attrName>style.visibility</p:attrName>
                                        </p:attrNameLst>
                                      </p:cBhvr>
                                      <p:to>
                                        <p:strVal val="visible"/>
                                      </p:to>
                                    </p:set>
                                    <p:anim calcmode="lin" valueType="num">
                                      <p:cBhvr additive="base">
                                        <p:cTn id="13" dur="500" fill="hold"/>
                                        <p:tgtEl>
                                          <p:spTgt spid="13"/>
                                        </p:tgtEl>
                                        <p:attrNameLst>
                                          <p:attrName>ppt_x</p:attrName>
                                        </p:attrNameLst>
                                      </p:cBhvr>
                                      <p:tavLst>
                                        <p:tav tm="0">
                                          <p:val>
                                            <p:strVal val="#ppt_x"/>
                                          </p:val>
                                        </p:tav>
                                        <p:tav tm="100000">
                                          <p:val>
                                            <p:strVal val="#ppt_x"/>
                                          </p:val>
                                        </p:tav>
                                      </p:tavLst>
                                    </p:anim>
                                    <p:anim calcmode="lin" valueType="num">
                                      <p:cBhvr additive="base">
                                        <p:cTn id="14"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0"/>
                                        </p:tgtEl>
                                        <p:attrNameLst>
                                          <p:attrName>style.visibility</p:attrName>
                                        </p:attrNameLst>
                                      </p:cBhvr>
                                      <p:to>
                                        <p:strVal val="visible"/>
                                      </p:to>
                                    </p:set>
                                    <p:anim calcmode="lin" valueType="num">
                                      <p:cBhvr additive="base">
                                        <p:cTn id="19" dur="500" fill="hold"/>
                                        <p:tgtEl>
                                          <p:spTgt spid="20"/>
                                        </p:tgtEl>
                                        <p:attrNameLst>
                                          <p:attrName>ppt_x</p:attrName>
                                        </p:attrNameLst>
                                      </p:cBhvr>
                                      <p:tavLst>
                                        <p:tav tm="0">
                                          <p:val>
                                            <p:strVal val="#ppt_x"/>
                                          </p:val>
                                        </p:tav>
                                        <p:tav tm="100000">
                                          <p:val>
                                            <p:strVal val="#ppt_x"/>
                                          </p:val>
                                        </p:tav>
                                      </p:tavLst>
                                    </p:anim>
                                    <p:anim calcmode="lin" valueType="num">
                                      <p:cBhvr additive="base">
                                        <p:cTn id="20" dur="500" fill="hold"/>
                                        <p:tgtEl>
                                          <p:spTgt spid="2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A47542-A86B-C0C5-1D49-3F76F10561DA}"/>
            </a:ext>
          </a:extLst>
        </p:cNvPr>
        <p:cNvGrpSpPr/>
        <p:nvPr/>
      </p:nvGrpSpPr>
      <p:grpSpPr>
        <a:xfrm>
          <a:off x="0" y="0"/>
          <a:ext cx="0" cy="0"/>
          <a:chOff x="0" y="0"/>
          <a:chExt cx="0" cy="0"/>
        </a:xfrm>
      </p:grpSpPr>
      <p:sp>
        <p:nvSpPr>
          <p:cNvPr id="10" name="Title 9">
            <a:extLst>
              <a:ext uri="{FF2B5EF4-FFF2-40B4-BE49-F238E27FC236}">
                <a16:creationId xmlns:a16="http://schemas.microsoft.com/office/drawing/2014/main" id="{2C556F24-A4F9-478B-D661-9C3784F73817}"/>
              </a:ext>
            </a:extLst>
          </p:cNvPr>
          <p:cNvSpPr>
            <a:spLocks noGrp="1"/>
          </p:cNvSpPr>
          <p:nvPr>
            <p:ph type="title"/>
          </p:nvPr>
        </p:nvSpPr>
        <p:spPr/>
        <p:txBody>
          <a:bodyPr/>
          <a:lstStyle/>
          <a:p>
            <a:r>
              <a:rPr lang="en-US" sz="3200" dirty="0" err="1">
                <a:solidFill>
                  <a:srgbClr val="1F1F1F"/>
                </a:solidFill>
                <a:latin typeface="Aptos Display" pitchFamily="34" charset="0"/>
                <a:ea typeface="Aptos Display" pitchFamily="34" charset="-122"/>
                <a:cs typeface="Aptos Display" pitchFamily="34" charset="-120"/>
              </a:rPr>
              <a:t>Hvem</a:t>
            </a:r>
            <a:r>
              <a:rPr lang="en-US" sz="3200" dirty="0">
                <a:solidFill>
                  <a:srgbClr val="1F1F1F"/>
                </a:solidFill>
                <a:latin typeface="Aptos Display" pitchFamily="34" charset="0"/>
                <a:ea typeface="Aptos Display" pitchFamily="34" charset="-122"/>
                <a:cs typeface="Aptos Display" pitchFamily="34" charset="-120"/>
              </a:rPr>
              <a:t> er DTU REC? </a:t>
            </a:r>
            <a:endParaRPr lang="en-GB" dirty="0"/>
          </a:p>
        </p:txBody>
      </p:sp>
      <p:sp>
        <p:nvSpPr>
          <p:cNvPr id="2" name="Date Placeholder 1">
            <a:extLst>
              <a:ext uri="{FF2B5EF4-FFF2-40B4-BE49-F238E27FC236}">
                <a16:creationId xmlns:a16="http://schemas.microsoft.com/office/drawing/2014/main" id="{C4D890D9-F83E-6813-C1E3-71E2C35FAAC6}"/>
              </a:ext>
            </a:extLst>
          </p:cNvPr>
          <p:cNvSpPr>
            <a:spLocks noGrp="1"/>
          </p:cNvSpPr>
          <p:nvPr>
            <p:ph type="dt" sz="half" idx="10"/>
          </p:nvPr>
        </p:nvSpPr>
        <p:spPr>
          <a:xfrm>
            <a:off x="252000" y="6541200"/>
            <a:ext cx="1105200" cy="316800"/>
          </a:xfrm>
        </p:spPr>
        <p:txBody>
          <a:bodyPr/>
          <a:lstStyle/>
          <a:p>
            <a:r>
              <a:rPr lang="da-DK" dirty="0"/>
              <a:t>29-04-2026</a:t>
            </a:r>
          </a:p>
        </p:txBody>
      </p:sp>
      <p:sp>
        <p:nvSpPr>
          <p:cNvPr id="3" name="Footer Placeholder 2">
            <a:extLst>
              <a:ext uri="{FF2B5EF4-FFF2-40B4-BE49-F238E27FC236}">
                <a16:creationId xmlns:a16="http://schemas.microsoft.com/office/drawing/2014/main" id="{ACE9E0E9-6858-503C-1021-863D00BAE131}"/>
              </a:ext>
            </a:extLst>
          </p:cNvPr>
          <p:cNvSpPr>
            <a:spLocks noGrp="1"/>
          </p:cNvSpPr>
          <p:nvPr>
            <p:ph type="ftr" sz="quarter" idx="11"/>
          </p:nvPr>
        </p:nvSpPr>
        <p:spPr>
          <a:xfrm>
            <a:off x="5590800" y="6541200"/>
            <a:ext cx="5497200" cy="316800"/>
          </a:xfrm>
        </p:spPr>
        <p:txBody>
          <a:bodyPr/>
          <a:lstStyle/>
          <a:p>
            <a:r>
              <a:rPr lang="en-GB" dirty="0"/>
              <a:t>DTU Research Ethics Committee (DTU REC)</a:t>
            </a:r>
          </a:p>
        </p:txBody>
      </p:sp>
      <p:sp>
        <p:nvSpPr>
          <p:cNvPr id="4" name="Slide Number Placeholder 3">
            <a:extLst>
              <a:ext uri="{FF2B5EF4-FFF2-40B4-BE49-F238E27FC236}">
                <a16:creationId xmlns:a16="http://schemas.microsoft.com/office/drawing/2014/main" id="{097B8B4F-D5FA-B5AA-6440-412B4C918970}"/>
              </a:ext>
            </a:extLst>
          </p:cNvPr>
          <p:cNvSpPr>
            <a:spLocks noGrp="1"/>
          </p:cNvSpPr>
          <p:nvPr>
            <p:ph type="sldNum" sz="quarter" idx="12"/>
          </p:nvPr>
        </p:nvSpPr>
        <p:spPr>
          <a:xfrm>
            <a:off x="11506450" y="6541200"/>
            <a:ext cx="432600" cy="316800"/>
          </a:xfrm>
        </p:spPr>
        <p:txBody>
          <a:bodyPr/>
          <a:lstStyle/>
          <a:p>
            <a:fld id="{103EA872-A674-449B-A120-B97244F8E91D}" type="slidenum">
              <a:rPr lang="en-GB" smtClean="0"/>
              <a:pPr/>
              <a:t>6</a:t>
            </a:fld>
            <a:endParaRPr lang="en-GB" dirty="0"/>
          </a:p>
        </p:txBody>
      </p:sp>
      <p:grpSp>
        <p:nvGrpSpPr>
          <p:cNvPr id="5" name="Group 4">
            <a:extLst>
              <a:ext uri="{FF2B5EF4-FFF2-40B4-BE49-F238E27FC236}">
                <a16:creationId xmlns:a16="http://schemas.microsoft.com/office/drawing/2014/main" id="{461CA459-19D4-F781-2613-C21DB9EB18D6}"/>
              </a:ext>
            </a:extLst>
          </p:cNvPr>
          <p:cNvGrpSpPr/>
          <p:nvPr/>
        </p:nvGrpSpPr>
        <p:grpSpPr>
          <a:xfrm>
            <a:off x="868680" y="1572768"/>
            <a:ext cx="10424160" cy="1097280"/>
            <a:chOff x="868680" y="1572768"/>
            <a:chExt cx="10424160" cy="1097280"/>
          </a:xfrm>
        </p:grpSpPr>
        <p:sp>
          <p:nvSpPr>
            <p:cNvPr id="8" name="Shape 3">
              <a:extLst>
                <a:ext uri="{FF2B5EF4-FFF2-40B4-BE49-F238E27FC236}">
                  <a16:creationId xmlns:a16="http://schemas.microsoft.com/office/drawing/2014/main" id="{5F3382B6-CEAD-806D-F615-FBF4B6178BD8}"/>
                </a:ext>
              </a:extLst>
            </p:cNvPr>
            <p:cNvSpPr/>
            <p:nvPr/>
          </p:nvSpPr>
          <p:spPr>
            <a:xfrm>
              <a:off x="868680" y="1572768"/>
              <a:ext cx="10424160" cy="1097280"/>
            </a:xfrm>
            <a:prstGeom prst="roundRect">
              <a:avLst>
                <a:gd name="adj" fmla="val 4167"/>
              </a:avLst>
            </a:prstGeom>
            <a:solidFill>
              <a:srgbClr val="F7F7F7"/>
            </a:solidFill>
            <a:ln w="12700">
              <a:solidFill>
                <a:srgbClr val="D9D9D9"/>
              </a:solidFill>
              <a:prstDash val="solid"/>
            </a:ln>
          </p:spPr>
          <p:txBody>
            <a:bodyPr/>
            <a:lstStyle/>
            <a:p>
              <a:endParaRPr lang="da-DK"/>
            </a:p>
          </p:txBody>
        </p:sp>
        <p:sp>
          <p:nvSpPr>
            <p:cNvPr id="9" name="Shape 4">
              <a:extLst>
                <a:ext uri="{FF2B5EF4-FFF2-40B4-BE49-F238E27FC236}">
                  <a16:creationId xmlns:a16="http://schemas.microsoft.com/office/drawing/2014/main" id="{E6B22622-EC9E-A4DC-8D59-164FAE265901}"/>
                </a:ext>
              </a:extLst>
            </p:cNvPr>
            <p:cNvSpPr/>
            <p:nvPr/>
          </p:nvSpPr>
          <p:spPr>
            <a:xfrm>
              <a:off x="1097280" y="1801368"/>
              <a:ext cx="475488" cy="475488"/>
            </a:xfrm>
            <a:prstGeom prst="ellipse">
              <a:avLst/>
            </a:prstGeom>
            <a:solidFill>
              <a:srgbClr val="990000"/>
            </a:solidFill>
            <a:ln w="12700">
              <a:solidFill>
                <a:srgbClr val="990000"/>
              </a:solidFill>
              <a:prstDash val="solid"/>
            </a:ln>
          </p:spPr>
          <p:txBody>
            <a:bodyPr/>
            <a:lstStyle/>
            <a:p>
              <a:pPr marL="0" indent="0" algn="ctr">
                <a:buNone/>
              </a:pPr>
              <a:r>
                <a:rPr lang="en-US" b="1">
                  <a:solidFill>
                    <a:srgbClr val="FFFFFF"/>
                  </a:solidFill>
                </a:rPr>
                <a:t>1</a:t>
              </a:r>
              <a:endParaRPr lang="en-US" dirty="0"/>
            </a:p>
          </p:txBody>
        </p:sp>
        <p:sp>
          <p:nvSpPr>
            <p:cNvPr id="7" name="Text 6">
              <a:extLst>
                <a:ext uri="{FF2B5EF4-FFF2-40B4-BE49-F238E27FC236}">
                  <a16:creationId xmlns:a16="http://schemas.microsoft.com/office/drawing/2014/main" id="{1CECD379-19E6-6BBE-DD27-FCCC95DA1B0E}"/>
                </a:ext>
              </a:extLst>
            </p:cNvPr>
            <p:cNvSpPr/>
            <p:nvPr/>
          </p:nvSpPr>
          <p:spPr>
            <a:xfrm>
              <a:off x="1783080" y="1801367"/>
              <a:ext cx="9098280" cy="640749"/>
            </a:xfrm>
            <a:prstGeom prst="rect">
              <a:avLst/>
            </a:prstGeom>
            <a:noFill/>
            <a:ln/>
          </p:spPr>
          <p:txBody>
            <a:bodyPr wrap="square" lIns="0" tIns="0" rIns="0" bIns="0" rtlCol="0" anchor="ctr">
              <a:noAutofit/>
            </a:bodyPr>
            <a:lstStyle/>
            <a:p>
              <a:r>
                <a:rPr lang="da-DK" sz="1500" dirty="0"/>
                <a:t>DTU REC skal bestå af seks medlemmer fra seks institutter, som udpeges af prorektor efter indstilling fra institutdirektørerne. Indtil videre indgår DTU </a:t>
              </a:r>
              <a:r>
                <a:rPr lang="da-DK" sz="1500" dirty="0" err="1"/>
                <a:t>Sundtek</a:t>
              </a:r>
              <a:r>
                <a:rPr lang="da-DK" sz="1500" dirty="0"/>
                <a:t>, DTU </a:t>
              </a:r>
              <a:r>
                <a:rPr lang="da-DK" sz="1500" dirty="0" err="1"/>
                <a:t>Compute</a:t>
              </a:r>
              <a:r>
                <a:rPr lang="da-DK" sz="1500" dirty="0"/>
                <a:t> og DTU Management. </a:t>
              </a:r>
              <a:endParaRPr lang="en-US" sz="1500" dirty="0"/>
            </a:p>
          </p:txBody>
        </p:sp>
      </p:grpSp>
      <p:grpSp>
        <p:nvGrpSpPr>
          <p:cNvPr id="6" name="Group 5">
            <a:extLst>
              <a:ext uri="{FF2B5EF4-FFF2-40B4-BE49-F238E27FC236}">
                <a16:creationId xmlns:a16="http://schemas.microsoft.com/office/drawing/2014/main" id="{82498CEF-C883-20E5-2EA2-5306D0065BA4}"/>
              </a:ext>
            </a:extLst>
          </p:cNvPr>
          <p:cNvGrpSpPr/>
          <p:nvPr/>
        </p:nvGrpSpPr>
        <p:grpSpPr>
          <a:xfrm>
            <a:off x="868680" y="2898648"/>
            <a:ext cx="10424160" cy="1097280"/>
            <a:chOff x="868680" y="2898648"/>
            <a:chExt cx="10424160" cy="1097280"/>
          </a:xfrm>
        </p:grpSpPr>
        <p:sp>
          <p:nvSpPr>
            <p:cNvPr id="14" name="Shape 7">
              <a:extLst>
                <a:ext uri="{FF2B5EF4-FFF2-40B4-BE49-F238E27FC236}">
                  <a16:creationId xmlns:a16="http://schemas.microsoft.com/office/drawing/2014/main" id="{77122B3F-66B9-A726-ECAA-03C259422A31}"/>
                </a:ext>
              </a:extLst>
            </p:cNvPr>
            <p:cNvSpPr/>
            <p:nvPr/>
          </p:nvSpPr>
          <p:spPr>
            <a:xfrm>
              <a:off x="868680" y="2898648"/>
              <a:ext cx="10424160" cy="1097280"/>
            </a:xfrm>
            <a:prstGeom prst="roundRect">
              <a:avLst>
                <a:gd name="adj" fmla="val 4167"/>
              </a:avLst>
            </a:prstGeom>
            <a:solidFill>
              <a:srgbClr val="F7F7F7"/>
            </a:solidFill>
            <a:ln w="12700">
              <a:solidFill>
                <a:srgbClr val="D9D9D9"/>
              </a:solidFill>
              <a:prstDash val="solid"/>
            </a:ln>
          </p:spPr>
          <p:txBody>
            <a:bodyPr/>
            <a:lstStyle/>
            <a:p>
              <a:endParaRPr lang="da-DK"/>
            </a:p>
          </p:txBody>
        </p:sp>
        <p:sp>
          <p:nvSpPr>
            <p:cNvPr id="15" name="Shape 8">
              <a:extLst>
                <a:ext uri="{FF2B5EF4-FFF2-40B4-BE49-F238E27FC236}">
                  <a16:creationId xmlns:a16="http://schemas.microsoft.com/office/drawing/2014/main" id="{6D4C5E6A-3BE8-3681-7DD3-26BFA73B7626}"/>
                </a:ext>
              </a:extLst>
            </p:cNvPr>
            <p:cNvSpPr/>
            <p:nvPr/>
          </p:nvSpPr>
          <p:spPr>
            <a:xfrm>
              <a:off x="1097280" y="3127248"/>
              <a:ext cx="475488" cy="475488"/>
            </a:xfrm>
            <a:prstGeom prst="ellipse">
              <a:avLst/>
            </a:prstGeom>
            <a:solidFill>
              <a:srgbClr val="990000"/>
            </a:solidFill>
            <a:ln w="12700">
              <a:solidFill>
                <a:srgbClr val="990000"/>
              </a:solidFill>
              <a:prstDash val="solid"/>
            </a:ln>
          </p:spPr>
          <p:txBody>
            <a:bodyPr/>
            <a:lstStyle/>
            <a:p>
              <a:pPr marL="0" indent="0" algn="ctr">
                <a:buNone/>
              </a:pPr>
              <a:r>
                <a:rPr lang="en-US" b="1">
                  <a:solidFill>
                    <a:srgbClr val="FFFFFF"/>
                  </a:solidFill>
                </a:rPr>
                <a:t>2</a:t>
              </a:r>
              <a:endParaRPr lang="en-US" dirty="0"/>
            </a:p>
          </p:txBody>
        </p:sp>
        <p:sp>
          <p:nvSpPr>
            <p:cNvPr id="13" name="Text 10">
              <a:extLst>
                <a:ext uri="{FF2B5EF4-FFF2-40B4-BE49-F238E27FC236}">
                  <a16:creationId xmlns:a16="http://schemas.microsoft.com/office/drawing/2014/main" id="{07D1219B-5B6B-12A0-445C-16E8F3302BC0}"/>
                </a:ext>
              </a:extLst>
            </p:cNvPr>
            <p:cNvSpPr/>
            <p:nvPr/>
          </p:nvSpPr>
          <p:spPr>
            <a:xfrm>
              <a:off x="1783080" y="3127248"/>
              <a:ext cx="9098280" cy="729596"/>
            </a:xfrm>
            <a:prstGeom prst="rect">
              <a:avLst/>
            </a:prstGeom>
            <a:noFill/>
            <a:ln/>
          </p:spPr>
          <p:txBody>
            <a:bodyPr wrap="square" lIns="0" tIns="0" rIns="0" bIns="0" rtlCol="0" anchor="ctr">
              <a:normAutofit/>
            </a:bodyPr>
            <a:lstStyle/>
            <a:p>
              <a:r>
                <a:rPr lang="da-DK" sz="1500" dirty="0"/>
                <a:t>DTU REC-medlemmer skal have erfaring med studier, der involverer mennesker og/eller menneskelige data, og være i stand til at vurdere de </a:t>
              </a:r>
              <a:r>
                <a:rPr lang="da-DK" sz="1500" dirty="0" err="1"/>
                <a:t>forskningsetiske</a:t>
              </a:r>
              <a:r>
                <a:rPr lang="da-DK" sz="1500" dirty="0"/>
                <a:t> problemstillinger, der knytter sig hertil.</a:t>
              </a:r>
              <a:endParaRPr lang="en-US" sz="1500" dirty="0">
                <a:solidFill>
                  <a:srgbClr val="1F1F1F"/>
                </a:solidFill>
              </a:endParaRPr>
            </a:p>
          </p:txBody>
        </p:sp>
      </p:grpSp>
      <p:grpSp>
        <p:nvGrpSpPr>
          <p:cNvPr id="20" name="Group 19">
            <a:extLst>
              <a:ext uri="{FF2B5EF4-FFF2-40B4-BE49-F238E27FC236}">
                <a16:creationId xmlns:a16="http://schemas.microsoft.com/office/drawing/2014/main" id="{D47A97E5-E67A-4D71-56C4-290240F024A4}"/>
              </a:ext>
            </a:extLst>
          </p:cNvPr>
          <p:cNvGrpSpPr/>
          <p:nvPr/>
        </p:nvGrpSpPr>
        <p:grpSpPr>
          <a:xfrm>
            <a:off x="868680" y="4224528"/>
            <a:ext cx="10424160" cy="2011679"/>
            <a:chOff x="868680" y="4224528"/>
            <a:chExt cx="10424160" cy="2011679"/>
          </a:xfrm>
        </p:grpSpPr>
        <p:sp>
          <p:nvSpPr>
            <p:cNvPr id="17" name="Shape 11">
              <a:extLst>
                <a:ext uri="{FF2B5EF4-FFF2-40B4-BE49-F238E27FC236}">
                  <a16:creationId xmlns:a16="http://schemas.microsoft.com/office/drawing/2014/main" id="{5021B28B-1438-D3CF-1326-063B3CC8A8DF}"/>
                </a:ext>
              </a:extLst>
            </p:cNvPr>
            <p:cNvSpPr/>
            <p:nvPr/>
          </p:nvSpPr>
          <p:spPr>
            <a:xfrm>
              <a:off x="868680" y="4224528"/>
              <a:ext cx="10424160" cy="1097280"/>
            </a:xfrm>
            <a:prstGeom prst="roundRect">
              <a:avLst>
                <a:gd name="adj" fmla="val 4167"/>
              </a:avLst>
            </a:prstGeom>
            <a:solidFill>
              <a:srgbClr val="F6E9E9"/>
            </a:solidFill>
            <a:ln w="12700">
              <a:solidFill>
                <a:srgbClr val="990000"/>
              </a:solidFill>
              <a:prstDash val="solid"/>
            </a:ln>
          </p:spPr>
          <p:txBody>
            <a:bodyPr/>
            <a:lstStyle/>
            <a:p>
              <a:endParaRPr lang="da-DK"/>
            </a:p>
          </p:txBody>
        </p:sp>
        <p:sp>
          <p:nvSpPr>
            <p:cNvPr id="18" name="Shape 12">
              <a:extLst>
                <a:ext uri="{FF2B5EF4-FFF2-40B4-BE49-F238E27FC236}">
                  <a16:creationId xmlns:a16="http://schemas.microsoft.com/office/drawing/2014/main" id="{7AA74B80-B0F9-2255-4E23-EC718407843C}"/>
                </a:ext>
              </a:extLst>
            </p:cNvPr>
            <p:cNvSpPr/>
            <p:nvPr/>
          </p:nvSpPr>
          <p:spPr>
            <a:xfrm>
              <a:off x="1097280" y="4453128"/>
              <a:ext cx="475488" cy="475488"/>
            </a:xfrm>
            <a:prstGeom prst="ellipse">
              <a:avLst/>
            </a:prstGeom>
            <a:solidFill>
              <a:srgbClr val="990000"/>
            </a:solidFill>
            <a:ln w="12700">
              <a:solidFill>
                <a:srgbClr val="990000"/>
              </a:solidFill>
              <a:prstDash val="solid"/>
            </a:ln>
          </p:spPr>
          <p:txBody>
            <a:bodyPr/>
            <a:lstStyle/>
            <a:p>
              <a:endParaRPr lang="da-DK"/>
            </a:p>
          </p:txBody>
        </p:sp>
        <p:sp>
          <p:nvSpPr>
            <p:cNvPr id="19" name="Text 13">
              <a:extLst>
                <a:ext uri="{FF2B5EF4-FFF2-40B4-BE49-F238E27FC236}">
                  <a16:creationId xmlns:a16="http://schemas.microsoft.com/office/drawing/2014/main" id="{6C28D9F2-C25C-9817-217D-6C58A47F651E}"/>
                </a:ext>
              </a:extLst>
            </p:cNvPr>
            <p:cNvSpPr/>
            <p:nvPr/>
          </p:nvSpPr>
          <p:spPr>
            <a:xfrm>
              <a:off x="1216152" y="4626864"/>
              <a:ext cx="237744" cy="128016"/>
            </a:xfrm>
            <a:prstGeom prst="rect">
              <a:avLst/>
            </a:prstGeom>
            <a:noFill/>
            <a:ln/>
          </p:spPr>
          <p:txBody>
            <a:bodyPr wrap="square" lIns="0" tIns="0" rIns="0" bIns="0" rtlCol="0" anchor="ctr"/>
            <a:lstStyle/>
            <a:p>
              <a:pPr marL="0" indent="0" algn="ctr">
                <a:buNone/>
              </a:pPr>
              <a:r>
                <a:rPr lang="en-US" sz="1500" b="1" dirty="0">
                  <a:solidFill>
                    <a:srgbClr val="FFFFFF"/>
                  </a:solidFill>
                </a:rPr>
                <a:t>3</a:t>
              </a:r>
              <a:endParaRPr lang="en-US" sz="1500" dirty="0"/>
            </a:p>
          </p:txBody>
        </p:sp>
        <p:sp>
          <p:nvSpPr>
            <p:cNvPr id="12" name="Shape 23">
              <a:extLst>
                <a:ext uri="{FF2B5EF4-FFF2-40B4-BE49-F238E27FC236}">
                  <a16:creationId xmlns:a16="http://schemas.microsoft.com/office/drawing/2014/main" id="{6F551377-F9CC-6242-5925-A340C85F3A57}"/>
                </a:ext>
              </a:extLst>
            </p:cNvPr>
            <p:cNvSpPr/>
            <p:nvPr/>
          </p:nvSpPr>
          <p:spPr>
            <a:xfrm>
              <a:off x="1508760" y="5539338"/>
              <a:ext cx="9345168" cy="696869"/>
            </a:xfrm>
            <a:prstGeom prst="roundRect">
              <a:avLst>
                <a:gd name="adj" fmla="val 6452"/>
              </a:avLst>
            </a:prstGeom>
            <a:solidFill>
              <a:srgbClr val="EAF4EA"/>
            </a:solidFill>
            <a:ln w="12700">
              <a:solidFill>
                <a:srgbClr val="EAF4EA"/>
              </a:solidFill>
              <a:prstDash val="solid"/>
            </a:ln>
          </p:spPr>
          <p:txBody>
            <a:bodyPr/>
            <a:lstStyle/>
            <a:p>
              <a:pPr algn="ctr"/>
              <a:br>
                <a:rPr lang="en-US" sz="1200" b="1" dirty="0">
                  <a:solidFill>
                    <a:srgbClr val="1F5F2C"/>
                  </a:solidFill>
                </a:rPr>
              </a:br>
              <a:r>
                <a:rPr lang="en-US" sz="1200" b="1" dirty="0">
                  <a:solidFill>
                    <a:srgbClr val="1F5F2C"/>
                  </a:solidFill>
                </a:rPr>
                <a:t>DTU REC </a:t>
              </a:r>
              <a:r>
                <a:rPr lang="en-US" sz="1200" b="1" dirty="0" err="1">
                  <a:solidFill>
                    <a:srgbClr val="1F5F2C"/>
                  </a:solidFill>
                </a:rPr>
                <a:t>betjenes</a:t>
              </a:r>
              <a:r>
                <a:rPr lang="en-US" sz="1200" b="1" dirty="0">
                  <a:solidFill>
                    <a:srgbClr val="1F5F2C"/>
                  </a:solidFill>
                </a:rPr>
                <a:t> </a:t>
              </a:r>
              <a:r>
                <a:rPr lang="en-US" sz="1200" b="1" dirty="0" err="1">
                  <a:solidFill>
                    <a:srgbClr val="1F5F2C"/>
                  </a:solidFill>
                </a:rPr>
                <a:t>af</a:t>
              </a:r>
              <a:r>
                <a:rPr lang="en-US" sz="1200" b="1" dirty="0">
                  <a:solidFill>
                    <a:srgbClr val="1F5F2C"/>
                  </a:solidFill>
                </a:rPr>
                <a:t> et </a:t>
              </a:r>
              <a:r>
                <a:rPr lang="en-US" sz="1200" b="1" dirty="0" err="1">
                  <a:solidFill>
                    <a:srgbClr val="1F5F2C"/>
                  </a:solidFill>
                </a:rPr>
                <a:t>sekretariat</a:t>
              </a:r>
              <a:r>
                <a:rPr lang="en-US" sz="1200" b="1" dirty="0">
                  <a:solidFill>
                    <a:srgbClr val="1F5F2C"/>
                  </a:solidFill>
                </a:rPr>
                <a:t> i AFRI (reference </a:t>
              </a:r>
              <a:r>
                <a:rPr lang="en-US" sz="1200" b="1" dirty="0" err="1">
                  <a:solidFill>
                    <a:srgbClr val="1F5F2C"/>
                  </a:solidFill>
                </a:rPr>
                <a:t>til</a:t>
              </a:r>
              <a:r>
                <a:rPr lang="en-US" sz="1200" b="1" dirty="0">
                  <a:solidFill>
                    <a:srgbClr val="1F5F2C"/>
                  </a:solidFill>
                </a:rPr>
                <a:t> </a:t>
              </a:r>
              <a:r>
                <a:rPr lang="en-US" sz="1200" b="1" dirty="0" err="1">
                  <a:solidFill>
                    <a:srgbClr val="1F5F2C"/>
                  </a:solidFill>
                </a:rPr>
                <a:t>prorektor</a:t>
              </a:r>
              <a:r>
                <a:rPr lang="en-US" sz="1200" b="1" dirty="0">
                  <a:solidFill>
                    <a:srgbClr val="1F5F2C"/>
                  </a:solidFill>
                </a:rPr>
                <a:t>)</a:t>
              </a:r>
              <a:endParaRPr lang="en-US" sz="1200" dirty="0"/>
            </a:p>
          </p:txBody>
        </p:sp>
        <p:sp>
          <p:nvSpPr>
            <p:cNvPr id="16" name="Text 14">
              <a:extLst>
                <a:ext uri="{FF2B5EF4-FFF2-40B4-BE49-F238E27FC236}">
                  <a16:creationId xmlns:a16="http://schemas.microsoft.com/office/drawing/2014/main" id="{764BFB9E-1F40-9D92-5583-07962E1B7011}"/>
                </a:ext>
              </a:extLst>
            </p:cNvPr>
            <p:cNvSpPr/>
            <p:nvPr/>
          </p:nvSpPr>
          <p:spPr>
            <a:xfrm>
              <a:off x="1783080" y="4558284"/>
              <a:ext cx="9098280" cy="502920"/>
            </a:xfrm>
            <a:prstGeom prst="rect">
              <a:avLst/>
            </a:prstGeom>
            <a:noFill/>
            <a:ln/>
          </p:spPr>
          <p:txBody>
            <a:bodyPr wrap="square" lIns="0" tIns="0" rIns="0" bIns="0" rtlCol="0" anchor="ctr">
              <a:normAutofit/>
            </a:bodyPr>
            <a:lstStyle/>
            <a:p>
              <a:r>
                <a:rPr lang="da-DK" sz="1500" dirty="0"/>
                <a:t>DTU REC-medlemmer er underlagt de almindelige forpligtelser vedrørende fortrolighed og habilitet som led i deres ansættelse på DTU.</a:t>
              </a:r>
              <a:endParaRPr lang="en-US" sz="1500" dirty="0"/>
            </a:p>
          </p:txBody>
        </p:sp>
      </p:grpSp>
    </p:spTree>
    <p:custDataLst>
      <p:custData r:id="rId1"/>
      <p:custData r:id="rId2"/>
    </p:custDataLst>
    <p:extLst>
      <p:ext uri="{BB962C8B-B14F-4D97-AF65-F5344CB8AC3E}">
        <p14:creationId xmlns:p14="http://schemas.microsoft.com/office/powerpoint/2010/main" val="22155310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6"/>
                                        </p:tgtEl>
                                        <p:attrNameLst>
                                          <p:attrName>style.visibility</p:attrName>
                                        </p:attrNameLst>
                                      </p:cBhvr>
                                      <p:to>
                                        <p:strVal val="visible"/>
                                      </p:to>
                                    </p:set>
                                    <p:anim calcmode="lin" valueType="num">
                                      <p:cBhvr additive="base">
                                        <p:cTn id="13" dur="500" fill="hold"/>
                                        <p:tgtEl>
                                          <p:spTgt spid="6"/>
                                        </p:tgtEl>
                                        <p:attrNameLst>
                                          <p:attrName>ppt_x</p:attrName>
                                        </p:attrNameLst>
                                      </p:cBhvr>
                                      <p:tavLst>
                                        <p:tav tm="0">
                                          <p:val>
                                            <p:strVal val="#ppt_x"/>
                                          </p:val>
                                        </p:tav>
                                        <p:tav tm="100000">
                                          <p:val>
                                            <p:strVal val="#ppt_x"/>
                                          </p:val>
                                        </p:tav>
                                      </p:tavLst>
                                    </p:anim>
                                    <p:anim calcmode="lin" valueType="num">
                                      <p:cBhvr additive="base">
                                        <p:cTn id="14"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0"/>
                                        </p:tgtEl>
                                        <p:attrNameLst>
                                          <p:attrName>style.visibility</p:attrName>
                                        </p:attrNameLst>
                                      </p:cBhvr>
                                      <p:to>
                                        <p:strVal val="visible"/>
                                      </p:to>
                                    </p:set>
                                    <p:anim calcmode="lin" valueType="num">
                                      <p:cBhvr additive="base">
                                        <p:cTn id="19" dur="500" fill="hold"/>
                                        <p:tgtEl>
                                          <p:spTgt spid="20"/>
                                        </p:tgtEl>
                                        <p:attrNameLst>
                                          <p:attrName>ppt_x</p:attrName>
                                        </p:attrNameLst>
                                      </p:cBhvr>
                                      <p:tavLst>
                                        <p:tav tm="0">
                                          <p:val>
                                            <p:strVal val="#ppt_x"/>
                                          </p:val>
                                        </p:tav>
                                        <p:tav tm="100000">
                                          <p:val>
                                            <p:strVal val="#ppt_x"/>
                                          </p:val>
                                        </p:tav>
                                      </p:tavLst>
                                    </p:anim>
                                    <p:anim calcmode="lin" valueType="num">
                                      <p:cBhvr additive="base">
                                        <p:cTn id="20" dur="500" fill="hold"/>
                                        <p:tgtEl>
                                          <p:spTgt spid="2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CE9CCD-F57C-D301-D34E-2BC6A372D05F}"/>
            </a:ext>
          </a:extLst>
        </p:cNvPr>
        <p:cNvGrpSpPr/>
        <p:nvPr/>
      </p:nvGrpSpPr>
      <p:grpSpPr>
        <a:xfrm>
          <a:off x="0" y="0"/>
          <a:ext cx="0" cy="0"/>
          <a:chOff x="0" y="0"/>
          <a:chExt cx="0" cy="0"/>
        </a:xfrm>
      </p:grpSpPr>
      <p:sp>
        <p:nvSpPr>
          <p:cNvPr id="10" name="Title 9">
            <a:extLst>
              <a:ext uri="{FF2B5EF4-FFF2-40B4-BE49-F238E27FC236}">
                <a16:creationId xmlns:a16="http://schemas.microsoft.com/office/drawing/2014/main" id="{927C4692-EBEF-26C4-1CEA-64AE8593E40C}"/>
              </a:ext>
            </a:extLst>
          </p:cNvPr>
          <p:cNvSpPr>
            <a:spLocks noGrp="1"/>
          </p:cNvSpPr>
          <p:nvPr>
            <p:ph type="title"/>
          </p:nvPr>
        </p:nvSpPr>
        <p:spPr/>
        <p:txBody>
          <a:bodyPr/>
          <a:lstStyle/>
          <a:p>
            <a:r>
              <a:rPr lang="en-US" sz="3200" dirty="0" err="1">
                <a:solidFill>
                  <a:srgbClr val="1F1F1F"/>
                </a:solidFill>
                <a:latin typeface="Aptos Display" pitchFamily="34" charset="0"/>
                <a:ea typeface="Aptos Display" pitchFamily="34" charset="-122"/>
                <a:cs typeface="Aptos Display" pitchFamily="34" charset="-120"/>
              </a:rPr>
              <a:t>Hvad</a:t>
            </a:r>
            <a:r>
              <a:rPr lang="en-US" sz="3200" dirty="0">
                <a:solidFill>
                  <a:srgbClr val="1F1F1F"/>
                </a:solidFill>
                <a:latin typeface="Aptos Display" pitchFamily="34" charset="0"/>
                <a:ea typeface="Aptos Display" pitchFamily="34" charset="-122"/>
                <a:cs typeface="Aptos Display" pitchFamily="34" charset="-120"/>
              </a:rPr>
              <a:t> </a:t>
            </a:r>
            <a:r>
              <a:rPr lang="en-US" sz="3200" dirty="0" err="1">
                <a:solidFill>
                  <a:srgbClr val="1F1F1F"/>
                </a:solidFill>
                <a:latin typeface="Aptos Display" pitchFamily="34" charset="0"/>
                <a:ea typeface="Aptos Display" pitchFamily="34" charset="-122"/>
                <a:cs typeface="Aptos Display" pitchFamily="34" charset="-120"/>
              </a:rPr>
              <a:t>bidrager</a:t>
            </a:r>
            <a:r>
              <a:rPr lang="en-US" sz="3200" dirty="0">
                <a:solidFill>
                  <a:srgbClr val="1F1F1F"/>
                </a:solidFill>
                <a:latin typeface="Aptos Display" pitchFamily="34" charset="0"/>
                <a:ea typeface="Aptos Display" pitchFamily="34" charset="-122"/>
                <a:cs typeface="Aptos Display" pitchFamily="34" charset="-120"/>
              </a:rPr>
              <a:t> DTU REC </a:t>
            </a:r>
            <a:r>
              <a:rPr lang="en-US" sz="3200" dirty="0" err="1">
                <a:solidFill>
                  <a:srgbClr val="1F1F1F"/>
                </a:solidFill>
                <a:latin typeface="Aptos Display" pitchFamily="34" charset="0"/>
                <a:ea typeface="Aptos Display" pitchFamily="34" charset="-122"/>
                <a:cs typeface="Aptos Display" pitchFamily="34" charset="-120"/>
              </a:rPr>
              <a:t>piloten</a:t>
            </a:r>
            <a:r>
              <a:rPr lang="en-US" sz="3200" dirty="0">
                <a:solidFill>
                  <a:srgbClr val="1F1F1F"/>
                </a:solidFill>
                <a:latin typeface="Aptos Display" pitchFamily="34" charset="0"/>
                <a:ea typeface="Aptos Display" pitchFamily="34" charset="-122"/>
                <a:cs typeface="Aptos Display" pitchFamily="34" charset="-120"/>
              </a:rPr>
              <a:t> med? </a:t>
            </a:r>
            <a:endParaRPr lang="en-GB" dirty="0"/>
          </a:p>
        </p:txBody>
      </p:sp>
      <p:sp>
        <p:nvSpPr>
          <p:cNvPr id="2" name="Date Placeholder 1">
            <a:extLst>
              <a:ext uri="{FF2B5EF4-FFF2-40B4-BE49-F238E27FC236}">
                <a16:creationId xmlns:a16="http://schemas.microsoft.com/office/drawing/2014/main" id="{6C6E6419-A61A-6FD7-122E-F394DCDD7E3A}"/>
              </a:ext>
            </a:extLst>
          </p:cNvPr>
          <p:cNvSpPr>
            <a:spLocks noGrp="1"/>
          </p:cNvSpPr>
          <p:nvPr>
            <p:ph type="dt" sz="half" idx="10"/>
          </p:nvPr>
        </p:nvSpPr>
        <p:spPr>
          <a:xfrm>
            <a:off x="252000" y="6541200"/>
            <a:ext cx="1105200" cy="316800"/>
          </a:xfrm>
        </p:spPr>
        <p:txBody>
          <a:bodyPr/>
          <a:lstStyle/>
          <a:p>
            <a:r>
              <a:rPr lang="da-DK" dirty="0"/>
              <a:t>29-04-2026</a:t>
            </a:r>
          </a:p>
        </p:txBody>
      </p:sp>
      <p:sp>
        <p:nvSpPr>
          <p:cNvPr id="3" name="Footer Placeholder 2">
            <a:extLst>
              <a:ext uri="{FF2B5EF4-FFF2-40B4-BE49-F238E27FC236}">
                <a16:creationId xmlns:a16="http://schemas.microsoft.com/office/drawing/2014/main" id="{F678EEFF-0D36-4705-1B48-9D1C24211F69}"/>
              </a:ext>
            </a:extLst>
          </p:cNvPr>
          <p:cNvSpPr>
            <a:spLocks noGrp="1"/>
          </p:cNvSpPr>
          <p:nvPr>
            <p:ph type="ftr" sz="quarter" idx="11"/>
          </p:nvPr>
        </p:nvSpPr>
        <p:spPr>
          <a:xfrm>
            <a:off x="5590800" y="6541200"/>
            <a:ext cx="5497200" cy="316800"/>
          </a:xfrm>
        </p:spPr>
        <p:txBody>
          <a:bodyPr/>
          <a:lstStyle/>
          <a:p>
            <a:r>
              <a:rPr lang="en-GB" dirty="0"/>
              <a:t>DTU Research Ethics Committee (DTU REC)</a:t>
            </a:r>
          </a:p>
        </p:txBody>
      </p:sp>
      <p:sp>
        <p:nvSpPr>
          <p:cNvPr id="4" name="Slide Number Placeholder 3">
            <a:extLst>
              <a:ext uri="{FF2B5EF4-FFF2-40B4-BE49-F238E27FC236}">
                <a16:creationId xmlns:a16="http://schemas.microsoft.com/office/drawing/2014/main" id="{3BDC42C8-DBD6-2464-0C76-9C69C029C791}"/>
              </a:ext>
            </a:extLst>
          </p:cNvPr>
          <p:cNvSpPr>
            <a:spLocks noGrp="1"/>
          </p:cNvSpPr>
          <p:nvPr>
            <p:ph type="sldNum" sz="quarter" idx="12"/>
          </p:nvPr>
        </p:nvSpPr>
        <p:spPr>
          <a:xfrm>
            <a:off x="11506450" y="6541200"/>
            <a:ext cx="432600" cy="316800"/>
          </a:xfrm>
        </p:spPr>
        <p:txBody>
          <a:bodyPr/>
          <a:lstStyle/>
          <a:p>
            <a:fld id="{103EA872-A674-449B-A120-B97244F8E91D}" type="slidenum">
              <a:rPr lang="en-GB" smtClean="0"/>
              <a:pPr/>
              <a:t>7</a:t>
            </a:fld>
            <a:endParaRPr lang="en-GB" dirty="0"/>
          </a:p>
        </p:txBody>
      </p:sp>
      <p:grpSp>
        <p:nvGrpSpPr>
          <p:cNvPr id="7" name="Group 6">
            <a:extLst>
              <a:ext uri="{FF2B5EF4-FFF2-40B4-BE49-F238E27FC236}">
                <a16:creationId xmlns:a16="http://schemas.microsoft.com/office/drawing/2014/main" id="{5CCB2246-8735-9A5E-E7A8-95591DDF0511}"/>
              </a:ext>
            </a:extLst>
          </p:cNvPr>
          <p:cNvGrpSpPr/>
          <p:nvPr/>
        </p:nvGrpSpPr>
        <p:grpSpPr>
          <a:xfrm>
            <a:off x="868680" y="1572768"/>
            <a:ext cx="10424160" cy="1097280"/>
            <a:chOff x="868680" y="1572768"/>
            <a:chExt cx="10424160" cy="1097280"/>
          </a:xfrm>
        </p:grpSpPr>
        <p:sp>
          <p:nvSpPr>
            <p:cNvPr id="8" name="Shape 3">
              <a:extLst>
                <a:ext uri="{FF2B5EF4-FFF2-40B4-BE49-F238E27FC236}">
                  <a16:creationId xmlns:a16="http://schemas.microsoft.com/office/drawing/2014/main" id="{36DE0F21-436E-7A0B-396D-1E05F7F966DB}"/>
                </a:ext>
              </a:extLst>
            </p:cNvPr>
            <p:cNvSpPr/>
            <p:nvPr/>
          </p:nvSpPr>
          <p:spPr>
            <a:xfrm>
              <a:off x="868680" y="1572768"/>
              <a:ext cx="10424160" cy="1097280"/>
            </a:xfrm>
            <a:prstGeom prst="roundRect">
              <a:avLst>
                <a:gd name="adj" fmla="val 4167"/>
              </a:avLst>
            </a:prstGeom>
            <a:solidFill>
              <a:srgbClr val="F7F7F7"/>
            </a:solidFill>
            <a:ln w="12700">
              <a:solidFill>
                <a:srgbClr val="D9D9D9"/>
              </a:solidFill>
              <a:prstDash val="solid"/>
            </a:ln>
          </p:spPr>
          <p:txBody>
            <a:bodyPr/>
            <a:lstStyle/>
            <a:p>
              <a:endParaRPr lang="da-DK"/>
            </a:p>
          </p:txBody>
        </p:sp>
        <p:sp>
          <p:nvSpPr>
            <p:cNvPr id="9" name="Shape 4">
              <a:extLst>
                <a:ext uri="{FF2B5EF4-FFF2-40B4-BE49-F238E27FC236}">
                  <a16:creationId xmlns:a16="http://schemas.microsoft.com/office/drawing/2014/main" id="{CFEF4C90-3BC0-1969-4D7A-585BCC38A78B}"/>
                </a:ext>
              </a:extLst>
            </p:cNvPr>
            <p:cNvSpPr/>
            <p:nvPr/>
          </p:nvSpPr>
          <p:spPr>
            <a:xfrm>
              <a:off x="1097280" y="1801368"/>
              <a:ext cx="475488" cy="475488"/>
            </a:xfrm>
            <a:prstGeom prst="ellipse">
              <a:avLst/>
            </a:prstGeom>
            <a:solidFill>
              <a:srgbClr val="990000"/>
            </a:solidFill>
            <a:ln w="12700">
              <a:solidFill>
                <a:srgbClr val="990000"/>
              </a:solidFill>
              <a:prstDash val="solid"/>
            </a:ln>
          </p:spPr>
          <p:txBody>
            <a:bodyPr/>
            <a:lstStyle/>
            <a:p>
              <a:pPr marL="0" indent="0" algn="ctr">
                <a:buNone/>
              </a:pPr>
              <a:r>
                <a:rPr lang="en-US" b="1">
                  <a:solidFill>
                    <a:srgbClr val="FFFFFF"/>
                  </a:solidFill>
                </a:rPr>
                <a:t>1</a:t>
              </a:r>
              <a:endParaRPr lang="en-US" dirty="0"/>
            </a:p>
          </p:txBody>
        </p:sp>
        <p:sp>
          <p:nvSpPr>
            <p:cNvPr id="5" name="Text 6">
              <a:extLst>
                <a:ext uri="{FF2B5EF4-FFF2-40B4-BE49-F238E27FC236}">
                  <a16:creationId xmlns:a16="http://schemas.microsoft.com/office/drawing/2014/main" id="{DCF0E350-2CF3-FE50-8424-97D2D344AF35}"/>
                </a:ext>
              </a:extLst>
            </p:cNvPr>
            <p:cNvSpPr/>
            <p:nvPr/>
          </p:nvSpPr>
          <p:spPr>
            <a:xfrm>
              <a:off x="1783080" y="1801368"/>
              <a:ext cx="9098280" cy="731520"/>
            </a:xfrm>
            <a:prstGeom prst="rect">
              <a:avLst/>
            </a:prstGeom>
            <a:noFill/>
            <a:ln/>
          </p:spPr>
          <p:txBody>
            <a:bodyPr wrap="square" lIns="0" tIns="0" rIns="0" bIns="0" rtlCol="0" anchor="ctr">
              <a:normAutofit/>
            </a:bodyPr>
            <a:lstStyle/>
            <a:p>
              <a:r>
                <a:rPr lang="da-DK" sz="1500" dirty="0"/>
                <a:t>DTU REC understøtter forskere i at identificere, tage stilling til og håndtere </a:t>
              </a:r>
              <a:r>
                <a:rPr lang="da-DK" sz="1500" dirty="0" err="1"/>
                <a:t>forskningsetiske</a:t>
              </a:r>
              <a:r>
                <a:rPr lang="da-DK" sz="1500" dirty="0"/>
                <a:t> problemstillinger samt muliggør dokumentation over for eksterne parter.</a:t>
              </a:r>
              <a:endParaRPr lang="en-US" sz="1500" dirty="0"/>
            </a:p>
          </p:txBody>
        </p:sp>
      </p:grpSp>
      <p:grpSp>
        <p:nvGrpSpPr>
          <p:cNvPr id="13" name="Group 12">
            <a:extLst>
              <a:ext uri="{FF2B5EF4-FFF2-40B4-BE49-F238E27FC236}">
                <a16:creationId xmlns:a16="http://schemas.microsoft.com/office/drawing/2014/main" id="{B99FD399-3C26-242A-24E4-826F4864362C}"/>
              </a:ext>
            </a:extLst>
          </p:cNvPr>
          <p:cNvGrpSpPr/>
          <p:nvPr/>
        </p:nvGrpSpPr>
        <p:grpSpPr>
          <a:xfrm>
            <a:off x="868680" y="2898648"/>
            <a:ext cx="10424160" cy="1097280"/>
            <a:chOff x="868680" y="2898648"/>
            <a:chExt cx="10424160" cy="1097280"/>
          </a:xfrm>
        </p:grpSpPr>
        <p:sp>
          <p:nvSpPr>
            <p:cNvPr id="14" name="Shape 7">
              <a:extLst>
                <a:ext uri="{FF2B5EF4-FFF2-40B4-BE49-F238E27FC236}">
                  <a16:creationId xmlns:a16="http://schemas.microsoft.com/office/drawing/2014/main" id="{FE7EC118-9B91-B31D-1F48-5913B785976B}"/>
                </a:ext>
              </a:extLst>
            </p:cNvPr>
            <p:cNvSpPr/>
            <p:nvPr/>
          </p:nvSpPr>
          <p:spPr>
            <a:xfrm>
              <a:off x="868680" y="2898648"/>
              <a:ext cx="10424160" cy="1097280"/>
            </a:xfrm>
            <a:prstGeom prst="roundRect">
              <a:avLst>
                <a:gd name="adj" fmla="val 4167"/>
              </a:avLst>
            </a:prstGeom>
            <a:solidFill>
              <a:srgbClr val="F7F7F7"/>
            </a:solidFill>
            <a:ln w="12700">
              <a:solidFill>
                <a:srgbClr val="D9D9D9"/>
              </a:solidFill>
              <a:prstDash val="solid"/>
            </a:ln>
          </p:spPr>
          <p:txBody>
            <a:bodyPr/>
            <a:lstStyle/>
            <a:p>
              <a:endParaRPr lang="da-DK"/>
            </a:p>
          </p:txBody>
        </p:sp>
        <p:sp>
          <p:nvSpPr>
            <p:cNvPr id="15" name="Shape 8">
              <a:extLst>
                <a:ext uri="{FF2B5EF4-FFF2-40B4-BE49-F238E27FC236}">
                  <a16:creationId xmlns:a16="http://schemas.microsoft.com/office/drawing/2014/main" id="{6BEDA982-7119-FC3F-B8E5-4E8E5667A1B2}"/>
                </a:ext>
              </a:extLst>
            </p:cNvPr>
            <p:cNvSpPr/>
            <p:nvPr/>
          </p:nvSpPr>
          <p:spPr>
            <a:xfrm>
              <a:off x="1097280" y="3127248"/>
              <a:ext cx="475488" cy="475488"/>
            </a:xfrm>
            <a:prstGeom prst="ellipse">
              <a:avLst/>
            </a:prstGeom>
            <a:solidFill>
              <a:srgbClr val="990000"/>
            </a:solidFill>
            <a:ln w="12700">
              <a:solidFill>
                <a:srgbClr val="990000"/>
              </a:solidFill>
              <a:prstDash val="solid"/>
            </a:ln>
          </p:spPr>
          <p:txBody>
            <a:bodyPr/>
            <a:lstStyle/>
            <a:p>
              <a:pPr marL="0" indent="0" algn="ctr">
                <a:buNone/>
              </a:pPr>
              <a:r>
                <a:rPr lang="en-US" b="1">
                  <a:solidFill>
                    <a:srgbClr val="FFFFFF"/>
                  </a:solidFill>
                </a:rPr>
                <a:t>2</a:t>
              </a:r>
              <a:endParaRPr lang="en-US" dirty="0"/>
            </a:p>
          </p:txBody>
        </p:sp>
        <p:sp>
          <p:nvSpPr>
            <p:cNvPr id="6" name="Text 10">
              <a:extLst>
                <a:ext uri="{FF2B5EF4-FFF2-40B4-BE49-F238E27FC236}">
                  <a16:creationId xmlns:a16="http://schemas.microsoft.com/office/drawing/2014/main" id="{5CE45A6D-D451-4C5F-E597-33144B4CD174}"/>
                </a:ext>
              </a:extLst>
            </p:cNvPr>
            <p:cNvSpPr/>
            <p:nvPr/>
          </p:nvSpPr>
          <p:spPr>
            <a:xfrm>
              <a:off x="1783080" y="3240434"/>
              <a:ext cx="9098280" cy="502920"/>
            </a:xfrm>
            <a:prstGeom prst="rect">
              <a:avLst/>
            </a:prstGeom>
            <a:noFill/>
            <a:ln/>
          </p:spPr>
          <p:txBody>
            <a:bodyPr wrap="square" lIns="0" tIns="0" rIns="0" bIns="0" rtlCol="0" anchor="ctr">
              <a:noAutofit/>
            </a:bodyPr>
            <a:lstStyle/>
            <a:p>
              <a:r>
                <a:rPr lang="da-DK" sz="1500" dirty="0"/>
                <a:t>DTU REC bidrager til en mere ensartet praksis for </a:t>
              </a:r>
              <a:r>
                <a:rPr lang="da-DK" sz="1500" dirty="0" err="1"/>
                <a:t>forskningsetiske</a:t>
              </a:r>
              <a:r>
                <a:rPr lang="da-DK" sz="1500" dirty="0"/>
                <a:t> vurderinger på tværs af DTU og understøtter ansvarlig forskningspraksis.</a:t>
              </a:r>
              <a:endParaRPr lang="en-US" sz="1500" dirty="0"/>
            </a:p>
          </p:txBody>
        </p:sp>
      </p:grpSp>
      <p:grpSp>
        <p:nvGrpSpPr>
          <p:cNvPr id="16" name="Group 15">
            <a:extLst>
              <a:ext uri="{FF2B5EF4-FFF2-40B4-BE49-F238E27FC236}">
                <a16:creationId xmlns:a16="http://schemas.microsoft.com/office/drawing/2014/main" id="{884707D0-3FA0-DCBE-91DD-367CC9C327AE}"/>
              </a:ext>
            </a:extLst>
          </p:cNvPr>
          <p:cNvGrpSpPr/>
          <p:nvPr/>
        </p:nvGrpSpPr>
        <p:grpSpPr>
          <a:xfrm>
            <a:off x="883126" y="4211702"/>
            <a:ext cx="10424160" cy="2024505"/>
            <a:chOff x="883126" y="4211702"/>
            <a:chExt cx="10424160" cy="2024505"/>
          </a:xfrm>
        </p:grpSpPr>
        <p:sp>
          <p:nvSpPr>
            <p:cNvPr id="20" name="Shape 11">
              <a:extLst>
                <a:ext uri="{FF2B5EF4-FFF2-40B4-BE49-F238E27FC236}">
                  <a16:creationId xmlns:a16="http://schemas.microsoft.com/office/drawing/2014/main" id="{C638C5C1-D4B7-DF62-FF5A-092F9F0B0D20}"/>
                </a:ext>
              </a:extLst>
            </p:cNvPr>
            <p:cNvSpPr/>
            <p:nvPr/>
          </p:nvSpPr>
          <p:spPr>
            <a:xfrm>
              <a:off x="883126" y="4211702"/>
              <a:ext cx="10424160" cy="1097280"/>
            </a:xfrm>
            <a:prstGeom prst="roundRect">
              <a:avLst>
                <a:gd name="adj" fmla="val 4167"/>
              </a:avLst>
            </a:prstGeom>
            <a:solidFill>
              <a:srgbClr val="F6E9E9"/>
            </a:solidFill>
            <a:ln w="12700">
              <a:solidFill>
                <a:srgbClr val="990000"/>
              </a:solidFill>
              <a:prstDash val="solid"/>
            </a:ln>
          </p:spPr>
          <p:txBody>
            <a:bodyPr/>
            <a:lstStyle/>
            <a:p>
              <a:endParaRPr lang="da-DK"/>
            </a:p>
          </p:txBody>
        </p:sp>
        <p:sp>
          <p:nvSpPr>
            <p:cNvPr id="18" name="Shape 12">
              <a:extLst>
                <a:ext uri="{FF2B5EF4-FFF2-40B4-BE49-F238E27FC236}">
                  <a16:creationId xmlns:a16="http://schemas.microsoft.com/office/drawing/2014/main" id="{28AB59B3-B833-8E5F-7861-BF3523425918}"/>
                </a:ext>
              </a:extLst>
            </p:cNvPr>
            <p:cNvSpPr/>
            <p:nvPr/>
          </p:nvSpPr>
          <p:spPr>
            <a:xfrm>
              <a:off x="1097280" y="4453128"/>
              <a:ext cx="475488" cy="475488"/>
            </a:xfrm>
            <a:prstGeom prst="ellipse">
              <a:avLst/>
            </a:prstGeom>
            <a:solidFill>
              <a:srgbClr val="990000"/>
            </a:solidFill>
            <a:ln w="12700">
              <a:solidFill>
                <a:srgbClr val="990000"/>
              </a:solidFill>
              <a:prstDash val="solid"/>
            </a:ln>
          </p:spPr>
          <p:txBody>
            <a:bodyPr/>
            <a:lstStyle/>
            <a:p>
              <a:endParaRPr lang="da-DK"/>
            </a:p>
          </p:txBody>
        </p:sp>
        <p:sp>
          <p:nvSpPr>
            <p:cNvPr id="19" name="Text 13">
              <a:extLst>
                <a:ext uri="{FF2B5EF4-FFF2-40B4-BE49-F238E27FC236}">
                  <a16:creationId xmlns:a16="http://schemas.microsoft.com/office/drawing/2014/main" id="{CD295546-C151-0624-28A0-1ACD34A7788F}"/>
                </a:ext>
              </a:extLst>
            </p:cNvPr>
            <p:cNvSpPr/>
            <p:nvPr/>
          </p:nvSpPr>
          <p:spPr>
            <a:xfrm>
              <a:off x="1216152" y="4626864"/>
              <a:ext cx="237744" cy="128016"/>
            </a:xfrm>
            <a:prstGeom prst="rect">
              <a:avLst/>
            </a:prstGeom>
            <a:noFill/>
            <a:ln/>
          </p:spPr>
          <p:txBody>
            <a:bodyPr wrap="square" lIns="0" tIns="0" rIns="0" bIns="0" rtlCol="0" anchor="ctr"/>
            <a:lstStyle/>
            <a:p>
              <a:pPr marL="0" indent="0" algn="ctr">
                <a:buNone/>
              </a:pPr>
              <a:r>
                <a:rPr lang="en-US" sz="1500" b="1" dirty="0">
                  <a:solidFill>
                    <a:srgbClr val="FFFFFF"/>
                  </a:solidFill>
                </a:rPr>
                <a:t>3</a:t>
              </a:r>
              <a:endParaRPr lang="en-US" sz="1500" dirty="0"/>
            </a:p>
          </p:txBody>
        </p:sp>
        <p:sp>
          <p:nvSpPr>
            <p:cNvPr id="12" name="Shape 23">
              <a:extLst>
                <a:ext uri="{FF2B5EF4-FFF2-40B4-BE49-F238E27FC236}">
                  <a16:creationId xmlns:a16="http://schemas.microsoft.com/office/drawing/2014/main" id="{B9FF8983-B63C-8741-EEE8-81FFDC371722}"/>
                </a:ext>
              </a:extLst>
            </p:cNvPr>
            <p:cNvSpPr/>
            <p:nvPr/>
          </p:nvSpPr>
          <p:spPr>
            <a:xfrm>
              <a:off x="1508760" y="5539338"/>
              <a:ext cx="9345168" cy="696869"/>
            </a:xfrm>
            <a:prstGeom prst="roundRect">
              <a:avLst>
                <a:gd name="adj" fmla="val 6452"/>
              </a:avLst>
            </a:prstGeom>
            <a:solidFill>
              <a:srgbClr val="EAF4EA"/>
            </a:solidFill>
            <a:ln w="12700">
              <a:solidFill>
                <a:srgbClr val="EAF4EA"/>
              </a:solidFill>
              <a:prstDash val="solid"/>
            </a:ln>
          </p:spPr>
          <p:txBody>
            <a:bodyPr/>
            <a:lstStyle/>
            <a:p>
              <a:pPr algn="ctr"/>
              <a:br>
                <a:rPr lang="en-US" sz="1200" b="1" dirty="0">
                  <a:solidFill>
                    <a:srgbClr val="1F5F2C"/>
                  </a:solidFill>
                </a:rPr>
              </a:br>
              <a:r>
                <a:rPr lang="en-US" sz="1200" b="1" dirty="0" err="1">
                  <a:solidFill>
                    <a:srgbClr val="1F5F2C"/>
                  </a:solidFill>
                </a:rPr>
                <a:t>Erfaringer</a:t>
              </a:r>
              <a:r>
                <a:rPr lang="en-US" sz="1200" b="1" dirty="0">
                  <a:solidFill>
                    <a:srgbClr val="1F5F2C"/>
                  </a:solidFill>
                </a:rPr>
                <a:t> </a:t>
              </a:r>
              <a:r>
                <a:rPr lang="en-US" sz="1200" b="1" dirty="0" err="1">
                  <a:solidFill>
                    <a:srgbClr val="1F5F2C"/>
                  </a:solidFill>
                </a:rPr>
                <a:t>fra</a:t>
              </a:r>
              <a:r>
                <a:rPr lang="en-US" sz="1200" b="1" dirty="0">
                  <a:solidFill>
                    <a:srgbClr val="1F5F2C"/>
                  </a:solidFill>
                </a:rPr>
                <a:t> DTU REC </a:t>
              </a:r>
              <a:r>
                <a:rPr lang="en-US" sz="1200" b="1" dirty="0" err="1">
                  <a:solidFill>
                    <a:srgbClr val="1F5F2C"/>
                  </a:solidFill>
                </a:rPr>
                <a:t>skal</a:t>
              </a:r>
              <a:r>
                <a:rPr lang="en-US" sz="1200" b="1" dirty="0">
                  <a:solidFill>
                    <a:srgbClr val="1F5F2C"/>
                  </a:solidFill>
                </a:rPr>
                <a:t> </a:t>
              </a:r>
              <a:r>
                <a:rPr lang="en-US" sz="1200" b="1" dirty="0" err="1">
                  <a:solidFill>
                    <a:srgbClr val="1F5F2C"/>
                  </a:solidFill>
                </a:rPr>
                <a:t>danne</a:t>
              </a:r>
              <a:r>
                <a:rPr lang="en-US" sz="1200" b="1" dirty="0">
                  <a:solidFill>
                    <a:srgbClr val="1F5F2C"/>
                  </a:solidFill>
                </a:rPr>
                <a:t> </a:t>
              </a:r>
              <a:r>
                <a:rPr lang="en-US" sz="1200" b="1" dirty="0" err="1">
                  <a:solidFill>
                    <a:srgbClr val="1F5F2C"/>
                  </a:solidFill>
                </a:rPr>
                <a:t>grundlag</a:t>
              </a:r>
              <a:r>
                <a:rPr lang="en-US" sz="1200" b="1" dirty="0">
                  <a:solidFill>
                    <a:srgbClr val="1F5F2C"/>
                  </a:solidFill>
                </a:rPr>
                <a:t> for </a:t>
              </a:r>
              <a:r>
                <a:rPr lang="en-US" sz="1200" b="1" dirty="0" err="1">
                  <a:solidFill>
                    <a:srgbClr val="1F5F2C"/>
                  </a:solidFill>
                </a:rPr>
                <a:t>fremtidig</a:t>
              </a:r>
              <a:r>
                <a:rPr lang="en-US" sz="1200" b="1" dirty="0">
                  <a:solidFill>
                    <a:srgbClr val="1F5F2C"/>
                  </a:solidFill>
                </a:rPr>
                <a:t> </a:t>
              </a:r>
              <a:r>
                <a:rPr lang="en-US" sz="1200" b="1" dirty="0" err="1">
                  <a:solidFill>
                    <a:srgbClr val="1F5F2C"/>
                  </a:solidFill>
                </a:rPr>
                <a:t>udvikling</a:t>
              </a:r>
              <a:r>
                <a:rPr lang="en-US" sz="1200" b="1" dirty="0">
                  <a:solidFill>
                    <a:srgbClr val="1F5F2C"/>
                  </a:solidFill>
                </a:rPr>
                <a:t> </a:t>
              </a:r>
              <a:r>
                <a:rPr lang="en-US" sz="1200" b="1" dirty="0" err="1">
                  <a:solidFill>
                    <a:srgbClr val="1F5F2C"/>
                  </a:solidFill>
                </a:rPr>
                <a:t>af</a:t>
              </a:r>
              <a:r>
                <a:rPr lang="en-US" sz="1200" b="1" dirty="0">
                  <a:solidFill>
                    <a:srgbClr val="1F5F2C"/>
                  </a:solidFill>
                </a:rPr>
                <a:t> </a:t>
              </a:r>
              <a:r>
                <a:rPr lang="en-US" sz="1200" b="1" dirty="0" err="1">
                  <a:solidFill>
                    <a:srgbClr val="1F5F2C"/>
                  </a:solidFill>
                </a:rPr>
                <a:t>undervisning</a:t>
              </a:r>
              <a:r>
                <a:rPr lang="en-US" sz="1200" b="1" dirty="0">
                  <a:solidFill>
                    <a:srgbClr val="1F5F2C"/>
                  </a:solidFill>
                </a:rPr>
                <a:t> </a:t>
              </a:r>
              <a:r>
                <a:rPr lang="en-US" sz="1200" b="1" dirty="0" err="1">
                  <a:solidFill>
                    <a:srgbClr val="1F5F2C"/>
                  </a:solidFill>
                </a:rPr>
                <a:t>og</a:t>
              </a:r>
              <a:r>
                <a:rPr lang="en-US" sz="1200" b="1" dirty="0">
                  <a:solidFill>
                    <a:srgbClr val="1F5F2C"/>
                  </a:solidFill>
                </a:rPr>
                <a:t> </a:t>
              </a:r>
              <a:r>
                <a:rPr lang="en-US" sz="1200" b="1" dirty="0" err="1">
                  <a:solidFill>
                    <a:srgbClr val="1F5F2C"/>
                  </a:solidFill>
                </a:rPr>
                <a:t>formidling</a:t>
              </a:r>
              <a:r>
                <a:rPr lang="en-US" sz="1200" b="1" dirty="0">
                  <a:solidFill>
                    <a:srgbClr val="1F5F2C"/>
                  </a:solidFill>
                </a:rPr>
                <a:t> om </a:t>
              </a:r>
              <a:r>
                <a:rPr lang="en-US" sz="1200" b="1" dirty="0" err="1">
                  <a:solidFill>
                    <a:srgbClr val="1F5F2C"/>
                  </a:solidFill>
                </a:rPr>
                <a:t>forskningsetik</a:t>
              </a:r>
              <a:r>
                <a:rPr lang="en-US" sz="1200" b="1" dirty="0">
                  <a:solidFill>
                    <a:srgbClr val="1F5F2C"/>
                  </a:solidFill>
                </a:rPr>
                <a:t> </a:t>
              </a:r>
              <a:r>
                <a:rPr lang="en-US" sz="1200" b="1" dirty="0" err="1">
                  <a:solidFill>
                    <a:srgbClr val="1F5F2C"/>
                  </a:solidFill>
                </a:rPr>
                <a:t>på</a:t>
              </a:r>
              <a:r>
                <a:rPr lang="en-US" sz="1200" b="1" dirty="0">
                  <a:solidFill>
                    <a:srgbClr val="1F5F2C"/>
                  </a:solidFill>
                </a:rPr>
                <a:t> DTU</a:t>
              </a:r>
              <a:endParaRPr lang="en-US" sz="1200" dirty="0"/>
            </a:p>
          </p:txBody>
        </p:sp>
        <p:sp>
          <p:nvSpPr>
            <p:cNvPr id="11" name="Text 10">
              <a:extLst>
                <a:ext uri="{FF2B5EF4-FFF2-40B4-BE49-F238E27FC236}">
                  <a16:creationId xmlns:a16="http://schemas.microsoft.com/office/drawing/2014/main" id="{BEA493F2-7D3A-CF38-F2F9-3DCE83875318}"/>
                </a:ext>
              </a:extLst>
            </p:cNvPr>
            <p:cNvSpPr/>
            <p:nvPr/>
          </p:nvSpPr>
          <p:spPr>
            <a:xfrm>
              <a:off x="1783080" y="4558284"/>
              <a:ext cx="9098280" cy="502920"/>
            </a:xfrm>
            <a:prstGeom prst="rect">
              <a:avLst/>
            </a:prstGeom>
            <a:noFill/>
            <a:ln/>
          </p:spPr>
          <p:txBody>
            <a:bodyPr wrap="square" lIns="0" tIns="0" rIns="0" bIns="0" rtlCol="0" anchor="ctr">
              <a:noAutofit/>
            </a:bodyPr>
            <a:lstStyle/>
            <a:p>
              <a:r>
                <a:rPr lang="da-DK" sz="1500" dirty="0"/>
                <a:t>DTU REC er ikke et krav eller en godkendelsesinstans, men et frivilligt tilbud, der etableres som pilot for at vurdere behovene på DTU – og som et konkret første skridt i DTU’s prioritering af at styrke og videreudvikle understøttelsen af forskningsetik</a:t>
              </a:r>
              <a:r>
                <a:rPr lang="da-DK" sz="1400" dirty="0"/>
                <a:t>.</a:t>
              </a:r>
              <a:endParaRPr lang="en-US" sz="1500" dirty="0"/>
            </a:p>
          </p:txBody>
        </p:sp>
      </p:grpSp>
    </p:spTree>
    <p:custDataLst>
      <p:custData r:id="rId1"/>
      <p:custData r:id="rId2"/>
    </p:custDataLst>
    <p:extLst>
      <p:ext uri="{BB962C8B-B14F-4D97-AF65-F5344CB8AC3E}">
        <p14:creationId xmlns:p14="http://schemas.microsoft.com/office/powerpoint/2010/main" val="8502933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13"/>
                                        </p:tgtEl>
                                        <p:attrNameLst>
                                          <p:attrName>style.visibility</p:attrName>
                                        </p:attrNameLst>
                                      </p:cBhvr>
                                      <p:to>
                                        <p:strVal val="visible"/>
                                      </p:to>
                                    </p:set>
                                    <p:anim calcmode="lin" valueType="num">
                                      <p:cBhvr additive="base">
                                        <p:cTn id="13" dur="500" fill="hold"/>
                                        <p:tgtEl>
                                          <p:spTgt spid="13"/>
                                        </p:tgtEl>
                                        <p:attrNameLst>
                                          <p:attrName>ppt_x</p:attrName>
                                        </p:attrNameLst>
                                      </p:cBhvr>
                                      <p:tavLst>
                                        <p:tav tm="0">
                                          <p:val>
                                            <p:strVal val="#ppt_x"/>
                                          </p:val>
                                        </p:tav>
                                        <p:tav tm="100000">
                                          <p:val>
                                            <p:strVal val="#ppt_x"/>
                                          </p:val>
                                        </p:tav>
                                      </p:tavLst>
                                    </p:anim>
                                    <p:anim calcmode="lin" valueType="num">
                                      <p:cBhvr additive="base">
                                        <p:cTn id="14"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16"/>
                                        </p:tgtEl>
                                        <p:attrNameLst>
                                          <p:attrName>style.visibility</p:attrName>
                                        </p:attrNameLst>
                                      </p:cBhvr>
                                      <p:to>
                                        <p:strVal val="visible"/>
                                      </p:to>
                                    </p:set>
                                    <p:anim calcmode="lin" valueType="num">
                                      <p:cBhvr additive="base">
                                        <p:cTn id="19" dur="500" fill="hold"/>
                                        <p:tgtEl>
                                          <p:spTgt spid="16"/>
                                        </p:tgtEl>
                                        <p:attrNameLst>
                                          <p:attrName>ppt_x</p:attrName>
                                        </p:attrNameLst>
                                      </p:cBhvr>
                                      <p:tavLst>
                                        <p:tav tm="0">
                                          <p:val>
                                            <p:strVal val="#ppt_x"/>
                                          </p:val>
                                        </p:tav>
                                        <p:tav tm="100000">
                                          <p:val>
                                            <p:strVal val="#ppt_x"/>
                                          </p:val>
                                        </p:tav>
                                      </p:tavLst>
                                    </p:anim>
                                    <p:anim calcmode="lin" valueType="num">
                                      <p:cBhvr additive="base">
                                        <p:cTn id="20"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hape 3"/>
          <p:cNvSpPr/>
          <p:nvPr/>
        </p:nvSpPr>
        <p:spPr>
          <a:xfrm>
            <a:off x="566854" y="1966150"/>
            <a:ext cx="2148560" cy="1874276"/>
          </a:xfrm>
          <a:prstGeom prst="roundRect">
            <a:avLst>
              <a:gd name="adj" fmla="val 2439"/>
            </a:avLst>
          </a:prstGeom>
          <a:solidFill>
            <a:srgbClr val="F7F7F7"/>
          </a:solidFill>
          <a:ln w="12700">
            <a:solidFill>
              <a:srgbClr val="D9D9D9"/>
            </a:solidFill>
            <a:prstDash val="solid"/>
          </a:ln>
        </p:spPr>
        <p:txBody>
          <a:bodyPr/>
          <a:lstStyle/>
          <a:p>
            <a:endParaRPr lang="da-DK"/>
          </a:p>
        </p:txBody>
      </p:sp>
      <p:sp>
        <p:nvSpPr>
          <p:cNvPr id="6" name="Text 4"/>
          <p:cNvSpPr/>
          <p:nvPr/>
        </p:nvSpPr>
        <p:spPr>
          <a:xfrm>
            <a:off x="703996" y="2162920"/>
            <a:ext cx="1874276" cy="274284"/>
          </a:xfrm>
          <a:prstGeom prst="rect">
            <a:avLst/>
          </a:prstGeom>
          <a:noFill/>
          <a:ln/>
        </p:spPr>
        <p:txBody>
          <a:bodyPr wrap="square" lIns="0" tIns="0" rIns="0" bIns="0" rtlCol="0" anchor="ctr"/>
          <a:lstStyle/>
          <a:p>
            <a:pPr algn="ctr"/>
            <a:r>
              <a:rPr lang="en-US" b="1" dirty="0">
                <a:solidFill>
                  <a:srgbClr val="990000"/>
                </a:solidFill>
              </a:rPr>
              <a:t>1. Anmodning</a:t>
            </a:r>
            <a:endParaRPr lang="en-US" dirty="0"/>
          </a:p>
        </p:txBody>
      </p:sp>
      <p:sp>
        <p:nvSpPr>
          <p:cNvPr id="7" name="Text 5"/>
          <p:cNvSpPr/>
          <p:nvPr/>
        </p:nvSpPr>
        <p:spPr>
          <a:xfrm>
            <a:off x="731425" y="2743289"/>
            <a:ext cx="1819419" cy="731425"/>
          </a:xfrm>
          <a:prstGeom prst="rect">
            <a:avLst/>
          </a:prstGeom>
          <a:noFill/>
          <a:ln/>
        </p:spPr>
        <p:txBody>
          <a:bodyPr wrap="square" lIns="0" tIns="0" rIns="0" bIns="0" rtlCol="0" anchor="ctr">
            <a:normAutofit fontScale="77500" lnSpcReduction="20000"/>
          </a:bodyPr>
          <a:lstStyle/>
          <a:p>
            <a:pPr algn="ctr"/>
            <a:r>
              <a:rPr lang="en-US" dirty="0">
                <a:solidFill>
                  <a:srgbClr val="1F1F1F"/>
                </a:solidFill>
              </a:rPr>
              <a:t>Ansvarlig DTU-</a:t>
            </a:r>
            <a:r>
              <a:rPr lang="en-US" dirty="0" err="1">
                <a:solidFill>
                  <a:srgbClr val="1F1F1F"/>
                </a:solidFill>
              </a:rPr>
              <a:t>forsker</a:t>
            </a:r>
            <a:r>
              <a:rPr lang="en-US" dirty="0">
                <a:solidFill>
                  <a:srgbClr val="1F1F1F"/>
                </a:solidFill>
              </a:rPr>
              <a:t> </a:t>
            </a:r>
            <a:r>
              <a:rPr lang="en-US" dirty="0" err="1">
                <a:solidFill>
                  <a:srgbClr val="1F1F1F"/>
                </a:solidFill>
              </a:rPr>
              <a:t>indsender</a:t>
            </a:r>
            <a:r>
              <a:rPr lang="en-US" dirty="0">
                <a:solidFill>
                  <a:srgbClr val="1F1F1F"/>
                </a:solidFill>
              </a:rPr>
              <a:t> </a:t>
            </a:r>
            <a:r>
              <a:rPr lang="en-US" dirty="0" err="1">
                <a:solidFill>
                  <a:srgbClr val="1F1F1F"/>
                </a:solidFill>
              </a:rPr>
              <a:t>anmodning</a:t>
            </a:r>
            <a:r>
              <a:rPr lang="en-US" dirty="0">
                <a:solidFill>
                  <a:srgbClr val="1F1F1F"/>
                </a:solidFill>
              </a:rPr>
              <a:t> om </a:t>
            </a:r>
            <a:r>
              <a:rPr lang="en-US" dirty="0" err="1">
                <a:solidFill>
                  <a:srgbClr val="1F1F1F"/>
                </a:solidFill>
              </a:rPr>
              <a:t>forskningsetisk</a:t>
            </a:r>
            <a:r>
              <a:rPr lang="en-US" dirty="0">
                <a:solidFill>
                  <a:srgbClr val="1F1F1F"/>
                </a:solidFill>
              </a:rPr>
              <a:t> </a:t>
            </a:r>
            <a:r>
              <a:rPr lang="en-US" dirty="0" err="1">
                <a:solidFill>
                  <a:srgbClr val="1F1F1F"/>
                </a:solidFill>
              </a:rPr>
              <a:t>vurdering</a:t>
            </a:r>
            <a:r>
              <a:rPr lang="en-US" dirty="0">
                <a:solidFill>
                  <a:srgbClr val="1F1F1F"/>
                </a:solidFill>
              </a:rPr>
              <a:t>.</a:t>
            </a:r>
            <a:endParaRPr lang="en-US" dirty="0">
              <a:highlight>
                <a:srgbClr val="FFFF00"/>
              </a:highlight>
            </a:endParaRPr>
          </a:p>
        </p:txBody>
      </p:sp>
      <p:sp>
        <p:nvSpPr>
          <p:cNvPr id="8" name="Shape 6"/>
          <p:cNvSpPr/>
          <p:nvPr/>
        </p:nvSpPr>
        <p:spPr>
          <a:xfrm>
            <a:off x="2742843" y="2907860"/>
            <a:ext cx="383998" cy="0"/>
          </a:xfrm>
          <a:prstGeom prst="line">
            <a:avLst/>
          </a:prstGeom>
          <a:noFill/>
          <a:ln w="25400">
            <a:solidFill>
              <a:srgbClr val="990000"/>
            </a:solidFill>
            <a:prstDash val="solid"/>
            <a:tailEnd type="triangle"/>
          </a:ln>
        </p:spPr>
        <p:txBody>
          <a:bodyPr/>
          <a:lstStyle/>
          <a:p>
            <a:endParaRPr lang="da-DK"/>
          </a:p>
        </p:txBody>
      </p:sp>
      <p:sp>
        <p:nvSpPr>
          <p:cNvPr id="9" name="Shape 7"/>
          <p:cNvSpPr/>
          <p:nvPr/>
        </p:nvSpPr>
        <p:spPr>
          <a:xfrm>
            <a:off x="2898270" y="1966150"/>
            <a:ext cx="2148560" cy="1874276"/>
          </a:xfrm>
          <a:prstGeom prst="roundRect">
            <a:avLst>
              <a:gd name="adj" fmla="val 2439"/>
            </a:avLst>
          </a:prstGeom>
          <a:solidFill>
            <a:srgbClr val="F7F7F7"/>
          </a:solidFill>
          <a:ln w="12700">
            <a:solidFill>
              <a:srgbClr val="D9D9D9"/>
            </a:solidFill>
            <a:prstDash val="solid"/>
          </a:ln>
        </p:spPr>
        <p:txBody>
          <a:bodyPr/>
          <a:lstStyle/>
          <a:p>
            <a:endParaRPr lang="da-DK"/>
          </a:p>
        </p:txBody>
      </p:sp>
      <p:sp>
        <p:nvSpPr>
          <p:cNvPr id="10" name="Text 8"/>
          <p:cNvSpPr/>
          <p:nvPr/>
        </p:nvSpPr>
        <p:spPr>
          <a:xfrm>
            <a:off x="2958890" y="2152987"/>
            <a:ext cx="2027319" cy="284217"/>
          </a:xfrm>
          <a:prstGeom prst="rect">
            <a:avLst/>
          </a:prstGeom>
          <a:noFill/>
          <a:ln/>
        </p:spPr>
        <p:txBody>
          <a:bodyPr wrap="square" lIns="0" tIns="0" rIns="0" bIns="0" rtlCol="0" anchor="ctr"/>
          <a:lstStyle/>
          <a:p>
            <a:pPr algn="ctr"/>
            <a:r>
              <a:rPr lang="en-US" b="1" dirty="0">
                <a:solidFill>
                  <a:srgbClr val="990000"/>
                </a:solidFill>
              </a:rPr>
              <a:t>2. Prescreening</a:t>
            </a:r>
            <a:endParaRPr lang="en-US" dirty="0"/>
          </a:p>
        </p:txBody>
      </p:sp>
      <p:sp>
        <p:nvSpPr>
          <p:cNvPr id="11" name="Text 9"/>
          <p:cNvSpPr/>
          <p:nvPr/>
        </p:nvSpPr>
        <p:spPr>
          <a:xfrm>
            <a:off x="3062841" y="2743289"/>
            <a:ext cx="1819419" cy="895995"/>
          </a:xfrm>
          <a:prstGeom prst="rect">
            <a:avLst/>
          </a:prstGeom>
          <a:noFill/>
          <a:ln/>
        </p:spPr>
        <p:txBody>
          <a:bodyPr wrap="square" lIns="0" tIns="0" rIns="0" bIns="0" rtlCol="0" anchor="ctr">
            <a:normAutofit fontScale="77500" lnSpcReduction="20000"/>
          </a:bodyPr>
          <a:lstStyle/>
          <a:p>
            <a:pPr algn="ctr"/>
            <a:r>
              <a:rPr lang="da-DK" dirty="0"/>
              <a:t>Sekretariatet vurderer, om anmodningen falder inden for DTU </a:t>
            </a:r>
            <a:r>
              <a:rPr lang="da-DK" dirty="0" err="1"/>
              <a:t>REC’s</a:t>
            </a:r>
            <a:r>
              <a:rPr lang="da-DK" dirty="0"/>
              <a:t> mandat og er tilstrækkeligt oplyst.</a:t>
            </a:r>
            <a:endParaRPr lang="en-US" dirty="0"/>
          </a:p>
        </p:txBody>
      </p:sp>
      <p:sp>
        <p:nvSpPr>
          <p:cNvPr id="12" name="Shape 10"/>
          <p:cNvSpPr/>
          <p:nvPr/>
        </p:nvSpPr>
        <p:spPr>
          <a:xfrm>
            <a:off x="5074259" y="2907860"/>
            <a:ext cx="383998" cy="0"/>
          </a:xfrm>
          <a:prstGeom prst="line">
            <a:avLst/>
          </a:prstGeom>
          <a:noFill/>
          <a:ln w="25400">
            <a:solidFill>
              <a:srgbClr val="990000"/>
            </a:solidFill>
            <a:prstDash val="solid"/>
            <a:tailEnd type="triangle"/>
          </a:ln>
        </p:spPr>
        <p:txBody>
          <a:bodyPr/>
          <a:lstStyle/>
          <a:p>
            <a:endParaRPr lang="da-DK"/>
          </a:p>
        </p:txBody>
      </p:sp>
      <p:sp>
        <p:nvSpPr>
          <p:cNvPr id="13" name="Shape 11"/>
          <p:cNvSpPr/>
          <p:nvPr/>
        </p:nvSpPr>
        <p:spPr>
          <a:xfrm>
            <a:off x="5229687" y="1966150"/>
            <a:ext cx="2148560" cy="1874276"/>
          </a:xfrm>
          <a:prstGeom prst="roundRect">
            <a:avLst>
              <a:gd name="adj" fmla="val 2439"/>
            </a:avLst>
          </a:prstGeom>
          <a:solidFill>
            <a:srgbClr val="F7F7F7"/>
          </a:solidFill>
          <a:ln w="12700">
            <a:solidFill>
              <a:srgbClr val="D9D9D9"/>
            </a:solidFill>
            <a:prstDash val="solid"/>
          </a:ln>
        </p:spPr>
        <p:txBody>
          <a:bodyPr/>
          <a:lstStyle/>
          <a:p>
            <a:endParaRPr lang="da-DK"/>
          </a:p>
        </p:txBody>
      </p:sp>
      <p:sp>
        <p:nvSpPr>
          <p:cNvPr id="14" name="Text 12"/>
          <p:cNvSpPr/>
          <p:nvPr/>
        </p:nvSpPr>
        <p:spPr>
          <a:xfrm>
            <a:off x="5339400" y="2129926"/>
            <a:ext cx="1874276" cy="274284"/>
          </a:xfrm>
          <a:prstGeom prst="rect">
            <a:avLst/>
          </a:prstGeom>
          <a:noFill/>
          <a:ln/>
        </p:spPr>
        <p:txBody>
          <a:bodyPr wrap="square" lIns="0" tIns="0" rIns="0" bIns="0" rtlCol="0" anchor="ctr"/>
          <a:lstStyle/>
          <a:p>
            <a:pPr algn="ctr"/>
            <a:r>
              <a:rPr lang="en-US" b="1" dirty="0">
                <a:solidFill>
                  <a:srgbClr val="990000"/>
                </a:solidFill>
              </a:rPr>
              <a:t>3. Dialog</a:t>
            </a:r>
            <a:endParaRPr lang="en-US" dirty="0"/>
          </a:p>
        </p:txBody>
      </p:sp>
      <p:sp>
        <p:nvSpPr>
          <p:cNvPr id="15" name="Text 13"/>
          <p:cNvSpPr/>
          <p:nvPr/>
        </p:nvSpPr>
        <p:spPr>
          <a:xfrm>
            <a:off x="5394257" y="2651861"/>
            <a:ext cx="1819419" cy="1097137"/>
          </a:xfrm>
          <a:prstGeom prst="rect">
            <a:avLst/>
          </a:prstGeom>
          <a:noFill/>
          <a:ln/>
        </p:spPr>
        <p:txBody>
          <a:bodyPr wrap="square" lIns="0" tIns="0" rIns="0" bIns="0" rtlCol="0" anchor="ctr">
            <a:normAutofit fontScale="77500" lnSpcReduction="20000"/>
          </a:bodyPr>
          <a:lstStyle/>
          <a:p>
            <a:pPr algn="ctr"/>
            <a:r>
              <a:rPr lang="da-DK" dirty="0"/>
              <a:t>Sekretariatet har dialog med forskeren, hvis anmodningen kræver afklaring eller supplerende oplysninger.</a:t>
            </a:r>
            <a:endParaRPr lang="en-US" dirty="0"/>
          </a:p>
        </p:txBody>
      </p:sp>
      <p:sp>
        <p:nvSpPr>
          <p:cNvPr id="16" name="Shape 14"/>
          <p:cNvSpPr/>
          <p:nvPr/>
        </p:nvSpPr>
        <p:spPr>
          <a:xfrm>
            <a:off x="7405675" y="2907860"/>
            <a:ext cx="383998" cy="0"/>
          </a:xfrm>
          <a:prstGeom prst="line">
            <a:avLst/>
          </a:prstGeom>
          <a:noFill/>
          <a:ln w="25400">
            <a:solidFill>
              <a:srgbClr val="990000"/>
            </a:solidFill>
            <a:prstDash val="solid"/>
            <a:tailEnd type="triangle"/>
          </a:ln>
        </p:spPr>
        <p:txBody>
          <a:bodyPr/>
          <a:lstStyle/>
          <a:p>
            <a:endParaRPr lang="da-DK"/>
          </a:p>
        </p:txBody>
      </p:sp>
      <p:sp>
        <p:nvSpPr>
          <p:cNvPr id="17" name="Shape 15"/>
          <p:cNvSpPr/>
          <p:nvPr/>
        </p:nvSpPr>
        <p:spPr>
          <a:xfrm>
            <a:off x="7561103" y="1966150"/>
            <a:ext cx="2148560" cy="1874276"/>
          </a:xfrm>
          <a:prstGeom prst="roundRect">
            <a:avLst>
              <a:gd name="adj" fmla="val 2439"/>
            </a:avLst>
          </a:prstGeom>
          <a:solidFill>
            <a:srgbClr val="F7F7F7"/>
          </a:solidFill>
          <a:ln w="12700">
            <a:solidFill>
              <a:srgbClr val="D9D9D9"/>
            </a:solidFill>
            <a:prstDash val="solid"/>
          </a:ln>
        </p:spPr>
        <p:txBody>
          <a:bodyPr/>
          <a:lstStyle/>
          <a:p>
            <a:endParaRPr lang="da-DK"/>
          </a:p>
        </p:txBody>
      </p:sp>
      <p:sp>
        <p:nvSpPr>
          <p:cNvPr id="18" name="Text 16"/>
          <p:cNvSpPr/>
          <p:nvPr/>
        </p:nvSpPr>
        <p:spPr>
          <a:xfrm>
            <a:off x="7533675" y="2329443"/>
            <a:ext cx="2221703" cy="242274"/>
          </a:xfrm>
          <a:prstGeom prst="rect">
            <a:avLst/>
          </a:prstGeom>
          <a:noFill/>
          <a:ln/>
        </p:spPr>
        <p:txBody>
          <a:bodyPr wrap="square" lIns="0" tIns="0" rIns="0" bIns="0" rtlCol="0" anchor="ctr"/>
          <a:lstStyle/>
          <a:p>
            <a:pPr algn="ctr"/>
            <a:r>
              <a:rPr lang="en-US" sz="1800" b="1" dirty="0">
                <a:solidFill>
                  <a:srgbClr val="990000"/>
                </a:solidFill>
              </a:rPr>
              <a:t>4. </a:t>
            </a:r>
            <a:r>
              <a:rPr lang="en-US" b="1" dirty="0" err="1">
                <a:solidFill>
                  <a:srgbClr val="990000"/>
                </a:solidFill>
              </a:rPr>
              <a:t>Vurdering</a:t>
            </a:r>
            <a:r>
              <a:rPr lang="en-US" b="1" dirty="0">
                <a:solidFill>
                  <a:srgbClr val="990000"/>
                </a:solidFill>
              </a:rPr>
              <a:t> </a:t>
            </a:r>
            <a:endParaRPr lang="en-US" dirty="0"/>
          </a:p>
          <a:p>
            <a:pPr algn="ctr"/>
            <a:endParaRPr lang="en-US" sz="1800" dirty="0"/>
          </a:p>
        </p:txBody>
      </p:sp>
      <p:sp>
        <p:nvSpPr>
          <p:cNvPr id="19" name="Text 17"/>
          <p:cNvSpPr/>
          <p:nvPr/>
        </p:nvSpPr>
        <p:spPr>
          <a:xfrm>
            <a:off x="7725674" y="2413007"/>
            <a:ext cx="1819419" cy="1398851"/>
          </a:xfrm>
          <a:prstGeom prst="rect">
            <a:avLst/>
          </a:prstGeom>
          <a:noFill/>
          <a:ln/>
        </p:spPr>
        <p:txBody>
          <a:bodyPr wrap="square" lIns="0" tIns="0" rIns="0" bIns="0" rtlCol="0" anchor="ctr">
            <a:normAutofit/>
          </a:bodyPr>
          <a:lstStyle/>
          <a:p>
            <a:pPr algn="ctr"/>
            <a:r>
              <a:rPr lang="en-US" sz="1200" dirty="0"/>
              <a:t>DTU REC </a:t>
            </a:r>
            <a:r>
              <a:rPr lang="en-US" sz="1200" dirty="0" err="1"/>
              <a:t>vurderer</a:t>
            </a:r>
            <a:r>
              <a:rPr lang="en-US" sz="1200" dirty="0"/>
              <a:t> </a:t>
            </a:r>
            <a:r>
              <a:rPr lang="en-US" sz="1200" dirty="0" err="1"/>
              <a:t>anmodningen</a:t>
            </a:r>
            <a:r>
              <a:rPr lang="en-US" sz="1200" dirty="0"/>
              <a:t>, </a:t>
            </a:r>
            <a:r>
              <a:rPr lang="en-US" sz="1200" dirty="0" err="1"/>
              <a:t>og</a:t>
            </a:r>
            <a:r>
              <a:rPr lang="en-US" sz="1200" dirty="0"/>
              <a:t> </a:t>
            </a:r>
            <a:r>
              <a:rPr lang="en-US" sz="1200" dirty="0" err="1"/>
              <a:t>forskeren</a:t>
            </a:r>
            <a:r>
              <a:rPr lang="en-US" sz="1200" dirty="0"/>
              <a:t> kan blive bedt om </a:t>
            </a:r>
            <a:r>
              <a:rPr lang="en-US" sz="1200" dirty="0" err="1"/>
              <a:t>yderligere</a:t>
            </a:r>
            <a:r>
              <a:rPr lang="en-US" sz="1200" dirty="0"/>
              <a:t> </a:t>
            </a:r>
            <a:r>
              <a:rPr lang="en-US" sz="1200" dirty="0" err="1"/>
              <a:t>afklaringer</a:t>
            </a:r>
            <a:r>
              <a:rPr lang="en-US" sz="1200" dirty="0"/>
              <a:t> </a:t>
            </a:r>
            <a:r>
              <a:rPr lang="en-US" sz="1200" dirty="0" err="1"/>
              <a:t>eller</a:t>
            </a:r>
            <a:r>
              <a:rPr lang="en-US" sz="1200" dirty="0"/>
              <a:t> </a:t>
            </a:r>
            <a:r>
              <a:rPr lang="en-US" sz="1200" dirty="0" err="1"/>
              <a:t>justeringer</a:t>
            </a:r>
            <a:r>
              <a:rPr lang="en-US" sz="1200" dirty="0"/>
              <a:t>.</a:t>
            </a:r>
          </a:p>
        </p:txBody>
      </p:sp>
      <p:sp>
        <p:nvSpPr>
          <p:cNvPr id="20" name="Shape 18"/>
          <p:cNvSpPr/>
          <p:nvPr/>
        </p:nvSpPr>
        <p:spPr>
          <a:xfrm>
            <a:off x="9737092" y="2907860"/>
            <a:ext cx="383998" cy="0"/>
          </a:xfrm>
          <a:prstGeom prst="line">
            <a:avLst/>
          </a:prstGeom>
          <a:noFill/>
          <a:ln w="25400">
            <a:solidFill>
              <a:srgbClr val="990000"/>
            </a:solidFill>
            <a:prstDash val="solid"/>
            <a:tailEnd type="triangle"/>
          </a:ln>
        </p:spPr>
        <p:txBody>
          <a:bodyPr/>
          <a:lstStyle/>
          <a:p>
            <a:endParaRPr lang="da-DK"/>
          </a:p>
        </p:txBody>
      </p:sp>
      <p:sp>
        <p:nvSpPr>
          <p:cNvPr id="21" name="Shape 19"/>
          <p:cNvSpPr/>
          <p:nvPr/>
        </p:nvSpPr>
        <p:spPr>
          <a:xfrm>
            <a:off x="9892520" y="1966150"/>
            <a:ext cx="2148560" cy="1874276"/>
          </a:xfrm>
          <a:prstGeom prst="roundRect">
            <a:avLst>
              <a:gd name="adj" fmla="val 2439"/>
            </a:avLst>
          </a:prstGeom>
          <a:solidFill>
            <a:schemeClr val="bg1">
              <a:lumMod val="75000"/>
            </a:schemeClr>
          </a:solidFill>
          <a:ln w="12700">
            <a:solidFill>
              <a:srgbClr val="990000"/>
            </a:solidFill>
            <a:prstDash val="solid"/>
          </a:ln>
        </p:spPr>
        <p:txBody>
          <a:bodyPr/>
          <a:lstStyle/>
          <a:p>
            <a:endParaRPr lang="da-DK"/>
          </a:p>
        </p:txBody>
      </p:sp>
      <p:sp>
        <p:nvSpPr>
          <p:cNvPr id="22" name="Text 20"/>
          <p:cNvSpPr/>
          <p:nvPr/>
        </p:nvSpPr>
        <p:spPr>
          <a:xfrm>
            <a:off x="10057090" y="2112933"/>
            <a:ext cx="1874276" cy="274284"/>
          </a:xfrm>
          <a:prstGeom prst="rect">
            <a:avLst/>
          </a:prstGeom>
          <a:noFill/>
          <a:ln/>
        </p:spPr>
        <p:txBody>
          <a:bodyPr wrap="square" lIns="0" tIns="0" rIns="0" bIns="0" rtlCol="0" anchor="ctr"/>
          <a:lstStyle/>
          <a:p>
            <a:pPr algn="ctr"/>
            <a:r>
              <a:rPr lang="en-US" b="1" dirty="0">
                <a:solidFill>
                  <a:srgbClr val="990000"/>
                </a:solidFill>
              </a:rPr>
              <a:t>5. Udtalelse</a:t>
            </a:r>
            <a:endParaRPr lang="en-US" dirty="0"/>
          </a:p>
        </p:txBody>
      </p:sp>
      <p:sp>
        <p:nvSpPr>
          <p:cNvPr id="23" name="Text 21"/>
          <p:cNvSpPr/>
          <p:nvPr/>
        </p:nvSpPr>
        <p:spPr>
          <a:xfrm>
            <a:off x="10057090" y="2647290"/>
            <a:ext cx="1819419" cy="731425"/>
          </a:xfrm>
          <a:prstGeom prst="rect">
            <a:avLst/>
          </a:prstGeom>
          <a:noFill/>
          <a:ln/>
        </p:spPr>
        <p:txBody>
          <a:bodyPr wrap="square" lIns="0" tIns="0" rIns="0" bIns="0" rtlCol="0" anchor="ctr">
            <a:normAutofit/>
          </a:bodyPr>
          <a:lstStyle/>
          <a:p>
            <a:pPr algn="ctr"/>
            <a:r>
              <a:rPr lang="en-US" sz="1200" dirty="0">
                <a:solidFill>
                  <a:srgbClr val="1F1F1F"/>
                </a:solidFill>
              </a:rPr>
              <a:t>Skriftlig </a:t>
            </a:r>
            <a:r>
              <a:rPr lang="en-US" sz="1200" dirty="0" err="1">
                <a:solidFill>
                  <a:srgbClr val="1F1F1F"/>
                </a:solidFill>
              </a:rPr>
              <a:t>forskningsetisk</a:t>
            </a:r>
            <a:r>
              <a:rPr lang="en-US" sz="1200" dirty="0">
                <a:solidFill>
                  <a:srgbClr val="1F1F1F"/>
                </a:solidFill>
              </a:rPr>
              <a:t> </a:t>
            </a:r>
            <a:r>
              <a:rPr lang="en-US" sz="1200" dirty="0" err="1">
                <a:solidFill>
                  <a:srgbClr val="1F1F1F"/>
                </a:solidFill>
              </a:rPr>
              <a:t>udtalelse</a:t>
            </a:r>
            <a:r>
              <a:rPr lang="en-US" sz="1200" dirty="0">
                <a:solidFill>
                  <a:srgbClr val="1F1F1F"/>
                </a:solidFill>
              </a:rPr>
              <a:t>.</a:t>
            </a:r>
            <a:endParaRPr lang="en-US" sz="1200" dirty="0"/>
          </a:p>
        </p:txBody>
      </p:sp>
      <p:sp>
        <p:nvSpPr>
          <p:cNvPr id="24" name="Text 22"/>
          <p:cNvSpPr/>
          <p:nvPr/>
        </p:nvSpPr>
        <p:spPr>
          <a:xfrm>
            <a:off x="914281" y="4754708"/>
            <a:ext cx="10148518" cy="274284"/>
          </a:xfrm>
          <a:prstGeom prst="rect">
            <a:avLst/>
          </a:prstGeom>
          <a:noFill/>
          <a:ln/>
        </p:spPr>
        <p:txBody>
          <a:bodyPr wrap="square" lIns="0" tIns="0" rIns="0" bIns="0" rtlCol="0" anchor="ctr">
            <a:normAutofit fontScale="77500" lnSpcReduction="20000"/>
          </a:bodyPr>
          <a:lstStyle/>
          <a:p>
            <a:pPr algn="ctr"/>
            <a:r>
              <a:rPr lang="da-DK" dirty="0">
                <a:solidFill>
                  <a:schemeClr val="tx1">
                    <a:lumMod val="65000"/>
                    <a:lumOff val="35000"/>
                  </a:schemeClr>
                </a:solidFill>
              </a:rPr>
              <a:t>Som udgangspunkt forventes månedlige DTU REC-møder og en behandlingstid på ca. 4–6 uger fra en anmodning er vurderingsklar.</a:t>
            </a:r>
            <a:endParaRPr lang="en-US" sz="1800" dirty="0">
              <a:solidFill>
                <a:schemeClr val="tx1">
                  <a:lumMod val="65000"/>
                  <a:lumOff val="35000"/>
                </a:schemeClr>
              </a:solidFill>
            </a:endParaRPr>
          </a:p>
        </p:txBody>
      </p:sp>
      <p:sp>
        <p:nvSpPr>
          <p:cNvPr id="25" name="Shape 23"/>
          <p:cNvSpPr/>
          <p:nvPr/>
        </p:nvSpPr>
        <p:spPr>
          <a:xfrm>
            <a:off x="2011418" y="5257562"/>
            <a:ext cx="8137100" cy="566854"/>
          </a:xfrm>
          <a:prstGeom prst="roundRect">
            <a:avLst>
              <a:gd name="adj" fmla="val 6452"/>
            </a:avLst>
          </a:prstGeom>
          <a:solidFill>
            <a:srgbClr val="EAF4EA"/>
          </a:solidFill>
          <a:ln w="12700">
            <a:solidFill>
              <a:srgbClr val="EAF4EA"/>
            </a:solidFill>
            <a:prstDash val="solid"/>
          </a:ln>
        </p:spPr>
        <p:txBody>
          <a:bodyPr/>
          <a:lstStyle/>
          <a:p>
            <a:endParaRPr lang="da-DK"/>
          </a:p>
        </p:txBody>
      </p:sp>
      <p:sp>
        <p:nvSpPr>
          <p:cNvPr id="26" name="Text 24"/>
          <p:cNvSpPr/>
          <p:nvPr/>
        </p:nvSpPr>
        <p:spPr>
          <a:xfrm>
            <a:off x="2255073" y="5318130"/>
            <a:ext cx="7679960" cy="445717"/>
          </a:xfrm>
          <a:prstGeom prst="rect">
            <a:avLst/>
          </a:prstGeom>
          <a:noFill/>
          <a:ln/>
        </p:spPr>
        <p:txBody>
          <a:bodyPr wrap="square" lIns="0" tIns="0" rIns="0" bIns="0" rtlCol="0" anchor="ctr">
            <a:normAutofit/>
          </a:bodyPr>
          <a:lstStyle/>
          <a:p>
            <a:pPr algn="ctr"/>
            <a:r>
              <a:rPr lang="en-US" sz="1200" b="1" dirty="0">
                <a:solidFill>
                  <a:srgbClr val="1F5F2C"/>
                </a:solidFill>
              </a:rPr>
              <a:t>Der </a:t>
            </a:r>
            <a:r>
              <a:rPr lang="en-US" sz="1200" b="1" dirty="0" err="1">
                <a:solidFill>
                  <a:srgbClr val="1F5F2C"/>
                </a:solidFill>
              </a:rPr>
              <a:t>udarbejdes</a:t>
            </a:r>
            <a:r>
              <a:rPr lang="en-US" sz="1200" b="1" dirty="0">
                <a:solidFill>
                  <a:srgbClr val="1F5F2C"/>
                </a:solidFill>
              </a:rPr>
              <a:t> </a:t>
            </a:r>
            <a:r>
              <a:rPr lang="en-US" sz="1200" b="1" dirty="0" err="1">
                <a:solidFill>
                  <a:srgbClr val="1F5F2C"/>
                </a:solidFill>
              </a:rPr>
              <a:t>klar</a:t>
            </a:r>
            <a:r>
              <a:rPr lang="en-US" sz="1200" b="1" dirty="0">
                <a:solidFill>
                  <a:srgbClr val="1F5F2C"/>
                </a:solidFill>
              </a:rPr>
              <a:t> </a:t>
            </a:r>
            <a:r>
              <a:rPr lang="en-US" sz="1200" b="1" dirty="0" err="1">
                <a:solidFill>
                  <a:srgbClr val="1F5F2C"/>
                </a:solidFill>
              </a:rPr>
              <a:t>vejledning</a:t>
            </a:r>
            <a:r>
              <a:rPr lang="en-US" sz="1200" b="1" dirty="0">
                <a:solidFill>
                  <a:srgbClr val="1F5F2C"/>
                </a:solidFill>
              </a:rPr>
              <a:t> </a:t>
            </a:r>
            <a:r>
              <a:rPr lang="en-US" sz="1200" b="1" dirty="0" err="1">
                <a:solidFill>
                  <a:srgbClr val="1F5F2C"/>
                </a:solidFill>
              </a:rPr>
              <a:t>til</a:t>
            </a:r>
            <a:r>
              <a:rPr lang="en-US" sz="1200" b="1" dirty="0">
                <a:solidFill>
                  <a:srgbClr val="1F5F2C"/>
                </a:solidFill>
              </a:rPr>
              <a:t> </a:t>
            </a:r>
            <a:r>
              <a:rPr lang="en-US" sz="1200" b="1" dirty="0" err="1">
                <a:solidFill>
                  <a:srgbClr val="1F5F2C"/>
                </a:solidFill>
              </a:rPr>
              <a:t>forskere</a:t>
            </a:r>
            <a:r>
              <a:rPr lang="en-US" sz="1200" b="1" dirty="0">
                <a:solidFill>
                  <a:srgbClr val="1F5F2C"/>
                </a:solidFill>
              </a:rPr>
              <a:t> </a:t>
            </a:r>
            <a:r>
              <a:rPr lang="en-US" sz="1200" b="1" dirty="0" err="1">
                <a:solidFill>
                  <a:srgbClr val="1F5F2C"/>
                </a:solidFill>
              </a:rPr>
              <a:t>og</a:t>
            </a:r>
            <a:r>
              <a:rPr lang="en-US" sz="1200" b="1" dirty="0">
                <a:solidFill>
                  <a:srgbClr val="1F5F2C"/>
                </a:solidFill>
              </a:rPr>
              <a:t> et </a:t>
            </a:r>
            <a:r>
              <a:rPr lang="en-US" sz="1200" b="1" dirty="0" err="1">
                <a:solidFill>
                  <a:srgbClr val="1F5F2C"/>
                </a:solidFill>
              </a:rPr>
              <a:t>digitalt</a:t>
            </a:r>
            <a:r>
              <a:rPr lang="en-US" sz="1200" b="1" dirty="0">
                <a:solidFill>
                  <a:srgbClr val="1F5F2C"/>
                </a:solidFill>
              </a:rPr>
              <a:t> </a:t>
            </a:r>
            <a:r>
              <a:rPr lang="en-US" sz="1200" b="1" dirty="0" err="1">
                <a:solidFill>
                  <a:srgbClr val="1F5F2C"/>
                </a:solidFill>
              </a:rPr>
              <a:t>anmodningsskema</a:t>
            </a:r>
            <a:r>
              <a:rPr lang="en-US" sz="1200" b="1" dirty="0">
                <a:solidFill>
                  <a:srgbClr val="1F5F2C"/>
                </a:solidFill>
              </a:rPr>
              <a:t>. Alle </a:t>
            </a:r>
            <a:r>
              <a:rPr lang="en-US" sz="1200" b="1" dirty="0" err="1">
                <a:solidFill>
                  <a:srgbClr val="1F5F2C"/>
                </a:solidFill>
              </a:rPr>
              <a:t>anmodninger</a:t>
            </a:r>
            <a:r>
              <a:rPr lang="en-US" sz="1200" b="1" dirty="0">
                <a:solidFill>
                  <a:srgbClr val="1F5F2C"/>
                </a:solidFill>
              </a:rPr>
              <a:t> </a:t>
            </a:r>
            <a:r>
              <a:rPr lang="en-US" sz="1200" b="1" dirty="0" err="1">
                <a:solidFill>
                  <a:srgbClr val="1F5F2C"/>
                </a:solidFill>
              </a:rPr>
              <a:t>kvalificeres</a:t>
            </a:r>
            <a:r>
              <a:rPr lang="en-US" sz="1200" b="1" dirty="0">
                <a:solidFill>
                  <a:srgbClr val="1F5F2C"/>
                </a:solidFill>
              </a:rPr>
              <a:t> </a:t>
            </a:r>
            <a:r>
              <a:rPr lang="en-US" sz="1200" b="1" dirty="0" err="1">
                <a:solidFill>
                  <a:srgbClr val="1F5F2C"/>
                </a:solidFill>
              </a:rPr>
              <a:t>af</a:t>
            </a:r>
            <a:r>
              <a:rPr lang="en-US" sz="1200" b="1" dirty="0">
                <a:solidFill>
                  <a:srgbClr val="1F5F2C"/>
                </a:solidFill>
              </a:rPr>
              <a:t> </a:t>
            </a:r>
            <a:r>
              <a:rPr lang="en-US" sz="1200" b="1" dirty="0" err="1">
                <a:solidFill>
                  <a:srgbClr val="1F5F2C"/>
                </a:solidFill>
              </a:rPr>
              <a:t>sekretariatet</a:t>
            </a:r>
            <a:r>
              <a:rPr lang="en-US" sz="1200" b="1" dirty="0">
                <a:solidFill>
                  <a:srgbClr val="1F5F2C"/>
                </a:solidFill>
              </a:rPr>
              <a:t> </a:t>
            </a:r>
            <a:r>
              <a:rPr lang="en-US" sz="1200" b="1" dirty="0" err="1">
                <a:solidFill>
                  <a:srgbClr val="1F5F2C"/>
                </a:solidFill>
              </a:rPr>
              <a:t>inden</a:t>
            </a:r>
            <a:r>
              <a:rPr lang="en-US" sz="1200" b="1" dirty="0">
                <a:solidFill>
                  <a:srgbClr val="1F5F2C"/>
                </a:solidFill>
              </a:rPr>
              <a:t> </a:t>
            </a:r>
            <a:r>
              <a:rPr lang="en-US" sz="1200" b="1" dirty="0" err="1">
                <a:solidFill>
                  <a:srgbClr val="1F5F2C"/>
                </a:solidFill>
              </a:rPr>
              <a:t>vurdering</a:t>
            </a:r>
            <a:r>
              <a:rPr lang="en-US" sz="1200" b="1" dirty="0">
                <a:solidFill>
                  <a:srgbClr val="1F5F2C"/>
                </a:solidFill>
              </a:rPr>
              <a:t> i DTU REC</a:t>
            </a:r>
            <a:r>
              <a:rPr lang="da-DK" sz="1200" b="1" dirty="0">
                <a:solidFill>
                  <a:srgbClr val="1F5F2C"/>
                </a:solidFill>
              </a:rPr>
              <a:t>.</a:t>
            </a:r>
            <a:endParaRPr lang="en-US" sz="1200" dirty="0"/>
          </a:p>
        </p:txBody>
      </p:sp>
      <p:sp>
        <p:nvSpPr>
          <p:cNvPr id="30" name="Title 9">
            <a:extLst>
              <a:ext uri="{FF2B5EF4-FFF2-40B4-BE49-F238E27FC236}">
                <a16:creationId xmlns:a16="http://schemas.microsoft.com/office/drawing/2014/main" id="{7E39713A-DF04-30E9-0459-2F9E5CF316A3}"/>
              </a:ext>
            </a:extLst>
          </p:cNvPr>
          <p:cNvSpPr txBox="1">
            <a:spLocks/>
          </p:cNvSpPr>
          <p:nvPr/>
        </p:nvSpPr>
        <p:spPr>
          <a:xfrm>
            <a:off x="1846734" y="596219"/>
            <a:ext cx="9312374" cy="972716"/>
          </a:xfrm>
          <a:prstGeom prst="rect">
            <a:avLst/>
          </a:prstGeom>
        </p:spPr>
        <p:txBody>
          <a:bodyPr/>
          <a:lstStyle>
            <a:lvl1pPr algn="l" rtl="0" eaLnBrk="1" fontAlgn="base" hangingPunct="1">
              <a:spcBef>
                <a:spcPct val="0"/>
              </a:spcBef>
              <a:spcAft>
                <a:spcPct val="0"/>
              </a:spcAft>
              <a:defRPr sz="3000" b="1">
                <a:solidFill>
                  <a:srgbClr val="000000"/>
                </a:solidFill>
                <a:latin typeface="+mj-lt"/>
                <a:ea typeface="+mj-ea"/>
                <a:cs typeface="+mj-cs"/>
              </a:defRPr>
            </a:lvl1pPr>
            <a:lvl2pPr algn="l" rtl="0" eaLnBrk="1" fontAlgn="base" hangingPunct="1">
              <a:spcBef>
                <a:spcPct val="0"/>
              </a:spcBef>
              <a:spcAft>
                <a:spcPct val="0"/>
              </a:spcAft>
              <a:defRPr sz="2400" b="1">
                <a:solidFill>
                  <a:schemeClr val="tx1"/>
                </a:solidFill>
                <a:latin typeface="Verdana" pitchFamily="34" charset="0"/>
                <a:ea typeface="ＭＳ Ｐゴシック" pitchFamily="-80" charset="-128"/>
              </a:defRPr>
            </a:lvl2pPr>
            <a:lvl3pPr algn="l" rtl="0" eaLnBrk="1" fontAlgn="base" hangingPunct="1">
              <a:spcBef>
                <a:spcPct val="0"/>
              </a:spcBef>
              <a:spcAft>
                <a:spcPct val="0"/>
              </a:spcAft>
              <a:defRPr sz="2400" b="1">
                <a:solidFill>
                  <a:schemeClr val="tx1"/>
                </a:solidFill>
                <a:latin typeface="Verdana" pitchFamily="34" charset="0"/>
                <a:ea typeface="ＭＳ Ｐゴシック" pitchFamily="-80" charset="-128"/>
              </a:defRPr>
            </a:lvl3pPr>
            <a:lvl4pPr algn="l" rtl="0" eaLnBrk="1" fontAlgn="base" hangingPunct="1">
              <a:spcBef>
                <a:spcPct val="0"/>
              </a:spcBef>
              <a:spcAft>
                <a:spcPct val="0"/>
              </a:spcAft>
              <a:defRPr sz="2400" b="1">
                <a:solidFill>
                  <a:schemeClr val="tx1"/>
                </a:solidFill>
                <a:latin typeface="Verdana" pitchFamily="34" charset="0"/>
                <a:ea typeface="ＭＳ Ｐゴシック" pitchFamily="-80" charset="-128"/>
              </a:defRPr>
            </a:lvl4pPr>
            <a:lvl5pPr algn="l" rtl="0" eaLnBrk="1" fontAlgn="base" hangingPunct="1">
              <a:spcBef>
                <a:spcPct val="0"/>
              </a:spcBef>
              <a:spcAft>
                <a:spcPct val="0"/>
              </a:spcAft>
              <a:defRPr sz="2400" b="1">
                <a:solidFill>
                  <a:schemeClr val="tx1"/>
                </a:solidFill>
                <a:latin typeface="Verdana" pitchFamily="34" charset="0"/>
                <a:ea typeface="ＭＳ Ｐゴシック" pitchFamily="-80" charset="-128"/>
              </a:defRPr>
            </a:lvl5pPr>
            <a:lvl6pPr marL="457200" algn="l" rtl="0" eaLnBrk="1" fontAlgn="base" hangingPunct="1">
              <a:spcBef>
                <a:spcPct val="0"/>
              </a:spcBef>
              <a:spcAft>
                <a:spcPct val="0"/>
              </a:spcAft>
              <a:defRPr sz="2400" b="1">
                <a:solidFill>
                  <a:schemeClr val="tx1"/>
                </a:solidFill>
                <a:latin typeface="Verdana" pitchFamily="34" charset="0"/>
                <a:ea typeface="ＭＳ Ｐゴシック" pitchFamily="-80" charset="-128"/>
              </a:defRPr>
            </a:lvl6pPr>
            <a:lvl7pPr marL="914400" algn="l" rtl="0" eaLnBrk="1" fontAlgn="base" hangingPunct="1">
              <a:spcBef>
                <a:spcPct val="0"/>
              </a:spcBef>
              <a:spcAft>
                <a:spcPct val="0"/>
              </a:spcAft>
              <a:defRPr sz="2400" b="1">
                <a:solidFill>
                  <a:schemeClr val="tx1"/>
                </a:solidFill>
                <a:latin typeface="Verdana" pitchFamily="34" charset="0"/>
                <a:ea typeface="ＭＳ Ｐゴシック" pitchFamily="-80" charset="-128"/>
              </a:defRPr>
            </a:lvl7pPr>
            <a:lvl8pPr marL="1371600" algn="l" rtl="0" eaLnBrk="1" fontAlgn="base" hangingPunct="1">
              <a:spcBef>
                <a:spcPct val="0"/>
              </a:spcBef>
              <a:spcAft>
                <a:spcPct val="0"/>
              </a:spcAft>
              <a:defRPr sz="2400" b="1">
                <a:solidFill>
                  <a:schemeClr val="tx1"/>
                </a:solidFill>
                <a:latin typeface="Verdana" pitchFamily="34" charset="0"/>
                <a:ea typeface="ＭＳ Ｐゴシック" pitchFamily="-80" charset="-128"/>
              </a:defRPr>
            </a:lvl8pPr>
            <a:lvl9pPr marL="1828800" algn="l" rtl="0" eaLnBrk="1" fontAlgn="base" hangingPunct="1">
              <a:spcBef>
                <a:spcPct val="0"/>
              </a:spcBef>
              <a:spcAft>
                <a:spcPct val="0"/>
              </a:spcAft>
              <a:defRPr sz="2400" b="1">
                <a:solidFill>
                  <a:schemeClr val="tx1"/>
                </a:solidFill>
                <a:latin typeface="Verdana" pitchFamily="34" charset="0"/>
                <a:ea typeface="ＭＳ Ｐゴシック" pitchFamily="-80" charset="-128"/>
              </a:defRPr>
            </a:lvl9pPr>
          </a:lstStyle>
          <a:p>
            <a:r>
              <a:rPr lang="en-US" sz="3200" kern="0" dirty="0" err="1">
                <a:solidFill>
                  <a:srgbClr val="1F1F1F"/>
                </a:solidFill>
                <a:latin typeface="Aptos Display" pitchFamily="34" charset="0"/>
                <a:ea typeface="Aptos Display" pitchFamily="34" charset="-122"/>
                <a:cs typeface="Aptos Display" pitchFamily="34" charset="-120"/>
              </a:rPr>
              <a:t>Hvordan</a:t>
            </a:r>
            <a:r>
              <a:rPr lang="en-US" sz="3200" kern="0" dirty="0">
                <a:solidFill>
                  <a:srgbClr val="1F1F1F"/>
                </a:solidFill>
                <a:latin typeface="Aptos Display" pitchFamily="34" charset="0"/>
                <a:ea typeface="Aptos Display" pitchFamily="34" charset="-122"/>
                <a:cs typeface="Aptos Display" pitchFamily="34" charset="-120"/>
              </a:rPr>
              <a:t> </a:t>
            </a:r>
            <a:r>
              <a:rPr lang="en-US" sz="3200" kern="0" dirty="0" err="1">
                <a:solidFill>
                  <a:srgbClr val="1F1F1F"/>
                </a:solidFill>
                <a:latin typeface="Aptos Display" pitchFamily="34" charset="0"/>
                <a:ea typeface="Aptos Display" pitchFamily="34" charset="-122"/>
                <a:cs typeface="Aptos Display" pitchFamily="34" charset="-120"/>
              </a:rPr>
              <a:t>fungerer</a:t>
            </a:r>
            <a:r>
              <a:rPr lang="en-US" sz="3200" kern="0" dirty="0">
                <a:solidFill>
                  <a:srgbClr val="1F1F1F"/>
                </a:solidFill>
                <a:latin typeface="Aptos Display" pitchFamily="34" charset="0"/>
                <a:ea typeface="Aptos Display" pitchFamily="34" charset="-122"/>
                <a:cs typeface="Aptos Display" pitchFamily="34" charset="-120"/>
              </a:rPr>
              <a:t> DTU REC i </a:t>
            </a:r>
            <a:r>
              <a:rPr lang="en-US" sz="3200" kern="0" dirty="0" err="1">
                <a:solidFill>
                  <a:srgbClr val="1F1F1F"/>
                </a:solidFill>
                <a:latin typeface="Aptos Display" pitchFamily="34" charset="0"/>
                <a:ea typeface="Aptos Display" pitchFamily="34" charset="-122"/>
                <a:cs typeface="Aptos Display" pitchFamily="34" charset="-120"/>
              </a:rPr>
              <a:t>praksis</a:t>
            </a:r>
            <a:r>
              <a:rPr lang="en-US" sz="3200" kern="0" dirty="0">
                <a:solidFill>
                  <a:srgbClr val="1F1F1F"/>
                </a:solidFill>
                <a:latin typeface="Aptos Display" pitchFamily="34" charset="0"/>
                <a:ea typeface="Aptos Display" pitchFamily="34" charset="-122"/>
                <a:cs typeface="Aptos Display" pitchFamily="34" charset="-120"/>
              </a:rPr>
              <a:t>? </a:t>
            </a:r>
            <a:endParaRPr lang="en-GB" kern="0" dirty="0"/>
          </a:p>
        </p:txBody>
      </p:sp>
      <p:sp>
        <p:nvSpPr>
          <p:cNvPr id="31" name="Footer Placeholder 17">
            <a:extLst>
              <a:ext uri="{FF2B5EF4-FFF2-40B4-BE49-F238E27FC236}">
                <a16:creationId xmlns:a16="http://schemas.microsoft.com/office/drawing/2014/main" id="{1368BD41-1F7E-A41A-9C28-0B3122D52AC4}"/>
              </a:ext>
            </a:extLst>
          </p:cNvPr>
          <p:cNvSpPr txBox="1">
            <a:spLocks/>
          </p:cNvSpPr>
          <p:nvPr/>
        </p:nvSpPr>
        <p:spPr>
          <a:xfrm>
            <a:off x="5590800" y="6541200"/>
            <a:ext cx="5497200" cy="316800"/>
          </a:xfrm>
          <a:prstGeom prst="rect">
            <a:avLst/>
          </a:prstGeom>
        </p:spPr>
        <p:txBody>
          <a:bodyPr anchor="ctr"/>
          <a:lstStyle>
            <a:defPPr>
              <a:defRPr lang="da-DK"/>
            </a:defPPr>
            <a:lvl1pPr algn="l" rtl="0" fontAlgn="base">
              <a:spcBef>
                <a:spcPct val="50000"/>
              </a:spcBef>
              <a:spcAft>
                <a:spcPct val="0"/>
              </a:spcAft>
              <a:defRPr sz="1600" kern="1200">
                <a:solidFill>
                  <a:schemeClr val="tx1"/>
                </a:solidFill>
                <a:latin typeface="Verdana" pitchFamily="34" charset="0"/>
                <a:ea typeface="ＭＳ Ｐゴシック" pitchFamily="-80" charset="-128"/>
                <a:cs typeface="+mn-cs"/>
              </a:defRPr>
            </a:lvl1pPr>
            <a:lvl2pPr marL="457200" algn="l" rtl="0" fontAlgn="base">
              <a:spcBef>
                <a:spcPct val="50000"/>
              </a:spcBef>
              <a:spcAft>
                <a:spcPct val="0"/>
              </a:spcAft>
              <a:defRPr sz="1600" kern="1200">
                <a:solidFill>
                  <a:schemeClr val="tx1"/>
                </a:solidFill>
                <a:latin typeface="Verdana" pitchFamily="34" charset="0"/>
                <a:ea typeface="ＭＳ Ｐゴシック" pitchFamily="-80" charset="-128"/>
                <a:cs typeface="+mn-cs"/>
              </a:defRPr>
            </a:lvl2pPr>
            <a:lvl3pPr marL="914400" algn="l" rtl="0" fontAlgn="base">
              <a:spcBef>
                <a:spcPct val="50000"/>
              </a:spcBef>
              <a:spcAft>
                <a:spcPct val="0"/>
              </a:spcAft>
              <a:defRPr sz="1600" kern="1200">
                <a:solidFill>
                  <a:schemeClr val="tx1"/>
                </a:solidFill>
                <a:latin typeface="Verdana" pitchFamily="34" charset="0"/>
                <a:ea typeface="ＭＳ Ｐゴシック" pitchFamily="-80" charset="-128"/>
                <a:cs typeface="+mn-cs"/>
              </a:defRPr>
            </a:lvl3pPr>
            <a:lvl4pPr marL="1371600" algn="l" rtl="0" fontAlgn="base">
              <a:spcBef>
                <a:spcPct val="50000"/>
              </a:spcBef>
              <a:spcAft>
                <a:spcPct val="0"/>
              </a:spcAft>
              <a:defRPr sz="1600" kern="1200">
                <a:solidFill>
                  <a:schemeClr val="tx1"/>
                </a:solidFill>
                <a:latin typeface="Verdana" pitchFamily="34" charset="0"/>
                <a:ea typeface="ＭＳ Ｐゴシック" pitchFamily="-80" charset="-128"/>
                <a:cs typeface="+mn-cs"/>
              </a:defRPr>
            </a:lvl4pPr>
            <a:lvl5pPr marL="1828800" algn="l" rtl="0" fontAlgn="base">
              <a:spcBef>
                <a:spcPct val="50000"/>
              </a:spcBef>
              <a:spcAft>
                <a:spcPct val="0"/>
              </a:spcAft>
              <a:defRPr sz="1600" kern="1200">
                <a:solidFill>
                  <a:schemeClr val="tx1"/>
                </a:solidFill>
                <a:latin typeface="Verdana" pitchFamily="34" charset="0"/>
                <a:ea typeface="ＭＳ Ｐゴシック" pitchFamily="-80" charset="-128"/>
                <a:cs typeface="+mn-cs"/>
              </a:defRPr>
            </a:lvl5pPr>
            <a:lvl6pPr marL="2286000" algn="l" defTabSz="914400" rtl="0" eaLnBrk="1" latinLnBrk="0" hangingPunct="1">
              <a:defRPr sz="1600" kern="1200">
                <a:solidFill>
                  <a:schemeClr val="tx1"/>
                </a:solidFill>
                <a:latin typeface="Verdana" pitchFamily="34" charset="0"/>
                <a:ea typeface="ＭＳ Ｐゴシック" pitchFamily="-80" charset="-128"/>
                <a:cs typeface="+mn-cs"/>
              </a:defRPr>
            </a:lvl6pPr>
            <a:lvl7pPr marL="2743200" algn="l" defTabSz="914400" rtl="0" eaLnBrk="1" latinLnBrk="0" hangingPunct="1">
              <a:defRPr sz="1600" kern="1200">
                <a:solidFill>
                  <a:schemeClr val="tx1"/>
                </a:solidFill>
                <a:latin typeface="Verdana" pitchFamily="34" charset="0"/>
                <a:ea typeface="ＭＳ Ｐゴシック" pitchFamily="-80" charset="-128"/>
                <a:cs typeface="+mn-cs"/>
              </a:defRPr>
            </a:lvl7pPr>
            <a:lvl8pPr marL="3200400" algn="l" defTabSz="914400" rtl="0" eaLnBrk="1" latinLnBrk="0" hangingPunct="1">
              <a:defRPr sz="1600" kern="1200">
                <a:solidFill>
                  <a:schemeClr val="tx1"/>
                </a:solidFill>
                <a:latin typeface="Verdana" pitchFamily="34" charset="0"/>
                <a:ea typeface="ＭＳ Ｐゴシック" pitchFamily="-80" charset="-128"/>
                <a:cs typeface="+mn-cs"/>
              </a:defRPr>
            </a:lvl8pPr>
            <a:lvl9pPr marL="3657600" algn="l" defTabSz="914400" rtl="0" eaLnBrk="1" latinLnBrk="0" hangingPunct="1">
              <a:defRPr sz="1600" kern="1200">
                <a:solidFill>
                  <a:schemeClr val="tx1"/>
                </a:solidFill>
                <a:latin typeface="Verdana" pitchFamily="34" charset="0"/>
                <a:ea typeface="ＭＳ Ｐゴシック" pitchFamily="-80" charset="-128"/>
                <a:cs typeface="+mn-cs"/>
              </a:defRPr>
            </a:lvl9pPr>
          </a:lstStyle>
          <a:p>
            <a:pPr algn="r"/>
            <a:r>
              <a:rPr lang="en-GB" sz="700" dirty="0">
                <a:solidFill>
                  <a:schemeClr val="bg1"/>
                </a:solidFill>
                <a:latin typeface="+mn-lt"/>
                <a:ea typeface="Verdana" panose="020B0604030504040204" pitchFamily="34" charset="0"/>
              </a:rPr>
              <a:t>DTU Research Ethics Committee (DTU REC)</a:t>
            </a:r>
          </a:p>
        </p:txBody>
      </p:sp>
      <p:sp>
        <p:nvSpPr>
          <p:cNvPr id="32" name="Date Placeholder 1">
            <a:extLst>
              <a:ext uri="{FF2B5EF4-FFF2-40B4-BE49-F238E27FC236}">
                <a16:creationId xmlns:a16="http://schemas.microsoft.com/office/drawing/2014/main" id="{91042592-4013-6DCF-9FF2-D125C83F9D52}"/>
              </a:ext>
            </a:extLst>
          </p:cNvPr>
          <p:cNvSpPr txBox="1">
            <a:spLocks/>
          </p:cNvSpPr>
          <p:nvPr/>
        </p:nvSpPr>
        <p:spPr>
          <a:xfrm>
            <a:off x="252000" y="6541200"/>
            <a:ext cx="1105200" cy="316800"/>
          </a:xfrm>
          <a:prstGeom prst="rect">
            <a:avLst/>
          </a:prstGeom>
        </p:spPr>
        <p:txBody>
          <a:bodyPr/>
          <a:lstStyle>
            <a:defPPr>
              <a:defRPr lang="da-DK"/>
            </a:defPPr>
            <a:lvl1pPr algn="l" rtl="0" fontAlgn="base">
              <a:spcBef>
                <a:spcPct val="50000"/>
              </a:spcBef>
              <a:spcAft>
                <a:spcPct val="0"/>
              </a:spcAft>
              <a:defRPr sz="1600" kern="1200">
                <a:solidFill>
                  <a:schemeClr val="tx1"/>
                </a:solidFill>
                <a:latin typeface="Verdana" pitchFamily="34" charset="0"/>
                <a:ea typeface="ＭＳ Ｐゴシック" pitchFamily="-80" charset="-128"/>
                <a:cs typeface="+mn-cs"/>
              </a:defRPr>
            </a:lvl1pPr>
            <a:lvl2pPr marL="457200" algn="l" rtl="0" fontAlgn="base">
              <a:spcBef>
                <a:spcPct val="50000"/>
              </a:spcBef>
              <a:spcAft>
                <a:spcPct val="0"/>
              </a:spcAft>
              <a:defRPr sz="1600" kern="1200">
                <a:solidFill>
                  <a:schemeClr val="tx1"/>
                </a:solidFill>
                <a:latin typeface="Verdana" pitchFamily="34" charset="0"/>
                <a:ea typeface="ＭＳ Ｐゴシック" pitchFamily="-80" charset="-128"/>
                <a:cs typeface="+mn-cs"/>
              </a:defRPr>
            </a:lvl2pPr>
            <a:lvl3pPr marL="914400" algn="l" rtl="0" fontAlgn="base">
              <a:spcBef>
                <a:spcPct val="50000"/>
              </a:spcBef>
              <a:spcAft>
                <a:spcPct val="0"/>
              </a:spcAft>
              <a:defRPr sz="1600" kern="1200">
                <a:solidFill>
                  <a:schemeClr val="tx1"/>
                </a:solidFill>
                <a:latin typeface="Verdana" pitchFamily="34" charset="0"/>
                <a:ea typeface="ＭＳ Ｐゴシック" pitchFamily="-80" charset="-128"/>
                <a:cs typeface="+mn-cs"/>
              </a:defRPr>
            </a:lvl3pPr>
            <a:lvl4pPr marL="1371600" algn="l" rtl="0" fontAlgn="base">
              <a:spcBef>
                <a:spcPct val="50000"/>
              </a:spcBef>
              <a:spcAft>
                <a:spcPct val="0"/>
              </a:spcAft>
              <a:defRPr sz="1600" kern="1200">
                <a:solidFill>
                  <a:schemeClr val="tx1"/>
                </a:solidFill>
                <a:latin typeface="Verdana" pitchFamily="34" charset="0"/>
                <a:ea typeface="ＭＳ Ｐゴシック" pitchFamily="-80" charset="-128"/>
                <a:cs typeface="+mn-cs"/>
              </a:defRPr>
            </a:lvl4pPr>
            <a:lvl5pPr marL="1828800" algn="l" rtl="0" fontAlgn="base">
              <a:spcBef>
                <a:spcPct val="50000"/>
              </a:spcBef>
              <a:spcAft>
                <a:spcPct val="0"/>
              </a:spcAft>
              <a:defRPr sz="1600" kern="1200">
                <a:solidFill>
                  <a:schemeClr val="tx1"/>
                </a:solidFill>
                <a:latin typeface="Verdana" pitchFamily="34" charset="0"/>
                <a:ea typeface="ＭＳ Ｐゴシック" pitchFamily="-80" charset="-128"/>
                <a:cs typeface="+mn-cs"/>
              </a:defRPr>
            </a:lvl5pPr>
            <a:lvl6pPr marL="2286000" algn="l" defTabSz="914400" rtl="0" eaLnBrk="1" latinLnBrk="0" hangingPunct="1">
              <a:defRPr sz="1600" kern="1200">
                <a:solidFill>
                  <a:schemeClr val="tx1"/>
                </a:solidFill>
                <a:latin typeface="Verdana" pitchFamily="34" charset="0"/>
                <a:ea typeface="ＭＳ Ｐゴシック" pitchFamily="-80" charset="-128"/>
                <a:cs typeface="+mn-cs"/>
              </a:defRPr>
            </a:lvl6pPr>
            <a:lvl7pPr marL="2743200" algn="l" defTabSz="914400" rtl="0" eaLnBrk="1" latinLnBrk="0" hangingPunct="1">
              <a:defRPr sz="1600" kern="1200">
                <a:solidFill>
                  <a:schemeClr val="tx1"/>
                </a:solidFill>
                <a:latin typeface="Verdana" pitchFamily="34" charset="0"/>
                <a:ea typeface="ＭＳ Ｐゴシック" pitchFamily="-80" charset="-128"/>
                <a:cs typeface="+mn-cs"/>
              </a:defRPr>
            </a:lvl7pPr>
            <a:lvl8pPr marL="3200400" algn="l" defTabSz="914400" rtl="0" eaLnBrk="1" latinLnBrk="0" hangingPunct="1">
              <a:defRPr sz="1600" kern="1200">
                <a:solidFill>
                  <a:schemeClr val="tx1"/>
                </a:solidFill>
                <a:latin typeface="Verdana" pitchFamily="34" charset="0"/>
                <a:ea typeface="ＭＳ Ｐゴシック" pitchFamily="-80" charset="-128"/>
                <a:cs typeface="+mn-cs"/>
              </a:defRPr>
            </a:lvl8pPr>
            <a:lvl9pPr marL="3657600" algn="l" defTabSz="914400" rtl="0" eaLnBrk="1" latinLnBrk="0" hangingPunct="1">
              <a:defRPr sz="1600" kern="1200">
                <a:solidFill>
                  <a:schemeClr val="tx1"/>
                </a:solidFill>
                <a:latin typeface="Verdana" pitchFamily="34" charset="0"/>
                <a:ea typeface="ＭＳ Ｐゴシック" pitchFamily="-80" charset="-128"/>
                <a:cs typeface="+mn-cs"/>
              </a:defRPr>
            </a:lvl9pPr>
          </a:lstStyle>
          <a:p>
            <a:r>
              <a:rPr lang="da-DK" sz="700" dirty="0">
                <a:solidFill>
                  <a:schemeClr val="bg1"/>
                </a:solidFill>
                <a:latin typeface="+mj-lt"/>
              </a:rPr>
              <a:t>29-04-2026</a:t>
            </a:r>
          </a:p>
        </p:txBody>
      </p:sp>
      <p:sp>
        <p:nvSpPr>
          <p:cNvPr id="33" name="TextBox 32">
            <a:extLst>
              <a:ext uri="{FF2B5EF4-FFF2-40B4-BE49-F238E27FC236}">
                <a16:creationId xmlns:a16="http://schemas.microsoft.com/office/drawing/2014/main" id="{CBCA8815-24E5-D587-5266-72D9194C84E4}"/>
              </a:ext>
            </a:extLst>
          </p:cNvPr>
          <p:cNvSpPr txBox="1"/>
          <p:nvPr/>
        </p:nvSpPr>
        <p:spPr>
          <a:xfrm>
            <a:off x="11428809" y="6599572"/>
            <a:ext cx="509604" cy="200055"/>
          </a:xfrm>
          <a:prstGeom prst="rect">
            <a:avLst/>
          </a:prstGeom>
          <a:noFill/>
        </p:spPr>
        <p:txBody>
          <a:bodyPr wrap="square">
            <a:spAutoFit/>
          </a:bodyPr>
          <a:lstStyle/>
          <a:p>
            <a:fld id="{103EA872-A674-449B-A120-B97244F8E91D}" type="slidenum">
              <a:rPr lang="en-GB" sz="700" b="1" smtClean="0">
                <a:solidFill>
                  <a:schemeClr val="bg1"/>
                </a:solidFill>
                <a:latin typeface="+mn-lt"/>
              </a:rPr>
              <a:pPr/>
              <a:t>8</a:t>
            </a:fld>
            <a:endParaRPr lang="en-GB" sz="700" b="1" dirty="0">
              <a:solidFill>
                <a:schemeClr val="bg1"/>
              </a:solidFill>
              <a:latin typeface="+mn-lt"/>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ECE773-1B65-DB85-2334-B00246E274DF}"/>
            </a:ext>
          </a:extLst>
        </p:cNvPr>
        <p:cNvGrpSpPr/>
        <p:nvPr/>
      </p:nvGrpSpPr>
      <p:grpSpPr>
        <a:xfrm>
          <a:off x="0" y="0"/>
          <a:ext cx="0" cy="0"/>
          <a:chOff x="0" y="0"/>
          <a:chExt cx="0" cy="0"/>
        </a:xfrm>
      </p:grpSpPr>
      <p:sp>
        <p:nvSpPr>
          <p:cNvPr id="35" name="Shape 3">
            <a:extLst>
              <a:ext uri="{FF2B5EF4-FFF2-40B4-BE49-F238E27FC236}">
                <a16:creationId xmlns:a16="http://schemas.microsoft.com/office/drawing/2014/main" id="{DDA9A7EA-94CD-B3DB-F14B-71C3C9CAD04F}"/>
              </a:ext>
            </a:extLst>
          </p:cNvPr>
          <p:cNvSpPr/>
          <p:nvPr/>
        </p:nvSpPr>
        <p:spPr>
          <a:xfrm>
            <a:off x="2495986" y="2346940"/>
            <a:ext cx="1224000" cy="2088231"/>
          </a:xfrm>
          <a:prstGeom prst="roundRect">
            <a:avLst>
              <a:gd name="adj" fmla="val 2439"/>
            </a:avLst>
          </a:prstGeom>
          <a:solidFill>
            <a:srgbClr val="F7F7F7"/>
          </a:solidFill>
          <a:ln w="12700">
            <a:solidFill>
              <a:srgbClr val="D9D9D9"/>
            </a:solidFill>
            <a:prstDash val="solid"/>
          </a:ln>
        </p:spPr>
        <p:txBody>
          <a:bodyPr/>
          <a:lstStyle/>
          <a:p>
            <a:endParaRPr lang="da-DK"/>
          </a:p>
        </p:txBody>
      </p:sp>
      <p:sp>
        <p:nvSpPr>
          <p:cNvPr id="5" name="Shape 3">
            <a:extLst>
              <a:ext uri="{FF2B5EF4-FFF2-40B4-BE49-F238E27FC236}">
                <a16:creationId xmlns:a16="http://schemas.microsoft.com/office/drawing/2014/main" id="{C95449CA-B2C8-D539-D201-F19D256FF1C9}"/>
              </a:ext>
            </a:extLst>
          </p:cNvPr>
          <p:cNvSpPr/>
          <p:nvPr/>
        </p:nvSpPr>
        <p:spPr>
          <a:xfrm>
            <a:off x="703995" y="2348880"/>
            <a:ext cx="1224000" cy="2088232"/>
          </a:xfrm>
          <a:prstGeom prst="roundRect">
            <a:avLst>
              <a:gd name="adj" fmla="val 2439"/>
            </a:avLst>
          </a:prstGeom>
          <a:solidFill>
            <a:srgbClr val="F7F7F7"/>
          </a:solidFill>
          <a:ln w="12700">
            <a:solidFill>
              <a:srgbClr val="D9D9D9"/>
            </a:solidFill>
            <a:prstDash val="solid"/>
          </a:ln>
        </p:spPr>
        <p:txBody>
          <a:bodyPr/>
          <a:lstStyle/>
          <a:p>
            <a:endParaRPr lang="da-DK"/>
          </a:p>
        </p:txBody>
      </p:sp>
      <p:sp>
        <p:nvSpPr>
          <p:cNvPr id="6" name="Text 4">
            <a:extLst>
              <a:ext uri="{FF2B5EF4-FFF2-40B4-BE49-F238E27FC236}">
                <a16:creationId xmlns:a16="http://schemas.microsoft.com/office/drawing/2014/main" id="{797D8BE4-6D8E-2A49-CB68-52C18272E8EE}"/>
              </a:ext>
            </a:extLst>
          </p:cNvPr>
          <p:cNvSpPr/>
          <p:nvPr/>
        </p:nvSpPr>
        <p:spPr>
          <a:xfrm>
            <a:off x="548854" y="1804097"/>
            <a:ext cx="1490555" cy="274284"/>
          </a:xfrm>
          <a:prstGeom prst="rect">
            <a:avLst/>
          </a:prstGeom>
          <a:noFill/>
          <a:ln/>
        </p:spPr>
        <p:txBody>
          <a:bodyPr wrap="square" lIns="0" tIns="0" rIns="0" bIns="0" rtlCol="0" anchor="ctr"/>
          <a:lstStyle/>
          <a:p>
            <a:pPr algn="ctr"/>
            <a:r>
              <a:rPr lang="en-US" sz="1200" b="1" dirty="0">
                <a:solidFill>
                  <a:srgbClr val="990000"/>
                </a:solidFill>
              </a:rPr>
              <a:t>28. </a:t>
            </a:r>
            <a:r>
              <a:rPr lang="en-US" sz="1200" b="1" dirty="0" err="1">
                <a:solidFill>
                  <a:srgbClr val="990000"/>
                </a:solidFill>
              </a:rPr>
              <a:t>og</a:t>
            </a:r>
            <a:r>
              <a:rPr lang="en-US" sz="1200" b="1" dirty="0">
                <a:solidFill>
                  <a:srgbClr val="990000"/>
                </a:solidFill>
              </a:rPr>
              <a:t> 29. </a:t>
            </a:r>
            <a:r>
              <a:rPr lang="en-US" sz="1200" b="1" dirty="0" err="1">
                <a:solidFill>
                  <a:srgbClr val="990000"/>
                </a:solidFill>
              </a:rPr>
              <a:t>april</a:t>
            </a:r>
            <a:endParaRPr lang="en-US" sz="1200" dirty="0"/>
          </a:p>
        </p:txBody>
      </p:sp>
      <p:sp>
        <p:nvSpPr>
          <p:cNvPr id="7" name="Text 5">
            <a:extLst>
              <a:ext uri="{FF2B5EF4-FFF2-40B4-BE49-F238E27FC236}">
                <a16:creationId xmlns:a16="http://schemas.microsoft.com/office/drawing/2014/main" id="{1DAB8B9A-779C-93E4-44C9-364D68F62414}"/>
              </a:ext>
            </a:extLst>
          </p:cNvPr>
          <p:cNvSpPr/>
          <p:nvPr/>
        </p:nvSpPr>
        <p:spPr>
          <a:xfrm>
            <a:off x="731425" y="2743289"/>
            <a:ext cx="1819419" cy="731425"/>
          </a:xfrm>
          <a:prstGeom prst="rect">
            <a:avLst/>
          </a:prstGeom>
          <a:noFill/>
          <a:ln/>
        </p:spPr>
        <p:txBody>
          <a:bodyPr wrap="square" lIns="0" tIns="0" rIns="0" bIns="0" rtlCol="0" anchor="ctr">
            <a:normAutofit/>
          </a:bodyPr>
          <a:lstStyle/>
          <a:p>
            <a:pPr algn="ctr"/>
            <a:endParaRPr lang="en-US" dirty="0"/>
          </a:p>
        </p:txBody>
      </p:sp>
      <p:sp>
        <p:nvSpPr>
          <p:cNvPr id="8" name="Shape 6">
            <a:extLst>
              <a:ext uri="{FF2B5EF4-FFF2-40B4-BE49-F238E27FC236}">
                <a16:creationId xmlns:a16="http://schemas.microsoft.com/office/drawing/2014/main" id="{ECB1DBCC-C4B7-60D5-BFED-AE828800315F}"/>
              </a:ext>
            </a:extLst>
          </p:cNvPr>
          <p:cNvSpPr/>
          <p:nvPr/>
        </p:nvSpPr>
        <p:spPr>
          <a:xfrm>
            <a:off x="2095989" y="2900613"/>
            <a:ext cx="287998" cy="0"/>
          </a:xfrm>
          <a:prstGeom prst="line">
            <a:avLst/>
          </a:prstGeom>
          <a:noFill/>
          <a:ln w="25400">
            <a:solidFill>
              <a:srgbClr val="990000"/>
            </a:solidFill>
            <a:prstDash val="solid"/>
            <a:tailEnd type="triangle"/>
          </a:ln>
        </p:spPr>
        <p:txBody>
          <a:bodyPr/>
          <a:lstStyle/>
          <a:p>
            <a:endParaRPr lang="da-DK"/>
          </a:p>
        </p:txBody>
      </p:sp>
      <p:sp>
        <p:nvSpPr>
          <p:cNvPr id="11" name="Text 9">
            <a:extLst>
              <a:ext uri="{FF2B5EF4-FFF2-40B4-BE49-F238E27FC236}">
                <a16:creationId xmlns:a16="http://schemas.microsoft.com/office/drawing/2014/main" id="{9ADA12E5-9F64-31A0-9E57-AC62CED31BD0}"/>
              </a:ext>
            </a:extLst>
          </p:cNvPr>
          <p:cNvSpPr/>
          <p:nvPr/>
        </p:nvSpPr>
        <p:spPr>
          <a:xfrm>
            <a:off x="2456302" y="2628820"/>
            <a:ext cx="1307422" cy="791853"/>
          </a:xfrm>
          <a:prstGeom prst="rect">
            <a:avLst/>
          </a:prstGeom>
          <a:noFill/>
          <a:ln/>
        </p:spPr>
        <p:txBody>
          <a:bodyPr wrap="square" lIns="0" tIns="0" rIns="0" bIns="0" rtlCol="0" anchor="ctr">
            <a:noAutofit/>
          </a:bodyPr>
          <a:lstStyle/>
          <a:p>
            <a:pPr algn="ctr"/>
            <a:endParaRPr lang="da-DK" sz="1100" b="1" dirty="0"/>
          </a:p>
          <a:p>
            <a:pPr algn="ctr"/>
            <a:endParaRPr lang="da-DK" sz="1100" b="1" dirty="0"/>
          </a:p>
          <a:p>
            <a:pPr algn="ctr"/>
            <a:endParaRPr lang="da-DK" sz="1100" b="1" dirty="0"/>
          </a:p>
          <a:p>
            <a:pPr algn="ctr"/>
            <a:r>
              <a:rPr lang="da-DK" sz="1100" b="1" dirty="0"/>
              <a:t>Dialog</a:t>
            </a:r>
            <a:r>
              <a:rPr lang="da-DK" sz="1100" dirty="0"/>
              <a:t> med udvalgte institutter som anmodes om at indgå i DTU REC</a:t>
            </a:r>
            <a:endParaRPr lang="en-US" sz="1100" dirty="0"/>
          </a:p>
        </p:txBody>
      </p:sp>
      <p:sp>
        <p:nvSpPr>
          <p:cNvPr id="25" name="Shape 23">
            <a:extLst>
              <a:ext uri="{FF2B5EF4-FFF2-40B4-BE49-F238E27FC236}">
                <a16:creationId xmlns:a16="http://schemas.microsoft.com/office/drawing/2014/main" id="{D2AF1172-E056-9621-16D7-8CB2F33219C7}"/>
              </a:ext>
            </a:extLst>
          </p:cNvPr>
          <p:cNvSpPr/>
          <p:nvPr/>
        </p:nvSpPr>
        <p:spPr>
          <a:xfrm>
            <a:off x="2011418" y="5257562"/>
            <a:ext cx="8137100" cy="566854"/>
          </a:xfrm>
          <a:prstGeom prst="roundRect">
            <a:avLst>
              <a:gd name="adj" fmla="val 6452"/>
            </a:avLst>
          </a:prstGeom>
          <a:solidFill>
            <a:srgbClr val="EAF4EA"/>
          </a:solidFill>
          <a:ln w="12700">
            <a:solidFill>
              <a:srgbClr val="EAF4EA"/>
            </a:solidFill>
            <a:prstDash val="solid"/>
          </a:ln>
        </p:spPr>
        <p:txBody>
          <a:bodyPr/>
          <a:lstStyle/>
          <a:p>
            <a:endParaRPr lang="da-DK"/>
          </a:p>
        </p:txBody>
      </p:sp>
      <p:sp>
        <p:nvSpPr>
          <p:cNvPr id="26" name="Text 24">
            <a:extLst>
              <a:ext uri="{FF2B5EF4-FFF2-40B4-BE49-F238E27FC236}">
                <a16:creationId xmlns:a16="http://schemas.microsoft.com/office/drawing/2014/main" id="{F26D3311-7798-67CA-5C5C-129A763F9A30}"/>
              </a:ext>
            </a:extLst>
          </p:cNvPr>
          <p:cNvSpPr/>
          <p:nvPr/>
        </p:nvSpPr>
        <p:spPr>
          <a:xfrm>
            <a:off x="2239988" y="5449561"/>
            <a:ext cx="7679960" cy="201142"/>
          </a:xfrm>
          <a:prstGeom prst="rect">
            <a:avLst/>
          </a:prstGeom>
          <a:noFill/>
          <a:ln/>
        </p:spPr>
        <p:txBody>
          <a:bodyPr wrap="square" lIns="0" tIns="0" rIns="0" bIns="0" rtlCol="0" anchor="ctr">
            <a:noAutofit/>
          </a:bodyPr>
          <a:lstStyle/>
          <a:p>
            <a:pPr algn="ctr"/>
            <a:r>
              <a:rPr lang="en-US" sz="1200" b="1" dirty="0">
                <a:solidFill>
                  <a:srgbClr val="1F5F2C"/>
                </a:solidFill>
              </a:rPr>
              <a:t>DTU REC’s </a:t>
            </a:r>
            <a:r>
              <a:rPr lang="en-US" sz="1200" b="1" dirty="0" err="1">
                <a:solidFill>
                  <a:srgbClr val="1F5F2C"/>
                </a:solidFill>
              </a:rPr>
              <a:t>arbejde</a:t>
            </a:r>
            <a:r>
              <a:rPr lang="en-US" sz="1200" b="1" dirty="0">
                <a:solidFill>
                  <a:srgbClr val="1F5F2C"/>
                </a:solidFill>
              </a:rPr>
              <a:t> </a:t>
            </a:r>
            <a:r>
              <a:rPr lang="en-US" sz="1200" b="1" dirty="0" err="1">
                <a:solidFill>
                  <a:srgbClr val="1F5F2C"/>
                </a:solidFill>
              </a:rPr>
              <a:t>følges</a:t>
            </a:r>
            <a:r>
              <a:rPr lang="en-US" sz="1200" b="1" dirty="0">
                <a:solidFill>
                  <a:srgbClr val="1F5F2C"/>
                </a:solidFill>
              </a:rPr>
              <a:t> </a:t>
            </a:r>
            <a:r>
              <a:rPr lang="en-US" sz="1200" b="1" dirty="0" err="1">
                <a:solidFill>
                  <a:srgbClr val="1F5F2C"/>
                </a:solidFill>
              </a:rPr>
              <a:t>løbende</a:t>
            </a:r>
            <a:r>
              <a:rPr lang="en-US" sz="1200" b="1" dirty="0">
                <a:solidFill>
                  <a:srgbClr val="1F5F2C"/>
                </a:solidFill>
              </a:rPr>
              <a:t> med </a:t>
            </a:r>
            <a:r>
              <a:rPr lang="en-US" sz="1200" b="1" dirty="0" err="1">
                <a:solidFill>
                  <a:srgbClr val="1F5F2C"/>
                </a:solidFill>
              </a:rPr>
              <a:t>inddragelse</a:t>
            </a:r>
            <a:r>
              <a:rPr lang="en-US" sz="1200" b="1" dirty="0">
                <a:solidFill>
                  <a:srgbClr val="1F5F2C"/>
                </a:solidFill>
              </a:rPr>
              <a:t> </a:t>
            </a:r>
            <a:r>
              <a:rPr lang="en-US" sz="1200" b="1" dirty="0" err="1">
                <a:solidFill>
                  <a:srgbClr val="1F5F2C"/>
                </a:solidFill>
              </a:rPr>
              <a:t>og</a:t>
            </a:r>
            <a:r>
              <a:rPr lang="en-US" sz="1200" b="1" dirty="0">
                <a:solidFill>
                  <a:srgbClr val="1F5F2C"/>
                </a:solidFill>
              </a:rPr>
              <a:t> </a:t>
            </a:r>
            <a:r>
              <a:rPr lang="en-US" sz="1200" b="1" dirty="0" err="1">
                <a:solidFill>
                  <a:srgbClr val="1F5F2C"/>
                </a:solidFill>
              </a:rPr>
              <a:t>orientering</a:t>
            </a:r>
            <a:r>
              <a:rPr lang="en-US" sz="1200" b="1" dirty="0">
                <a:solidFill>
                  <a:srgbClr val="1F5F2C"/>
                </a:solidFill>
              </a:rPr>
              <a:t> </a:t>
            </a:r>
            <a:r>
              <a:rPr lang="en-US" sz="1200" b="1" dirty="0" err="1">
                <a:solidFill>
                  <a:srgbClr val="1F5F2C"/>
                </a:solidFill>
              </a:rPr>
              <a:t>af</a:t>
            </a:r>
            <a:r>
              <a:rPr lang="en-US" sz="1200" b="1" dirty="0">
                <a:solidFill>
                  <a:srgbClr val="1F5F2C"/>
                </a:solidFill>
              </a:rPr>
              <a:t> </a:t>
            </a:r>
            <a:r>
              <a:rPr lang="en-US" sz="1200" b="1" dirty="0" err="1">
                <a:solidFill>
                  <a:srgbClr val="1F5F2C"/>
                </a:solidFill>
              </a:rPr>
              <a:t>relevante</a:t>
            </a:r>
            <a:r>
              <a:rPr lang="en-US" sz="1200" b="1" dirty="0">
                <a:solidFill>
                  <a:srgbClr val="1F5F2C"/>
                </a:solidFill>
              </a:rPr>
              <a:t> fora. Der </a:t>
            </a:r>
            <a:r>
              <a:rPr lang="en-US" sz="1200" b="1" dirty="0" err="1">
                <a:solidFill>
                  <a:srgbClr val="1F5F2C"/>
                </a:solidFill>
              </a:rPr>
              <a:t>gennemføres</a:t>
            </a:r>
            <a:r>
              <a:rPr lang="en-US" sz="1200" b="1" dirty="0">
                <a:solidFill>
                  <a:srgbClr val="1F5F2C"/>
                </a:solidFill>
              </a:rPr>
              <a:t> </a:t>
            </a:r>
            <a:r>
              <a:rPr lang="en-US" sz="1200" b="1" dirty="0" err="1">
                <a:solidFill>
                  <a:srgbClr val="1F5F2C"/>
                </a:solidFill>
              </a:rPr>
              <a:t>en</a:t>
            </a:r>
            <a:r>
              <a:rPr lang="en-US" sz="1200" b="1" dirty="0">
                <a:solidFill>
                  <a:srgbClr val="1F5F2C"/>
                </a:solidFill>
              </a:rPr>
              <a:t> </a:t>
            </a:r>
            <a:r>
              <a:rPr lang="en-US" sz="1200" b="1" dirty="0" err="1">
                <a:solidFill>
                  <a:srgbClr val="1F5F2C"/>
                </a:solidFill>
              </a:rPr>
              <a:t>midtvejsevaluering</a:t>
            </a:r>
            <a:r>
              <a:rPr lang="en-US" sz="1200" b="1" dirty="0">
                <a:solidFill>
                  <a:srgbClr val="1F5F2C"/>
                </a:solidFill>
              </a:rPr>
              <a:t>, </a:t>
            </a:r>
            <a:r>
              <a:rPr lang="en-US" sz="1200" b="1" dirty="0" err="1">
                <a:solidFill>
                  <a:srgbClr val="1F5F2C"/>
                </a:solidFill>
              </a:rPr>
              <a:t>som</a:t>
            </a:r>
            <a:r>
              <a:rPr lang="en-US" sz="1200" b="1" dirty="0">
                <a:solidFill>
                  <a:srgbClr val="1F5F2C"/>
                </a:solidFill>
              </a:rPr>
              <a:t> </a:t>
            </a:r>
            <a:r>
              <a:rPr lang="en-US" sz="1200" b="1" dirty="0" err="1">
                <a:solidFill>
                  <a:srgbClr val="1F5F2C"/>
                </a:solidFill>
              </a:rPr>
              <a:t>danner</a:t>
            </a:r>
            <a:r>
              <a:rPr lang="en-US" sz="1200" b="1" dirty="0">
                <a:solidFill>
                  <a:srgbClr val="1F5F2C"/>
                </a:solidFill>
              </a:rPr>
              <a:t> </a:t>
            </a:r>
            <a:r>
              <a:rPr lang="en-US" sz="1200" b="1" dirty="0" err="1">
                <a:solidFill>
                  <a:srgbClr val="1F5F2C"/>
                </a:solidFill>
              </a:rPr>
              <a:t>grundlag</a:t>
            </a:r>
            <a:r>
              <a:rPr lang="en-US" sz="1200" b="1" dirty="0">
                <a:solidFill>
                  <a:srgbClr val="1F5F2C"/>
                </a:solidFill>
              </a:rPr>
              <a:t> for </a:t>
            </a:r>
            <a:r>
              <a:rPr lang="en-US" sz="1200" b="1" dirty="0" err="1">
                <a:solidFill>
                  <a:srgbClr val="1F5F2C"/>
                </a:solidFill>
              </a:rPr>
              <a:t>eventuelle</a:t>
            </a:r>
            <a:r>
              <a:rPr lang="en-US" sz="1200" b="1" dirty="0">
                <a:solidFill>
                  <a:srgbClr val="1F5F2C"/>
                </a:solidFill>
              </a:rPr>
              <a:t> </a:t>
            </a:r>
            <a:r>
              <a:rPr lang="en-US" sz="1200" b="1" dirty="0" err="1">
                <a:solidFill>
                  <a:srgbClr val="1F5F2C"/>
                </a:solidFill>
              </a:rPr>
              <a:t>justeringer</a:t>
            </a:r>
            <a:r>
              <a:rPr lang="en-US" sz="1200" b="1" dirty="0">
                <a:solidFill>
                  <a:srgbClr val="1F5F2C"/>
                </a:solidFill>
              </a:rPr>
              <a:t>. </a:t>
            </a:r>
            <a:endParaRPr lang="en-US" sz="1200" dirty="0"/>
          </a:p>
        </p:txBody>
      </p:sp>
      <p:sp>
        <p:nvSpPr>
          <p:cNvPr id="31" name="Text 9">
            <a:extLst>
              <a:ext uri="{FF2B5EF4-FFF2-40B4-BE49-F238E27FC236}">
                <a16:creationId xmlns:a16="http://schemas.microsoft.com/office/drawing/2014/main" id="{7B1EBE22-6EE3-B537-67FE-C1B88F6B9D7F}"/>
              </a:ext>
            </a:extLst>
          </p:cNvPr>
          <p:cNvSpPr/>
          <p:nvPr/>
        </p:nvSpPr>
        <p:spPr>
          <a:xfrm>
            <a:off x="702282" y="2567373"/>
            <a:ext cx="1266279" cy="823655"/>
          </a:xfrm>
          <a:prstGeom prst="rect">
            <a:avLst/>
          </a:prstGeom>
          <a:noFill/>
          <a:ln/>
        </p:spPr>
        <p:txBody>
          <a:bodyPr wrap="square" lIns="0" tIns="0" rIns="0" bIns="0" rtlCol="0" anchor="ctr">
            <a:noAutofit/>
          </a:bodyPr>
          <a:lstStyle/>
          <a:p>
            <a:pPr algn="ctr"/>
            <a:endParaRPr lang="da-DK" sz="1100" b="1" dirty="0"/>
          </a:p>
          <a:p>
            <a:pPr algn="ctr"/>
            <a:endParaRPr lang="da-DK" sz="1100" b="1" dirty="0"/>
          </a:p>
          <a:p>
            <a:pPr algn="ctr"/>
            <a:endParaRPr lang="da-DK" sz="1100" b="1" dirty="0"/>
          </a:p>
          <a:p>
            <a:pPr algn="ctr"/>
            <a:r>
              <a:rPr lang="da-DK" sz="1100" b="1" dirty="0"/>
              <a:t>Orientering</a:t>
            </a:r>
            <a:r>
              <a:rPr lang="da-DK" sz="1100" dirty="0"/>
              <a:t> Akademisk Råd og Institut- direktørkredsen</a:t>
            </a:r>
            <a:endParaRPr lang="en-US" sz="1100" dirty="0"/>
          </a:p>
        </p:txBody>
      </p:sp>
      <p:sp>
        <p:nvSpPr>
          <p:cNvPr id="36" name="Shape 3">
            <a:extLst>
              <a:ext uri="{FF2B5EF4-FFF2-40B4-BE49-F238E27FC236}">
                <a16:creationId xmlns:a16="http://schemas.microsoft.com/office/drawing/2014/main" id="{E542539A-0AFA-A0AF-9543-87D924E52D36}"/>
              </a:ext>
            </a:extLst>
          </p:cNvPr>
          <p:cNvSpPr/>
          <p:nvPr/>
        </p:nvSpPr>
        <p:spPr>
          <a:xfrm>
            <a:off x="4306471" y="2345772"/>
            <a:ext cx="1224000" cy="2088230"/>
          </a:xfrm>
          <a:prstGeom prst="roundRect">
            <a:avLst>
              <a:gd name="adj" fmla="val 2439"/>
            </a:avLst>
          </a:prstGeom>
          <a:solidFill>
            <a:srgbClr val="F7F7F7"/>
          </a:solidFill>
          <a:ln w="12700">
            <a:solidFill>
              <a:srgbClr val="D9D9D9"/>
            </a:solidFill>
            <a:prstDash val="solid"/>
          </a:ln>
        </p:spPr>
        <p:txBody>
          <a:bodyPr/>
          <a:lstStyle/>
          <a:p>
            <a:endParaRPr lang="da-DK"/>
          </a:p>
        </p:txBody>
      </p:sp>
      <p:sp>
        <p:nvSpPr>
          <p:cNvPr id="37" name="Shape 6">
            <a:extLst>
              <a:ext uri="{FF2B5EF4-FFF2-40B4-BE49-F238E27FC236}">
                <a16:creationId xmlns:a16="http://schemas.microsoft.com/office/drawing/2014/main" id="{CDCE9967-E74B-A748-2349-255A4204BEDB}"/>
              </a:ext>
            </a:extLst>
          </p:cNvPr>
          <p:cNvSpPr/>
          <p:nvPr/>
        </p:nvSpPr>
        <p:spPr>
          <a:xfrm>
            <a:off x="3841663" y="2956573"/>
            <a:ext cx="287998" cy="0"/>
          </a:xfrm>
          <a:prstGeom prst="line">
            <a:avLst/>
          </a:prstGeom>
          <a:noFill/>
          <a:ln w="25400">
            <a:solidFill>
              <a:srgbClr val="990000"/>
            </a:solidFill>
            <a:prstDash val="solid"/>
            <a:tailEnd type="triangle"/>
          </a:ln>
        </p:spPr>
        <p:txBody>
          <a:bodyPr/>
          <a:lstStyle/>
          <a:p>
            <a:endParaRPr lang="da-DK"/>
          </a:p>
        </p:txBody>
      </p:sp>
      <p:sp>
        <p:nvSpPr>
          <p:cNvPr id="38" name="Shape 6">
            <a:extLst>
              <a:ext uri="{FF2B5EF4-FFF2-40B4-BE49-F238E27FC236}">
                <a16:creationId xmlns:a16="http://schemas.microsoft.com/office/drawing/2014/main" id="{0E2D875A-D725-75F8-C09D-5DCF2D170D73}"/>
              </a:ext>
            </a:extLst>
          </p:cNvPr>
          <p:cNvSpPr/>
          <p:nvPr/>
        </p:nvSpPr>
        <p:spPr>
          <a:xfrm>
            <a:off x="5690498" y="2949599"/>
            <a:ext cx="287998" cy="0"/>
          </a:xfrm>
          <a:prstGeom prst="line">
            <a:avLst/>
          </a:prstGeom>
          <a:noFill/>
          <a:ln w="25400">
            <a:solidFill>
              <a:srgbClr val="990000"/>
            </a:solidFill>
            <a:prstDash val="solid"/>
            <a:tailEnd type="triangle"/>
          </a:ln>
        </p:spPr>
        <p:txBody>
          <a:bodyPr/>
          <a:lstStyle/>
          <a:p>
            <a:endParaRPr lang="da-DK"/>
          </a:p>
        </p:txBody>
      </p:sp>
      <p:sp>
        <p:nvSpPr>
          <p:cNvPr id="39" name="Shape 3">
            <a:extLst>
              <a:ext uri="{FF2B5EF4-FFF2-40B4-BE49-F238E27FC236}">
                <a16:creationId xmlns:a16="http://schemas.microsoft.com/office/drawing/2014/main" id="{AF55C7BE-DF95-F7A5-7791-5B0EB6DEB5B3}"/>
              </a:ext>
            </a:extLst>
          </p:cNvPr>
          <p:cNvSpPr/>
          <p:nvPr/>
        </p:nvSpPr>
        <p:spPr>
          <a:xfrm>
            <a:off x="6138504" y="2345771"/>
            <a:ext cx="1224000" cy="2088229"/>
          </a:xfrm>
          <a:prstGeom prst="roundRect">
            <a:avLst>
              <a:gd name="adj" fmla="val 2439"/>
            </a:avLst>
          </a:prstGeom>
          <a:solidFill>
            <a:srgbClr val="F7F7F7"/>
          </a:solidFill>
          <a:ln w="12700">
            <a:solidFill>
              <a:srgbClr val="D9D9D9"/>
            </a:solidFill>
            <a:prstDash val="solid"/>
          </a:ln>
        </p:spPr>
        <p:txBody>
          <a:bodyPr/>
          <a:lstStyle/>
          <a:p>
            <a:endParaRPr lang="da-DK"/>
          </a:p>
        </p:txBody>
      </p:sp>
      <p:sp>
        <p:nvSpPr>
          <p:cNvPr id="40" name="Shape 3">
            <a:extLst>
              <a:ext uri="{FF2B5EF4-FFF2-40B4-BE49-F238E27FC236}">
                <a16:creationId xmlns:a16="http://schemas.microsoft.com/office/drawing/2014/main" id="{00B7F977-986A-0ADA-823C-1415F2CBE42E}"/>
              </a:ext>
            </a:extLst>
          </p:cNvPr>
          <p:cNvSpPr/>
          <p:nvPr/>
        </p:nvSpPr>
        <p:spPr>
          <a:xfrm>
            <a:off x="7915329" y="2358176"/>
            <a:ext cx="1224000" cy="2075824"/>
          </a:xfrm>
          <a:prstGeom prst="roundRect">
            <a:avLst>
              <a:gd name="adj" fmla="val 2439"/>
            </a:avLst>
          </a:prstGeom>
          <a:solidFill>
            <a:srgbClr val="F7F7F7"/>
          </a:solidFill>
          <a:ln w="12700">
            <a:solidFill>
              <a:srgbClr val="D9D9D9"/>
            </a:solidFill>
            <a:prstDash val="solid"/>
          </a:ln>
        </p:spPr>
        <p:txBody>
          <a:bodyPr/>
          <a:lstStyle/>
          <a:p>
            <a:endParaRPr lang="da-DK"/>
          </a:p>
        </p:txBody>
      </p:sp>
      <p:sp>
        <p:nvSpPr>
          <p:cNvPr id="41" name="Shape 3">
            <a:extLst>
              <a:ext uri="{FF2B5EF4-FFF2-40B4-BE49-F238E27FC236}">
                <a16:creationId xmlns:a16="http://schemas.microsoft.com/office/drawing/2014/main" id="{6408B5D4-2832-4779-631B-0D51642A73C5}"/>
              </a:ext>
            </a:extLst>
          </p:cNvPr>
          <p:cNvSpPr/>
          <p:nvPr/>
        </p:nvSpPr>
        <p:spPr>
          <a:xfrm>
            <a:off x="9765585" y="2358176"/>
            <a:ext cx="1224000" cy="2075824"/>
          </a:xfrm>
          <a:prstGeom prst="roundRect">
            <a:avLst>
              <a:gd name="adj" fmla="val 2439"/>
            </a:avLst>
          </a:prstGeom>
          <a:solidFill>
            <a:schemeClr val="bg1">
              <a:lumMod val="75000"/>
            </a:schemeClr>
          </a:solidFill>
          <a:ln w="12700">
            <a:solidFill>
              <a:srgbClr val="C00000"/>
            </a:solidFill>
            <a:prstDash val="solid"/>
          </a:ln>
        </p:spPr>
        <p:txBody>
          <a:bodyPr/>
          <a:lstStyle/>
          <a:p>
            <a:endParaRPr lang="da-DK"/>
          </a:p>
        </p:txBody>
      </p:sp>
      <p:sp>
        <p:nvSpPr>
          <p:cNvPr id="42" name="Shape 6">
            <a:extLst>
              <a:ext uri="{FF2B5EF4-FFF2-40B4-BE49-F238E27FC236}">
                <a16:creationId xmlns:a16="http://schemas.microsoft.com/office/drawing/2014/main" id="{4396635C-19A6-E2F1-F954-C2B625C30386}"/>
              </a:ext>
            </a:extLst>
          </p:cNvPr>
          <p:cNvSpPr/>
          <p:nvPr/>
        </p:nvSpPr>
        <p:spPr>
          <a:xfrm>
            <a:off x="7515118" y="2936765"/>
            <a:ext cx="287998" cy="0"/>
          </a:xfrm>
          <a:prstGeom prst="line">
            <a:avLst/>
          </a:prstGeom>
          <a:noFill/>
          <a:ln w="25400">
            <a:solidFill>
              <a:srgbClr val="990000"/>
            </a:solidFill>
            <a:prstDash val="solid"/>
            <a:tailEnd type="triangle"/>
          </a:ln>
        </p:spPr>
        <p:txBody>
          <a:bodyPr/>
          <a:lstStyle/>
          <a:p>
            <a:endParaRPr lang="da-DK"/>
          </a:p>
        </p:txBody>
      </p:sp>
      <p:sp>
        <p:nvSpPr>
          <p:cNvPr id="43" name="Shape 6">
            <a:extLst>
              <a:ext uri="{FF2B5EF4-FFF2-40B4-BE49-F238E27FC236}">
                <a16:creationId xmlns:a16="http://schemas.microsoft.com/office/drawing/2014/main" id="{35E710CD-AF50-E846-CE42-3322D2D2FF42}"/>
              </a:ext>
            </a:extLst>
          </p:cNvPr>
          <p:cNvSpPr/>
          <p:nvPr/>
        </p:nvSpPr>
        <p:spPr>
          <a:xfrm>
            <a:off x="9333223" y="2929791"/>
            <a:ext cx="287998" cy="0"/>
          </a:xfrm>
          <a:prstGeom prst="line">
            <a:avLst/>
          </a:prstGeom>
          <a:noFill/>
          <a:ln w="25400">
            <a:solidFill>
              <a:srgbClr val="990000"/>
            </a:solidFill>
            <a:prstDash val="solid"/>
            <a:tailEnd type="triangle"/>
          </a:ln>
        </p:spPr>
        <p:txBody>
          <a:bodyPr/>
          <a:lstStyle/>
          <a:p>
            <a:endParaRPr lang="da-DK"/>
          </a:p>
        </p:txBody>
      </p:sp>
      <p:sp>
        <p:nvSpPr>
          <p:cNvPr id="45" name="Text 4">
            <a:extLst>
              <a:ext uri="{FF2B5EF4-FFF2-40B4-BE49-F238E27FC236}">
                <a16:creationId xmlns:a16="http://schemas.microsoft.com/office/drawing/2014/main" id="{A428228A-7F82-F566-3B09-2CF83180D740}"/>
              </a:ext>
            </a:extLst>
          </p:cNvPr>
          <p:cNvSpPr/>
          <p:nvPr/>
        </p:nvSpPr>
        <p:spPr>
          <a:xfrm>
            <a:off x="2341104" y="1807252"/>
            <a:ext cx="1490555" cy="274284"/>
          </a:xfrm>
          <a:prstGeom prst="rect">
            <a:avLst/>
          </a:prstGeom>
          <a:noFill/>
          <a:ln/>
        </p:spPr>
        <p:txBody>
          <a:bodyPr wrap="square" lIns="0" tIns="0" rIns="0" bIns="0" rtlCol="0" anchor="ctr"/>
          <a:lstStyle/>
          <a:p>
            <a:pPr algn="ctr"/>
            <a:r>
              <a:rPr lang="en-US" sz="1200" b="1" dirty="0">
                <a:solidFill>
                  <a:srgbClr val="990000"/>
                </a:solidFill>
              </a:rPr>
              <a:t>Primo </a:t>
            </a:r>
            <a:r>
              <a:rPr lang="en-US" sz="1200" b="1" dirty="0" err="1">
                <a:solidFill>
                  <a:srgbClr val="990000"/>
                </a:solidFill>
              </a:rPr>
              <a:t>maj</a:t>
            </a:r>
            <a:endParaRPr lang="en-US" sz="1200" dirty="0"/>
          </a:p>
        </p:txBody>
      </p:sp>
      <p:sp>
        <p:nvSpPr>
          <p:cNvPr id="46" name="Text 4">
            <a:extLst>
              <a:ext uri="{FF2B5EF4-FFF2-40B4-BE49-F238E27FC236}">
                <a16:creationId xmlns:a16="http://schemas.microsoft.com/office/drawing/2014/main" id="{97851EFC-5996-D882-3B6A-2EA8B6942AE8}"/>
              </a:ext>
            </a:extLst>
          </p:cNvPr>
          <p:cNvSpPr/>
          <p:nvPr/>
        </p:nvSpPr>
        <p:spPr>
          <a:xfrm>
            <a:off x="4173193" y="1795915"/>
            <a:ext cx="1490555" cy="274284"/>
          </a:xfrm>
          <a:prstGeom prst="rect">
            <a:avLst/>
          </a:prstGeom>
          <a:noFill/>
          <a:ln/>
        </p:spPr>
        <p:txBody>
          <a:bodyPr wrap="square" lIns="0" tIns="0" rIns="0" bIns="0" rtlCol="0" anchor="ctr"/>
          <a:lstStyle/>
          <a:p>
            <a:pPr algn="ctr"/>
            <a:r>
              <a:rPr lang="en-US" sz="1200" b="1" dirty="0">
                <a:solidFill>
                  <a:srgbClr val="990000"/>
                </a:solidFill>
              </a:rPr>
              <a:t>Primo </a:t>
            </a:r>
            <a:r>
              <a:rPr lang="en-US" sz="1200" b="1" dirty="0" err="1">
                <a:solidFill>
                  <a:srgbClr val="990000"/>
                </a:solidFill>
              </a:rPr>
              <a:t>maj</a:t>
            </a:r>
            <a:endParaRPr lang="en-US" sz="1200" dirty="0"/>
          </a:p>
        </p:txBody>
      </p:sp>
      <p:sp>
        <p:nvSpPr>
          <p:cNvPr id="47" name="Text 9">
            <a:extLst>
              <a:ext uri="{FF2B5EF4-FFF2-40B4-BE49-F238E27FC236}">
                <a16:creationId xmlns:a16="http://schemas.microsoft.com/office/drawing/2014/main" id="{2CC5CBD5-1818-CFD0-1882-03AC7A49E06C}"/>
              </a:ext>
            </a:extLst>
          </p:cNvPr>
          <p:cNvSpPr/>
          <p:nvPr/>
        </p:nvSpPr>
        <p:spPr>
          <a:xfrm>
            <a:off x="4285036" y="2537722"/>
            <a:ext cx="1307422" cy="1539349"/>
          </a:xfrm>
          <a:prstGeom prst="rect">
            <a:avLst/>
          </a:prstGeom>
          <a:noFill/>
          <a:ln/>
        </p:spPr>
        <p:txBody>
          <a:bodyPr wrap="square" lIns="0" tIns="0" rIns="0" bIns="0" rtlCol="0" anchor="ctr">
            <a:normAutofit/>
          </a:bodyPr>
          <a:lstStyle/>
          <a:p>
            <a:pPr algn="ctr"/>
            <a:r>
              <a:rPr lang="da-DK" sz="1100" b="1" dirty="0"/>
              <a:t>Officiel udmelding </a:t>
            </a:r>
            <a:r>
              <a:rPr lang="da-DK" sz="1100" dirty="0"/>
              <a:t>(generel nyhed) på DTU</a:t>
            </a:r>
            <a:endParaRPr lang="en-US" sz="1100" dirty="0"/>
          </a:p>
        </p:txBody>
      </p:sp>
      <p:sp>
        <p:nvSpPr>
          <p:cNvPr id="48" name="Text 9">
            <a:extLst>
              <a:ext uri="{FF2B5EF4-FFF2-40B4-BE49-F238E27FC236}">
                <a16:creationId xmlns:a16="http://schemas.microsoft.com/office/drawing/2014/main" id="{D3DC30CF-AE12-92D6-FFAE-5FECDC1BD9C8}"/>
              </a:ext>
            </a:extLst>
          </p:cNvPr>
          <p:cNvSpPr/>
          <p:nvPr/>
        </p:nvSpPr>
        <p:spPr>
          <a:xfrm>
            <a:off x="6113770" y="2558849"/>
            <a:ext cx="1307422" cy="1518221"/>
          </a:xfrm>
          <a:prstGeom prst="rect">
            <a:avLst/>
          </a:prstGeom>
          <a:noFill/>
          <a:ln/>
        </p:spPr>
        <p:txBody>
          <a:bodyPr wrap="square" lIns="0" tIns="0" rIns="0" bIns="0" rtlCol="0" anchor="ctr">
            <a:normAutofit/>
          </a:bodyPr>
          <a:lstStyle/>
          <a:p>
            <a:pPr algn="ctr"/>
            <a:r>
              <a:rPr lang="da-DK" sz="1100" b="1" dirty="0"/>
              <a:t>Udpegning</a:t>
            </a:r>
            <a:r>
              <a:rPr lang="da-DK" sz="1100" dirty="0"/>
              <a:t> af DTU REC-medlemmer</a:t>
            </a:r>
            <a:br>
              <a:rPr lang="da-DK" sz="1100" dirty="0"/>
            </a:br>
            <a:endParaRPr lang="en-US" sz="1100" dirty="0"/>
          </a:p>
        </p:txBody>
      </p:sp>
      <p:sp>
        <p:nvSpPr>
          <p:cNvPr id="49" name="Text 9">
            <a:extLst>
              <a:ext uri="{FF2B5EF4-FFF2-40B4-BE49-F238E27FC236}">
                <a16:creationId xmlns:a16="http://schemas.microsoft.com/office/drawing/2014/main" id="{61DB7F46-FE8C-DE0F-10D7-9E9514C7E872}"/>
              </a:ext>
            </a:extLst>
          </p:cNvPr>
          <p:cNvSpPr/>
          <p:nvPr/>
        </p:nvSpPr>
        <p:spPr>
          <a:xfrm>
            <a:off x="7889100" y="2565798"/>
            <a:ext cx="1307422" cy="1330907"/>
          </a:xfrm>
          <a:prstGeom prst="rect">
            <a:avLst/>
          </a:prstGeom>
          <a:noFill/>
          <a:ln/>
        </p:spPr>
        <p:txBody>
          <a:bodyPr wrap="square" lIns="0" tIns="0" rIns="0" bIns="0" rtlCol="0" anchor="ctr">
            <a:normAutofit/>
          </a:bodyPr>
          <a:lstStyle/>
          <a:p>
            <a:pPr algn="ctr"/>
            <a:r>
              <a:rPr lang="da-DK" sz="1100" b="1" dirty="0" err="1"/>
              <a:t>Kick-off</a:t>
            </a:r>
            <a:r>
              <a:rPr lang="da-DK" sz="1100" b="1" dirty="0"/>
              <a:t> seminar </a:t>
            </a:r>
            <a:r>
              <a:rPr lang="da-DK" sz="1100" dirty="0"/>
              <a:t>for DTU REC-medlemmer</a:t>
            </a:r>
            <a:endParaRPr lang="en-US" sz="1100" dirty="0"/>
          </a:p>
        </p:txBody>
      </p:sp>
      <p:sp>
        <p:nvSpPr>
          <p:cNvPr id="50" name="Text 9">
            <a:extLst>
              <a:ext uri="{FF2B5EF4-FFF2-40B4-BE49-F238E27FC236}">
                <a16:creationId xmlns:a16="http://schemas.microsoft.com/office/drawing/2014/main" id="{28BE1509-3EAE-A995-17C9-075B2A54174A}"/>
              </a:ext>
            </a:extLst>
          </p:cNvPr>
          <p:cNvSpPr/>
          <p:nvPr/>
        </p:nvSpPr>
        <p:spPr>
          <a:xfrm>
            <a:off x="9723118" y="2628819"/>
            <a:ext cx="1307422" cy="1160219"/>
          </a:xfrm>
          <a:prstGeom prst="rect">
            <a:avLst/>
          </a:prstGeom>
          <a:noFill/>
          <a:ln/>
        </p:spPr>
        <p:txBody>
          <a:bodyPr wrap="square" lIns="0" tIns="0" rIns="0" bIns="0" rtlCol="0" anchor="ctr">
            <a:normAutofit/>
          </a:bodyPr>
          <a:lstStyle/>
          <a:p>
            <a:pPr algn="ctr"/>
            <a:r>
              <a:rPr lang="da-DK" sz="1100" b="1" dirty="0"/>
              <a:t>Konstituerende DTU REC møde </a:t>
            </a:r>
            <a:r>
              <a:rPr lang="da-DK" sz="1100" dirty="0"/>
              <a:t>afholdes</a:t>
            </a:r>
            <a:endParaRPr lang="en-US" sz="1100" dirty="0"/>
          </a:p>
        </p:txBody>
      </p:sp>
      <p:sp>
        <p:nvSpPr>
          <p:cNvPr id="51" name="Text 4">
            <a:extLst>
              <a:ext uri="{FF2B5EF4-FFF2-40B4-BE49-F238E27FC236}">
                <a16:creationId xmlns:a16="http://schemas.microsoft.com/office/drawing/2014/main" id="{07565409-4CF2-4FE3-1F56-BD2753FBA574}"/>
              </a:ext>
            </a:extLst>
          </p:cNvPr>
          <p:cNvSpPr/>
          <p:nvPr/>
        </p:nvSpPr>
        <p:spPr>
          <a:xfrm>
            <a:off x="6002386" y="1795915"/>
            <a:ext cx="1490555" cy="274284"/>
          </a:xfrm>
          <a:prstGeom prst="rect">
            <a:avLst/>
          </a:prstGeom>
          <a:noFill/>
          <a:ln/>
        </p:spPr>
        <p:txBody>
          <a:bodyPr wrap="square" lIns="0" tIns="0" rIns="0" bIns="0" rtlCol="0" anchor="ctr"/>
          <a:lstStyle/>
          <a:p>
            <a:pPr algn="ctr"/>
            <a:r>
              <a:rPr lang="en-US" sz="1200" b="1" dirty="0">
                <a:solidFill>
                  <a:srgbClr val="990000"/>
                </a:solidFill>
              </a:rPr>
              <a:t>Medio </a:t>
            </a:r>
            <a:r>
              <a:rPr lang="en-US" sz="1200" b="1" dirty="0" err="1">
                <a:solidFill>
                  <a:srgbClr val="990000"/>
                </a:solidFill>
              </a:rPr>
              <a:t>maj</a:t>
            </a:r>
            <a:endParaRPr lang="en-US" sz="1200" dirty="0"/>
          </a:p>
        </p:txBody>
      </p:sp>
      <p:sp>
        <p:nvSpPr>
          <p:cNvPr id="52" name="Text 4">
            <a:extLst>
              <a:ext uri="{FF2B5EF4-FFF2-40B4-BE49-F238E27FC236}">
                <a16:creationId xmlns:a16="http://schemas.microsoft.com/office/drawing/2014/main" id="{AF42B5F0-F376-8280-3086-35803670673E}"/>
              </a:ext>
            </a:extLst>
          </p:cNvPr>
          <p:cNvSpPr/>
          <p:nvPr/>
        </p:nvSpPr>
        <p:spPr>
          <a:xfrm>
            <a:off x="7782051" y="1804097"/>
            <a:ext cx="1490555" cy="274284"/>
          </a:xfrm>
          <a:prstGeom prst="rect">
            <a:avLst/>
          </a:prstGeom>
          <a:noFill/>
          <a:ln/>
        </p:spPr>
        <p:txBody>
          <a:bodyPr wrap="square" lIns="0" tIns="0" rIns="0" bIns="0" rtlCol="0" anchor="ctr"/>
          <a:lstStyle/>
          <a:p>
            <a:pPr algn="ctr"/>
            <a:r>
              <a:rPr lang="en-US" sz="1200" b="1" dirty="0">
                <a:solidFill>
                  <a:srgbClr val="990000"/>
                </a:solidFill>
              </a:rPr>
              <a:t>Juni</a:t>
            </a:r>
            <a:endParaRPr lang="en-US" sz="1200" dirty="0"/>
          </a:p>
        </p:txBody>
      </p:sp>
      <p:sp>
        <p:nvSpPr>
          <p:cNvPr id="53" name="Text 4">
            <a:extLst>
              <a:ext uri="{FF2B5EF4-FFF2-40B4-BE49-F238E27FC236}">
                <a16:creationId xmlns:a16="http://schemas.microsoft.com/office/drawing/2014/main" id="{856D918A-BBCC-8484-B50B-6FF8E562A543}"/>
              </a:ext>
            </a:extLst>
          </p:cNvPr>
          <p:cNvSpPr/>
          <p:nvPr/>
        </p:nvSpPr>
        <p:spPr>
          <a:xfrm>
            <a:off x="9398824" y="1789324"/>
            <a:ext cx="2029985" cy="420921"/>
          </a:xfrm>
          <a:prstGeom prst="rect">
            <a:avLst/>
          </a:prstGeom>
          <a:noFill/>
          <a:ln/>
        </p:spPr>
        <p:txBody>
          <a:bodyPr wrap="square" lIns="0" tIns="0" rIns="0" bIns="0" rtlCol="0" anchor="ctr"/>
          <a:lstStyle/>
          <a:p>
            <a:pPr algn="ctr"/>
            <a:r>
              <a:rPr lang="en-US" sz="1200" b="1" dirty="0">
                <a:solidFill>
                  <a:srgbClr val="990000"/>
                </a:solidFill>
              </a:rPr>
              <a:t>Ultimo august/primo </a:t>
            </a:r>
            <a:r>
              <a:rPr lang="en-US" sz="1200" b="1" dirty="0" err="1">
                <a:solidFill>
                  <a:srgbClr val="990000"/>
                </a:solidFill>
              </a:rPr>
              <a:t>september</a:t>
            </a:r>
            <a:endParaRPr lang="en-US" sz="1200" dirty="0"/>
          </a:p>
        </p:txBody>
      </p:sp>
      <p:sp>
        <p:nvSpPr>
          <p:cNvPr id="4" name="Title 9">
            <a:extLst>
              <a:ext uri="{FF2B5EF4-FFF2-40B4-BE49-F238E27FC236}">
                <a16:creationId xmlns:a16="http://schemas.microsoft.com/office/drawing/2014/main" id="{885D5DA2-7225-BC87-79F0-E343C5056B78}"/>
              </a:ext>
            </a:extLst>
          </p:cNvPr>
          <p:cNvSpPr txBox="1">
            <a:spLocks/>
          </p:cNvSpPr>
          <p:nvPr/>
        </p:nvSpPr>
        <p:spPr>
          <a:xfrm>
            <a:off x="1846734" y="596219"/>
            <a:ext cx="9312374" cy="972716"/>
          </a:xfrm>
          <a:prstGeom prst="rect">
            <a:avLst/>
          </a:prstGeom>
        </p:spPr>
        <p:txBody>
          <a:bodyPr/>
          <a:lstStyle>
            <a:lvl1pPr algn="l" rtl="0" eaLnBrk="1" fontAlgn="base" hangingPunct="1">
              <a:spcBef>
                <a:spcPct val="0"/>
              </a:spcBef>
              <a:spcAft>
                <a:spcPct val="0"/>
              </a:spcAft>
              <a:defRPr sz="3000" b="1">
                <a:solidFill>
                  <a:srgbClr val="000000"/>
                </a:solidFill>
                <a:latin typeface="+mj-lt"/>
                <a:ea typeface="+mj-ea"/>
                <a:cs typeface="+mj-cs"/>
              </a:defRPr>
            </a:lvl1pPr>
            <a:lvl2pPr algn="l" rtl="0" eaLnBrk="1" fontAlgn="base" hangingPunct="1">
              <a:spcBef>
                <a:spcPct val="0"/>
              </a:spcBef>
              <a:spcAft>
                <a:spcPct val="0"/>
              </a:spcAft>
              <a:defRPr sz="2400" b="1">
                <a:solidFill>
                  <a:schemeClr val="tx1"/>
                </a:solidFill>
                <a:latin typeface="Verdana" pitchFamily="34" charset="0"/>
                <a:ea typeface="ＭＳ Ｐゴシック" pitchFamily="-80" charset="-128"/>
              </a:defRPr>
            </a:lvl2pPr>
            <a:lvl3pPr algn="l" rtl="0" eaLnBrk="1" fontAlgn="base" hangingPunct="1">
              <a:spcBef>
                <a:spcPct val="0"/>
              </a:spcBef>
              <a:spcAft>
                <a:spcPct val="0"/>
              </a:spcAft>
              <a:defRPr sz="2400" b="1">
                <a:solidFill>
                  <a:schemeClr val="tx1"/>
                </a:solidFill>
                <a:latin typeface="Verdana" pitchFamily="34" charset="0"/>
                <a:ea typeface="ＭＳ Ｐゴシック" pitchFamily="-80" charset="-128"/>
              </a:defRPr>
            </a:lvl3pPr>
            <a:lvl4pPr algn="l" rtl="0" eaLnBrk="1" fontAlgn="base" hangingPunct="1">
              <a:spcBef>
                <a:spcPct val="0"/>
              </a:spcBef>
              <a:spcAft>
                <a:spcPct val="0"/>
              </a:spcAft>
              <a:defRPr sz="2400" b="1">
                <a:solidFill>
                  <a:schemeClr val="tx1"/>
                </a:solidFill>
                <a:latin typeface="Verdana" pitchFamily="34" charset="0"/>
                <a:ea typeface="ＭＳ Ｐゴシック" pitchFamily="-80" charset="-128"/>
              </a:defRPr>
            </a:lvl4pPr>
            <a:lvl5pPr algn="l" rtl="0" eaLnBrk="1" fontAlgn="base" hangingPunct="1">
              <a:spcBef>
                <a:spcPct val="0"/>
              </a:spcBef>
              <a:spcAft>
                <a:spcPct val="0"/>
              </a:spcAft>
              <a:defRPr sz="2400" b="1">
                <a:solidFill>
                  <a:schemeClr val="tx1"/>
                </a:solidFill>
                <a:latin typeface="Verdana" pitchFamily="34" charset="0"/>
                <a:ea typeface="ＭＳ Ｐゴシック" pitchFamily="-80" charset="-128"/>
              </a:defRPr>
            </a:lvl5pPr>
            <a:lvl6pPr marL="457200" algn="l" rtl="0" eaLnBrk="1" fontAlgn="base" hangingPunct="1">
              <a:spcBef>
                <a:spcPct val="0"/>
              </a:spcBef>
              <a:spcAft>
                <a:spcPct val="0"/>
              </a:spcAft>
              <a:defRPr sz="2400" b="1">
                <a:solidFill>
                  <a:schemeClr val="tx1"/>
                </a:solidFill>
                <a:latin typeface="Verdana" pitchFamily="34" charset="0"/>
                <a:ea typeface="ＭＳ Ｐゴシック" pitchFamily="-80" charset="-128"/>
              </a:defRPr>
            </a:lvl6pPr>
            <a:lvl7pPr marL="914400" algn="l" rtl="0" eaLnBrk="1" fontAlgn="base" hangingPunct="1">
              <a:spcBef>
                <a:spcPct val="0"/>
              </a:spcBef>
              <a:spcAft>
                <a:spcPct val="0"/>
              </a:spcAft>
              <a:defRPr sz="2400" b="1">
                <a:solidFill>
                  <a:schemeClr val="tx1"/>
                </a:solidFill>
                <a:latin typeface="Verdana" pitchFamily="34" charset="0"/>
                <a:ea typeface="ＭＳ Ｐゴシック" pitchFamily="-80" charset="-128"/>
              </a:defRPr>
            </a:lvl7pPr>
            <a:lvl8pPr marL="1371600" algn="l" rtl="0" eaLnBrk="1" fontAlgn="base" hangingPunct="1">
              <a:spcBef>
                <a:spcPct val="0"/>
              </a:spcBef>
              <a:spcAft>
                <a:spcPct val="0"/>
              </a:spcAft>
              <a:defRPr sz="2400" b="1">
                <a:solidFill>
                  <a:schemeClr val="tx1"/>
                </a:solidFill>
                <a:latin typeface="Verdana" pitchFamily="34" charset="0"/>
                <a:ea typeface="ＭＳ Ｐゴシック" pitchFamily="-80" charset="-128"/>
              </a:defRPr>
            </a:lvl8pPr>
            <a:lvl9pPr marL="1828800" algn="l" rtl="0" eaLnBrk="1" fontAlgn="base" hangingPunct="1">
              <a:spcBef>
                <a:spcPct val="0"/>
              </a:spcBef>
              <a:spcAft>
                <a:spcPct val="0"/>
              </a:spcAft>
              <a:defRPr sz="2400" b="1">
                <a:solidFill>
                  <a:schemeClr val="tx1"/>
                </a:solidFill>
                <a:latin typeface="Verdana" pitchFamily="34" charset="0"/>
                <a:ea typeface="ＭＳ Ｐゴシック" pitchFamily="-80" charset="-128"/>
              </a:defRPr>
            </a:lvl9pPr>
          </a:lstStyle>
          <a:p>
            <a:r>
              <a:rPr lang="en-US" sz="3200" kern="0" dirty="0" err="1">
                <a:solidFill>
                  <a:srgbClr val="1F1F1F"/>
                </a:solidFill>
                <a:latin typeface="Aptos Display" pitchFamily="34" charset="0"/>
                <a:ea typeface="Aptos Display" pitchFamily="34" charset="-122"/>
                <a:cs typeface="Aptos Display" pitchFamily="34" charset="-120"/>
              </a:rPr>
              <a:t>Proces</a:t>
            </a:r>
            <a:r>
              <a:rPr lang="en-US" sz="3200" kern="0" dirty="0">
                <a:solidFill>
                  <a:srgbClr val="1F1F1F"/>
                </a:solidFill>
                <a:latin typeface="Aptos Display" pitchFamily="34" charset="0"/>
                <a:ea typeface="Aptos Display" pitchFamily="34" charset="-122"/>
                <a:cs typeface="Aptos Display" pitchFamily="34" charset="-120"/>
              </a:rPr>
              <a:t> for </a:t>
            </a:r>
            <a:r>
              <a:rPr lang="en-US" sz="3200" kern="0" dirty="0" err="1">
                <a:solidFill>
                  <a:srgbClr val="1F1F1F"/>
                </a:solidFill>
                <a:latin typeface="Aptos Display" pitchFamily="34" charset="0"/>
                <a:ea typeface="Aptos Display" pitchFamily="34" charset="-122"/>
                <a:cs typeface="Aptos Display" pitchFamily="34" charset="-120"/>
              </a:rPr>
              <a:t>udmelding</a:t>
            </a:r>
            <a:r>
              <a:rPr lang="en-US" sz="3200" kern="0" dirty="0">
                <a:solidFill>
                  <a:srgbClr val="1F1F1F"/>
                </a:solidFill>
                <a:latin typeface="Aptos Display" pitchFamily="34" charset="0"/>
                <a:ea typeface="Aptos Display" pitchFamily="34" charset="-122"/>
                <a:cs typeface="Aptos Display" pitchFamily="34" charset="-120"/>
              </a:rPr>
              <a:t> </a:t>
            </a:r>
            <a:r>
              <a:rPr lang="en-US" sz="3200" kern="0" dirty="0" err="1">
                <a:solidFill>
                  <a:srgbClr val="1F1F1F"/>
                </a:solidFill>
                <a:latin typeface="Aptos Display" pitchFamily="34" charset="0"/>
                <a:ea typeface="Aptos Display" pitchFamily="34" charset="-122"/>
                <a:cs typeface="Aptos Display" pitchFamily="34" charset="-120"/>
              </a:rPr>
              <a:t>og</a:t>
            </a:r>
            <a:r>
              <a:rPr lang="en-US" sz="3200" kern="0" dirty="0">
                <a:solidFill>
                  <a:srgbClr val="1F1F1F"/>
                </a:solidFill>
                <a:latin typeface="Aptos Display" pitchFamily="34" charset="0"/>
                <a:ea typeface="Aptos Display" pitchFamily="34" charset="-122"/>
                <a:cs typeface="Aptos Display" pitchFamily="34" charset="-120"/>
              </a:rPr>
              <a:t> </a:t>
            </a:r>
            <a:r>
              <a:rPr lang="en-US" sz="3200" kern="0" dirty="0" err="1">
                <a:solidFill>
                  <a:srgbClr val="1F1F1F"/>
                </a:solidFill>
                <a:latin typeface="Aptos Display" pitchFamily="34" charset="0"/>
                <a:ea typeface="Aptos Display" pitchFamily="34" charset="-122"/>
                <a:cs typeface="Aptos Display" pitchFamily="34" charset="-120"/>
              </a:rPr>
              <a:t>opstart</a:t>
            </a:r>
            <a:r>
              <a:rPr lang="en-US" sz="3200" kern="0" dirty="0">
                <a:solidFill>
                  <a:srgbClr val="1F1F1F"/>
                </a:solidFill>
                <a:latin typeface="Aptos Display" pitchFamily="34" charset="0"/>
                <a:ea typeface="Aptos Display" pitchFamily="34" charset="-122"/>
                <a:cs typeface="Aptos Display" pitchFamily="34" charset="-120"/>
              </a:rPr>
              <a:t> </a:t>
            </a:r>
            <a:r>
              <a:rPr lang="en-US" sz="3200" kern="0" dirty="0" err="1">
                <a:solidFill>
                  <a:srgbClr val="1F1F1F"/>
                </a:solidFill>
                <a:latin typeface="Aptos Display" pitchFamily="34" charset="0"/>
                <a:ea typeface="Aptos Display" pitchFamily="34" charset="-122"/>
                <a:cs typeface="Aptos Display" pitchFamily="34" charset="-120"/>
              </a:rPr>
              <a:t>af</a:t>
            </a:r>
            <a:r>
              <a:rPr lang="en-US" sz="3200" kern="0" dirty="0">
                <a:solidFill>
                  <a:srgbClr val="1F1F1F"/>
                </a:solidFill>
                <a:latin typeface="Aptos Display" pitchFamily="34" charset="0"/>
                <a:ea typeface="Aptos Display" pitchFamily="34" charset="-122"/>
                <a:cs typeface="Aptos Display" pitchFamily="34" charset="-120"/>
              </a:rPr>
              <a:t> DTU REC </a:t>
            </a:r>
            <a:endParaRPr lang="en-GB" kern="0" dirty="0"/>
          </a:p>
        </p:txBody>
      </p:sp>
      <p:sp>
        <p:nvSpPr>
          <p:cNvPr id="9" name="Footer Placeholder 17">
            <a:extLst>
              <a:ext uri="{FF2B5EF4-FFF2-40B4-BE49-F238E27FC236}">
                <a16:creationId xmlns:a16="http://schemas.microsoft.com/office/drawing/2014/main" id="{D46A9A7D-B093-A95B-23D5-43FD38B3531C}"/>
              </a:ext>
            </a:extLst>
          </p:cNvPr>
          <p:cNvSpPr txBox="1">
            <a:spLocks/>
          </p:cNvSpPr>
          <p:nvPr/>
        </p:nvSpPr>
        <p:spPr>
          <a:xfrm>
            <a:off x="5590800" y="6541200"/>
            <a:ext cx="5497200" cy="316800"/>
          </a:xfrm>
          <a:prstGeom prst="rect">
            <a:avLst/>
          </a:prstGeom>
        </p:spPr>
        <p:txBody>
          <a:bodyPr anchor="ctr"/>
          <a:lstStyle>
            <a:defPPr>
              <a:defRPr lang="da-DK"/>
            </a:defPPr>
            <a:lvl1pPr algn="l" rtl="0" fontAlgn="base">
              <a:spcBef>
                <a:spcPct val="50000"/>
              </a:spcBef>
              <a:spcAft>
                <a:spcPct val="0"/>
              </a:spcAft>
              <a:defRPr sz="1600" kern="1200">
                <a:solidFill>
                  <a:schemeClr val="tx1"/>
                </a:solidFill>
                <a:latin typeface="Verdana" pitchFamily="34" charset="0"/>
                <a:ea typeface="ＭＳ Ｐゴシック" pitchFamily="-80" charset="-128"/>
                <a:cs typeface="+mn-cs"/>
              </a:defRPr>
            </a:lvl1pPr>
            <a:lvl2pPr marL="457200" algn="l" rtl="0" fontAlgn="base">
              <a:spcBef>
                <a:spcPct val="50000"/>
              </a:spcBef>
              <a:spcAft>
                <a:spcPct val="0"/>
              </a:spcAft>
              <a:defRPr sz="1600" kern="1200">
                <a:solidFill>
                  <a:schemeClr val="tx1"/>
                </a:solidFill>
                <a:latin typeface="Verdana" pitchFamily="34" charset="0"/>
                <a:ea typeface="ＭＳ Ｐゴシック" pitchFamily="-80" charset="-128"/>
                <a:cs typeface="+mn-cs"/>
              </a:defRPr>
            </a:lvl2pPr>
            <a:lvl3pPr marL="914400" algn="l" rtl="0" fontAlgn="base">
              <a:spcBef>
                <a:spcPct val="50000"/>
              </a:spcBef>
              <a:spcAft>
                <a:spcPct val="0"/>
              </a:spcAft>
              <a:defRPr sz="1600" kern="1200">
                <a:solidFill>
                  <a:schemeClr val="tx1"/>
                </a:solidFill>
                <a:latin typeface="Verdana" pitchFamily="34" charset="0"/>
                <a:ea typeface="ＭＳ Ｐゴシック" pitchFamily="-80" charset="-128"/>
                <a:cs typeface="+mn-cs"/>
              </a:defRPr>
            </a:lvl3pPr>
            <a:lvl4pPr marL="1371600" algn="l" rtl="0" fontAlgn="base">
              <a:spcBef>
                <a:spcPct val="50000"/>
              </a:spcBef>
              <a:spcAft>
                <a:spcPct val="0"/>
              </a:spcAft>
              <a:defRPr sz="1600" kern="1200">
                <a:solidFill>
                  <a:schemeClr val="tx1"/>
                </a:solidFill>
                <a:latin typeface="Verdana" pitchFamily="34" charset="0"/>
                <a:ea typeface="ＭＳ Ｐゴシック" pitchFamily="-80" charset="-128"/>
                <a:cs typeface="+mn-cs"/>
              </a:defRPr>
            </a:lvl4pPr>
            <a:lvl5pPr marL="1828800" algn="l" rtl="0" fontAlgn="base">
              <a:spcBef>
                <a:spcPct val="50000"/>
              </a:spcBef>
              <a:spcAft>
                <a:spcPct val="0"/>
              </a:spcAft>
              <a:defRPr sz="1600" kern="1200">
                <a:solidFill>
                  <a:schemeClr val="tx1"/>
                </a:solidFill>
                <a:latin typeface="Verdana" pitchFamily="34" charset="0"/>
                <a:ea typeface="ＭＳ Ｐゴシック" pitchFamily="-80" charset="-128"/>
                <a:cs typeface="+mn-cs"/>
              </a:defRPr>
            </a:lvl5pPr>
            <a:lvl6pPr marL="2286000" algn="l" defTabSz="914400" rtl="0" eaLnBrk="1" latinLnBrk="0" hangingPunct="1">
              <a:defRPr sz="1600" kern="1200">
                <a:solidFill>
                  <a:schemeClr val="tx1"/>
                </a:solidFill>
                <a:latin typeface="Verdana" pitchFamily="34" charset="0"/>
                <a:ea typeface="ＭＳ Ｐゴシック" pitchFamily="-80" charset="-128"/>
                <a:cs typeface="+mn-cs"/>
              </a:defRPr>
            </a:lvl6pPr>
            <a:lvl7pPr marL="2743200" algn="l" defTabSz="914400" rtl="0" eaLnBrk="1" latinLnBrk="0" hangingPunct="1">
              <a:defRPr sz="1600" kern="1200">
                <a:solidFill>
                  <a:schemeClr val="tx1"/>
                </a:solidFill>
                <a:latin typeface="Verdana" pitchFamily="34" charset="0"/>
                <a:ea typeface="ＭＳ Ｐゴシック" pitchFamily="-80" charset="-128"/>
                <a:cs typeface="+mn-cs"/>
              </a:defRPr>
            </a:lvl7pPr>
            <a:lvl8pPr marL="3200400" algn="l" defTabSz="914400" rtl="0" eaLnBrk="1" latinLnBrk="0" hangingPunct="1">
              <a:defRPr sz="1600" kern="1200">
                <a:solidFill>
                  <a:schemeClr val="tx1"/>
                </a:solidFill>
                <a:latin typeface="Verdana" pitchFamily="34" charset="0"/>
                <a:ea typeface="ＭＳ Ｐゴシック" pitchFamily="-80" charset="-128"/>
                <a:cs typeface="+mn-cs"/>
              </a:defRPr>
            </a:lvl8pPr>
            <a:lvl9pPr marL="3657600" algn="l" defTabSz="914400" rtl="0" eaLnBrk="1" latinLnBrk="0" hangingPunct="1">
              <a:defRPr sz="1600" kern="1200">
                <a:solidFill>
                  <a:schemeClr val="tx1"/>
                </a:solidFill>
                <a:latin typeface="Verdana" pitchFamily="34" charset="0"/>
                <a:ea typeface="ＭＳ Ｐゴシック" pitchFamily="-80" charset="-128"/>
                <a:cs typeface="+mn-cs"/>
              </a:defRPr>
            </a:lvl9pPr>
          </a:lstStyle>
          <a:p>
            <a:pPr algn="r"/>
            <a:r>
              <a:rPr lang="en-GB" sz="700" dirty="0">
                <a:solidFill>
                  <a:schemeClr val="bg1"/>
                </a:solidFill>
                <a:latin typeface="+mn-lt"/>
                <a:ea typeface="Verdana" panose="020B0604030504040204" pitchFamily="34" charset="0"/>
              </a:rPr>
              <a:t>DTU Research Ethics Committee (DTU REC)</a:t>
            </a:r>
          </a:p>
        </p:txBody>
      </p:sp>
      <p:sp>
        <p:nvSpPr>
          <p:cNvPr id="10" name="Date Placeholder 1">
            <a:extLst>
              <a:ext uri="{FF2B5EF4-FFF2-40B4-BE49-F238E27FC236}">
                <a16:creationId xmlns:a16="http://schemas.microsoft.com/office/drawing/2014/main" id="{DAB29416-6237-39FF-5EE2-47A4D9C36D6E}"/>
              </a:ext>
            </a:extLst>
          </p:cNvPr>
          <p:cNvSpPr txBox="1">
            <a:spLocks/>
          </p:cNvSpPr>
          <p:nvPr/>
        </p:nvSpPr>
        <p:spPr>
          <a:xfrm>
            <a:off x="252000" y="6541200"/>
            <a:ext cx="1105200" cy="316800"/>
          </a:xfrm>
          <a:prstGeom prst="rect">
            <a:avLst/>
          </a:prstGeom>
        </p:spPr>
        <p:txBody>
          <a:bodyPr/>
          <a:lstStyle>
            <a:defPPr>
              <a:defRPr lang="da-DK"/>
            </a:defPPr>
            <a:lvl1pPr algn="l" rtl="0" fontAlgn="base">
              <a:spcBef>
                <a:spcPct val="50000"/>
              </a:spcBef>
              <a:spcAft>
                <a:spcPct val="0"/>
              </a:spcAft>
              <a:defRPr sz="1600" kern="1200">
                <a:solidFill>
                  <a:schemeClr val="tx1"/>
                </a:solidFill>
                <a:latin typeface="Verdana" pitchFamily="34" charset="0"/>
                <a:ea typeface="ＭＳ Ｐゴシック" pitchFamily="-80" charset="-128"/>
                <a:cs typeface="+mn-cs"/>
              </a:defRPr>
            </a:lvl1pPr>
            <a:lvl2pPr marL="457200" algn="l" rtl="0" fontAlgn="base">
              <a:spcBef>
                <a:spcPct val="50000"/>
              </a:spcBef>
              <a:spcAft>
                <a:spcPct val="0"/>
              </a:spcAft>
              <a:defRPr sz="1600" kern="1200">
                <a:solidFill>
                  <a:schemeClr val="tx1"/>
                </a:solidFill>
                <a:latin typeface="Verdana" pitchFamily="34" charset="0"/>
                <a:ea typeface="ＭＳ Ｐゴシック" pitchFamily="-80" charset="-128"/>
                <a:cs typeface="+mn-cs"/>
              </a:defRPr>
            </a:lvl2pPr>
            <a:lvl3pPr marL="914400" algn="l" rtl="0" fontAlgn="base">
              <a:spcBef>
                <a:spcPct val="50000"/>
              </a:spcBef>
              <a:spcAft>
                <a:spcPct val="0"/>
              </a:spcAft>
              <a:defRPr sz="1600" kern="1200">
                <a:solidFill>
                  <a:schemeClr val="tx1"/>
                </a:solidFill>
                <a:latin typeface="Verdana" pitchFamily="34" charset="0"/>
                <a:ea typeface="ＭＳ Ｐゴシック" pitchFamily="-80" charset="-128"/>
                <a:cs typeface="+mn-cs"/>
              </a:defRPr>
            </a:lvl3pPr>
            <a:lvl4pPr marL="1371600" algn="l" rtl="0" fontAlgn="base">
              <a:spcBef>
                <a:spcPct val="50000"/>
              </a:spcBef>
              <a:spcAft>
                <a:spcPct val="0"/>
              </a:spcAft>
              <a:defRPr sz="1600" kern="1200">
                <a:solidFill>
                  <a:schemeClr val="tx1"/>
                </a:solidFill>
                <a:latin typeface="Verdana" pitchFamily="34" charset="0"/>
                <a:ea typeface="ＭＳ Ｐゴシック" pitchFamily="-80" charset="-128"/>
                <a:cs typeface="+mn-cs"/>
              </a:defRPr>
            </a:lvl4pPr>
            <a:lvl5pPr marL="1828800" algn="l" rtl="0" fontAlgn="base">
              <a:spcBef>
                <a:spcPct val="50000"/>
              </a:spcBef>
              <a:spcAft>
                <a:spcPct val="0"/>
              </a:spcAft>
              <a:defRPr sz="1600" kern="1200">
                <a:solidFill>
                  <a:schemeClr val="tx1"/>
                </a:solidFill>
                <a:latin typeface="Verdana" pitchFamily="34" charset="0"/>
                <a:ea typeface="ＭＳ Ｐゴシック" pitchFamily="-80" charset="-128"/>
                <a:cs typeface="+mn-cs"/>
              </a:defRPr>
            </a:lvl5pPr>
            <a:lvl6pPr marL="2286000" algn="l" defTabSz="914400" rtl="0" eaLnBrk="1" latinLnBrk="0" hangingPunct="1">
              <a:defRPr sz="1600" kern="1200">
                <a:solidFill>
                  <a:schemeClr val="tx1"/>
                </a:solidFill>
                <a:latin typeface="Verdana" pitchFamily="34" charset="0"/>
                <a:ea typeface="ＭＳ Ｐゴシック" pitchFamily="-80" charset="-128"/>
                <a:cs typeface="+mn-cs"/>
              </a:defRPr>
            </a:lvl6pPr>
            <a:lvl7pPr marL="2743200" algn="l" defTabSz="914400" rtl="0" eaLnBrk="1" latinLnBrk="0" hangingPunct="1">
              <a:defRPr sz="1600" kern="1200">
                <a:solidFill>
                  <a:schemeClr val="tx1"/>
                </a:solidFill>
                <a:latin typeface="Verdana" pitchFamily="34" charset="0"/>
                <a:ea typeface="ＭＳ Ｐゴシック" pitchFamily="-80" charset="-128"/>
                <a:cs typeface="+mn-cs"/>
              </a:defRPr>
            </a:lvl7pPr>
            <a:lvl8pPr marL="3200400" algn="l" defTabSz="914400" rtl="0" eaLnBrk="1" latinLnBrk="0" hangingPunct="1">
              <a:defRPr sz="1600" kern="1200">
                <a:solidFill>
                  <a:schemeClr val="tx1"/>
                </a:solidFill>
                <a:latin typeface="Verdana" pitchFamily="34" charset="0"/>
                <a:ea typeface="ＭＳ Ｐゴシック" pitchFamily="-80" charset="-128"/>
                <a:cs typeface="+mn-cs"/>
              </a:defRPr>
            </a:lvl8pPr>
            <a:lvl9pPr marL="3657600" algn="l" defTabSz="914400" rtl="0" eaLnBrk="1" latinLnBrk="0" hangingPunct="1">
              <a:defRPr sz="1600" kern="1200">
                <a:solidFill>
                  <a:schemeClr val="tx1"/>
                </a:solidFill>
                <a:latin typeface="Verdana" pitchFamily="34" charset="0"/>
                <a:ea typeface="ＭＳ Ｐゴシック" pitchFamily="-80" charset="-128"/>
                <a:cs typeface="+mn-cs"/>
              </a:defRPr>
            </a:lvl9pPr>
          </a:lstStyle>
          <a:p>
            <a:r>
              <a:rPr lang="en-GB" sz="700" b="1" dirty="0">
                <a:solidFill>
                  <a:schemeClr val="bg1"/>
                </a:solidFill>
                <a:latin typeface="+mj-lt"/>
                <a:ea typeface="Verdana" panose="020B0604030504040204" pitchFamily="34" charset="0"/>
              </a:rPr>
              <a:t>29-04-2026 </a:t>
            </a:r>
          </a:p>
        </p:txBody>
      </p:sp>
      <p:sp>
        <p:nvSpPr>
          <p:cNvPr id="12" name="TextBox 11">
            <a:extLst>
              <a:ext uri="{FF2B5EF4-FFF2-40B4-BE49-F238E27FC236}">
                <a16:creationId xmlns:a16="http://schemas.microsoft.com/office/drawing/2014/main" id="{20AEBDBC-D3C1-C5A1-7ADA-6E6BADC7660B}"/>
              </a:ext>
            </a:extLst>
          </p:cNvPr>
          <p:cNvSpPr txBox="1"/>
          <p:nvPr/>
        </p:nvSpPr>
        <p:spPr>
          <a:xfrm>
            <a:off x="11428809" y="6599572"/>
            <a:ext cx="509604" cy="200055"/>
          </a:xfrm>
          <a:prstGeom prst="rect">
            <a:avLst/>
          </a:prstGeom>
          <a:noFill/>
        </p:spPr>
        <p:txBody>
          <a:bodyPr wrap="square">
            <a:spAutoFit/>
          </a:bodyPr>
          <a:lstStyle/>
          <a:p>
            <a:fld id="{103EA872-A674-449B-A120-B97244F8E91D}" type="slidenum">
              <a:rPr lang="en-GB" sz="700" b="1" smtClean="0">
                <a:solidFill>
                  <a:schemeClr val="bg1"/>
                </a:solidFill>
                <a:latin typeface="+mn-lt"/>
              </a:rPr>
              <a:pPr/>
              <a:t>9</a:t>
            </a:fld>
            <a:endParaRPr lang="en-GB" sz="700" b="1" dirty="0">
              <a:solidFill>
                <a:schemeClr val="bg1"/>
              </a:solidFill>
              <a:latin typeface="+mn-lt"/>
            </a:endParaRPr>
          </a:p>
        </p:txBody>
      </p:sp>
    </p:spTree>
    <p:extLst>
      <p:ext uri="{BB962C8B-B14F-4D97-AF65-F5344CB8AC3E}">
        <p14:creationId xmlns:p14="http://schemas.microsoft.com/office/powerpoint/2010/main" val="2283519684"/>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SDNEW" val="False"/>
</p:tagLst>
</file>

<file path=ppt/tags/tag2.xml><?xml version="1.0" encoding="utf-8"?>
<p:tagLst xmlns:a="http://schemas.openxmlformats.org/drawingml/2006/main" xmlns:r="http://schemas.openxmlformats.org/officeDocument/2006/relationships" xmlns:p="http://schemas.openxmlformats.org/presentationml/2006/main">
  <p:tag name="SHAPE_LOCKS" val="0"/>
</p:tagLst>
</file>

<file path=ppt/tags/tag3.xml><?xml version="1.0" encoding="utf-8"?>
<p:tagLst xmlns:a="http://schemas.openxmlformats.org/drawingml/2006/main" xmlns:r="http://schemas.openxmlformats.org/officeDocument/2006/relationships" xmlns:p="http://schemas.openxmlformats.org/presentationml/2006/main">
  <p:tag name="SHAPE_LOCKS" val="0"/>
</p:tagLst>
</file>

<file path=ppt/tags/tag4.xml><?xml version="1.0" encoding="utf-8"?>
<p:tagLst xmlns:a="http://schemas.openxmlformats.org/drawingml/2006/main" xmlns:r="http://schemas.openxmlformats.org/officeDocument/2006/relationships" xmlns:p="http://schemas.openxmlformats.org/presentationml/2006/main">
  <p:tag name="SHAPE_LOCKS" val="0"/>
</p:tagLst>
</file>

<file path=ppt/tags/tag5.xml><?xml version="1.0" encoding="utf-8"?>
<p:tagLst xmlns:a="http://schemas.openxmlformats.org/drawingml/2006/main" xmlns:r="http://schemas.openxmlformats.org/officeDocument/2006/relationships" xmlns:p="http://schemas.openxmlformats.org/presentationml/2006/main">
  <p:tag name="SHAPE_LOCKS" val="0"/>
</p:tagLst>
</file>

<file path=ppt/theme/theme1.xml><?xml version="1.0" encoding="utf-8"?>
<a:theme xmlns:a="http://schemas.openxmlformats.org/drawingml/2006/main" name="Blank">
  <a:themeElements>
    <a:clrScheme name="DTU">
      <a:dk1>
        <a:srgbClr val="000000"/>
      </a:dk1>
      <a:lt1>
        <a:srgbClr val="FFFFFF"/>
      </a:lt1>
      <a:dk2>
        <a:srgbClr val="990000"/>
      </a:dk2>
      <a:lt2>
        <a:srgbClr val="79238E"/>
      </a:lt2>
      <a:accent1>
        <a:srgbClr val="990000"/>
      </a:accent1>
      <a:accent2>
        <a:srgbClr val="2F3EEA"/>
      </a:accent2>
      <a:accent3>
        <a:srgbClr val="1FD082"/>
      </a:accent3>
      <a:accent4>
        <a:srgbClr val="171748"/>
      </a:accent4>
      <a:accent5>
        <a:srgbClr val="F6D04D"/>
      </a:accent5>
      <a:accent6>
        <a:srgbClr val="FC7634"/>
      </a:accent6>
      <a:hlink>
        <a:srgbClr val="2F3EEA"/>
      </a:hlink>
      <a:folHlink>
        <a:srgbClr val="990000"/>
      </a:folHlink>
    </a:clrScheme>
    <a:fontScheme name="DTU">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accent1"/>
        </a:solidFill>
        <a:ln w="9525" cap="flat" cmpd="sng" algn="ctr">
          <a:solidFill>
            <a:schemeClr val="accent1"/>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0000" tIns="46800" rIns="90000" bIns="46800" numCol="1" rtlCol="0" anchor="ctr" anchorCtr="0" compatLnSpc="1">
        <a:prstTxWarp prst="textNoShape">
          <a:avLst/>
        </a:prstTxWarp>
      </a:bodyPr>
      <a:lstStyle>
        <a:defPPr marL="0" marR="0" indent="0" algn="ctr" defTabSz="914400" rtl="0" eaLnBrk="1" fontAlgn="base" latinLnBrk="0" hangingPunct="1">
          <a:lnSpc>
            <a:spcPct val="100000"/>
          </a:lnSpc>
          <a:spcBef>
            <a:spcPts val="432"/>
          </a:spcBef>
          <a:spcAft>
            <a:spcPct val="0"/>
          </a:spcAft>
          <a:buClrTx/>
          <a:buSzTx/>
          <a:buFontTx/>
          <a:buNone/>
          <a:tabLst/>
          <a:defRPr kumimoji="0" sz="1600" b="0" i="0" u="none" strike="noStrike" cap="none" normalizeH="0" baseline="0" dirty="0" err="1" smtClean="0">
            <a:ln>
              <a:noFill/>
            </a:ln>
            <a:solidFill>
              <a:srgbClr val="FFFFFF"/>
            </a:solidFill>
            <a:effectLst/>
            <a:latin typeface="+mn-lt"/>
            <a:ea typeface="ＭＳ Ｐゴシック" pitchFamily="-80" charset="-128"/>
          </a:defRPr>
        </a:defPPr>
      </a:lstStyle>
    </a:spDef>
    <a:lnDef>
      <a:spPr bwMode="auto">
        <a:solidFill>
          <a:schemeClr val="accent1"/>
        </a:solidFill>
        <a:ln w="9525" cap="flat" cmpd="sng" algn="ctr">
          <a:solidFill>
            <a:schemeClr val="tx1"/>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a:lstStyle/>
    </a:lnDef>
    <a:txDef>
      <a:spPr>
        <a:noFill/>
      </a:spPr>
      <a:bodyPr wrap="square" lIns="0" tIns="0" rIns="0" bIns="0" rtlCol="0">
        <a:spAutoFit/>
      </a:bodyPr>
      <a:lstStyle>
        <a:defPPr algn="l">
          <a:spcBef>
            <a:spcPts val="432"/>
          </a:spcBef>
          <a:defRPr dirty="0" err="1" smtClean="0">
            <a:latin typeface="+mn-lt"/>
          </a:defRPr>
        </a:defPPr>
      </a:lstStyle>
    </a:txDef>
  </a:objectDefaults>
  <a:extraClrSchemeLst/>
  <a:extLst>
    <a:ext uri="{05A4C25C-085E-4340-85A3-A5531E510DB2}">
      <thm15:themeFamily xmlns:thm15="http://schemas.microsoft.com/office/thememl/2012/main" name="DTU Template 16_9 - Corporate red.pptx" id="{D8D1412A-BA71-4CA5-9027-DA5DFE963281}" vid="{DAF49E42-DF32-4990-8807-AABFE1938B7D}"/>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10.xml.rels><?xml version="1.0" encoding="UTF-8" standalone="yes"?>
<Relationships xmlns="http://schemas.openxmlformats.org/package/2006/relationships"><Relationship Id="rId1" Type="http://schemas.openxmlformats.org/officeDocument/2006/relationships/customXmlProps" Target="itemProps10.xml"/></Relationships>
</file>

<file path=customXml/_rels/item11.xml.rels><?xml version="1.0" encoding="UTF-8" standalone="yes"?>
<Relationships xmlns="http://schemas.openxmlformats.org/package/2006/relationships"><Relationship Id="rId1" Type="http://schemas.openxmlformats.org/officeDocument/2006/relationships/customXmlProps" Target="itemProps11.xml"/></Relationships>
</file>

<file path=customXml/_rels/item12.xml.rels><?xml version="1.0" encoding="UTF-8" standalone="yes"?>
<Relationships xmlns="http://schemas.openxmlformats.org/package/2006/relationships"><Relationship Id="rId1" Type="http://schemas.openxmlformats.org/officeDocument/2006/relationships/customXmlProps" Target="itemProps12.xml"/></Relationships>
</file>

<file path=customXml/_rels/item13.xml.rels><?xml version="1.0" encoding="UTF-8" standalone="yes"?>
<Relationships xmlns="http://schemas.openxmlformats.org/package/2006/relationships"><Relationship Id="rId1" Type="http://schemas.openxmlformats.org/officeDocument/2006/relationships/customXmlProps" Target="itemProps13.xml"/></Relationships>
</file>

<file path=customXml/_rels/item14.xml.rels><?xml version="1.0" encoding="UTF-8" standalone="yes"?>
<Relationships xmlns="http://schemas.openxmlformats.org/package/2006/relationships"><Relationship Id="rId1" Type="http://schemas.openxmlformats.org/officeDocument/2006/relationships/customXmlProps" Target="itemProps14.xml"/></Relationships>
</file>

<file path=customXml/_rels/item15.xml.rels><?xml version="1.0" encoding="UTF-8" standalone="yes"?>
<Relationships xmlns="http://schemas.openxmlformats.org/package/2006/relationships"><Relationship Id="rId1" Type="http://schemas.openxmlformats.org/officeDocument/2006/relationships/customXmlProps" Target="itemProps15.xml"/></Relationships>
</file>

<file path=customXml/_rels/item16.xml.rels><?xml version="1.0" encoding="UTF-8" standalone="yes"?>
<Relationships xmlns="http://schemas.openxmlformats.org/package/2006/relationships"><Relationship Id="rId1" Type="http://schemas.openxmlformats.org/officeDocument/2006/relationships/customXmlProps" Target="itemProps16.xml"/></Relationships>
</file>

<file path=customXml/_rels/item17.xml.rels><?xml version="1.0" encoding="UTF-8" standalone="yes"?>
<Relationships xmlns="http://schemas.openxmlformats.org/package/2006/relationships"><Relationship Id="rId1" Type="http://schemas.openxmlformats.org/officeDocument/2006/relationships/customXmlProps" Target="itemProps17.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_rels/item6.xml.rels><?xml version="1.0" encoding="UTF-8" standalone="yes"?>
<Relationships xmlns="http://schemas.openxmlformats.org/package/2006/relationships"><Relationship Id="rId1" Type="http://schemas.openxmlformats.org/officeDocument/2006/relationships/customXmlProps" Target="itemProps6.xml"/></Relationships>
</file>

<file path=customXml/_rels/item7.xml.rels><?xml version="1.0" encoding="UTF-8" standalone="yes"?>
<Relationships xmlns="http://schemas.openxmlformats.org/package/2006/relationships"><Relationship Id="rId1" Type="http://schemas.openxmlformats.org/officeDocument/2006/relationships/customXmlProps" Target="itemProps7.xml"/></Relationships>
</file>

<file path=customXml/_rels/item8.xml.rels><?xml version="1.0" encoding="UTF-8" standalone="yes"?>
<Relationships xmlns="http://schemas.openxmlformats.org/package/2006/relationships"><Relationship Id="rId1" Type="http://schemas.openxmlformats.org/officeDocument/2006/relationships/customXmlProps" Target="itemProps8.xml"/></Relationships>
</file>

<file path=customXml/_rels/item9.xml.rels><?xml version="1.0" encoding="UTF-8" standalone="yes"?>
<Relationships xmlns="http://schemas.openxmlformats.org/package/2006/relationships"><Relationship Id="rId1" Type="http://schemas.openxmlformats.org/officeDocument/2006/relationships/customXmlProps" Target="itemProps9.xml"/></Relationships>
</file>

<file path=customXml/item1.xml><?xml version="1.0" encoding="utf-8"?>
<TemplafySlideFormConfiguration><![CDATA[{"formFields":[],"formDataEntries":[]}]]></TemplafySlideFormConfiguration>
</file>

<file path=customXml/item10.xml><?xml version="1.0" encoding="utf-8"?>
<TemplafySlideTemplateConfiguration><![CDATA[{"elementsMetadata":[],"documentContentValidatorConfiguration":{"enableDocumentContentValidator":false,"documentContentValidatorVersion":0},"slideId":"636957680393408391","enableDocumentContentUpdater":true,"version":"1.2"}]]></TemplafySlideTemplateConfiguration>
</file>

<file path=customXml/item11.xml><?xml version="1.0" encoding="utf-8"?>
<ct:contentTypeSchema xmlns:ct="http://schemas.microsoft.com/office/2006/metadata/contentType" xmlns:ma="http://schemas.microsoft.com/office/2006/metadata/properties/metaAttributes" ct:_="" ma:_="" ma:contentTypeName="Document" ma:contentTypeID="0x0101009ADA1FD2B40FDA458284BB6FCA763489" ma:contentTypeVersion="5" ma:contentTypeDescription="Create a new document." ma:contentTypeScope="" ma:versionID="72b2569ebc96083092f6d8e76413cd52">
  <xsd:schema xmlns:xsd="http://www.w3.org/2001/XMLSchema" xmlns:xs="http://www.w3.org/2001/XMLSchema" xmlns:p="http://schemas.microsoft.com/office/2006/metadata/properties" xmlns:ns2="683dcda1-f8c3-442f-ae64-e236c052732d" xmlns:ns3="715bde23-c48d-41ea-a697-dffaa8fbae8d" targetNamespace="http://schemas.microsoft.com/office/2006/metadata/properties" ma:root="true" ma:fieldsID="df14c340b530a7b5c38005fefa6a5693" ns2:_="" ns3:_="">
    <xsd:import namespace="683dcda1-f8c3-442f-ae64-e236c052732d"/>
    <xsd:import namespace="715bde23-c48d-41ea-a697-dffaa8fbae8d"/>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83dcda1-f8c3-442f-ae64-e236c052732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15bde23-c48d-41ea-a697-dffaa8fbae8d" elementFormDefault="qualified">
    <xsd:import namespace="http://schemas.microsoft.com/office/2006/documentManagement/types"/>
    <xsd:import namespace="http://schemas.microsoft.com/office/infopath/2007/PartnerControls"/>
    <xsd:element name="SharedWithUsers" ma:index="1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12.xml><?xml version="1.0" encoding="utf-8"?>
<TemplafySlideFormConfiguration><![CDATA[{"formFields":[],"formDataEntries":[]}]]></TemplafySlideFormConfiguration>
</file>

<file path=customXml/item13.xml><?xml version="1.0" encoding="utf-8"?>
<?mso-contentType ?>
<FormTemplates xmlns="http://schemas.microsoft.com/sharepoint/v3/contenttype/forms">
  <Display>DocumentLibraryForm</Display>
  <Edit>DocumentLibraryForm</Edit>
  <New>DocumentLibraryForm</New>
</FormTemplates>
</file>

<file path=customXml/item14.xml><?xml version="1.0" encoding="utf-8"?>
<TemplafySlideTemplateConfiguration><![CDATA[{"elementsMetadata":[],"documentContentValidatorConfiguration":{"enableDocumentContentValidator":false,"documentContentValidatorVersion":0},"slideId":"636957680393408391","enableDocumentContentUpdater":true,"version":"1.2"}]]></TemplafySlideTemplateConfiguration>
</file>

<file path=customXml/item15.xml><?xml version="1.0" encoding="utf-8"?>
<TemplafySlideFormConfiguration><![CDATA[{"formFields":[],"formDataEntries":[]}]]></TemplafySlideFormConfiguration>
</file>

<file path=customXml/item16.xml><?xml version="1.0" encoding="utf-8"?>
<TemplafySlideFormConfiguration><![CDATA[{"formFields":[],"formDataEntries":[]}]]></TemplafySlideFormConfiguration>
</file>

<file path=customXml/item17.xml><?xml version="1.0" encoding="utf-8"?>
<TemplafySlideTemplateConfiguration><![CDATA[{"elementsMetadata":[],"documentContentValidatorConfiguration":{"enableDocumentContentValidator":false,"documentContentValidatorVersion":0},"slideId":"636957680393408391","enableDocumentContentUpdater":true,"version":"1.2"}]]></TemplafySlideTemplateConfiguration>
</file>

<file path=customXml/item2.xml><?xml version="1.0" encoding="utf-8"?>
<TemplafySlideTemplateConfiguration><![CDATA[{"elementsMetadata":[],"documentContentValidatorConfiguration":{"enableDocumentContentValidator":false,"documentContentValidatorVersion":0},"slideId":"636957680393408390","enableDocumentContentUpdater":true,"version":"1.2"}]]></TemplafySlideTemplateConfiguration>
</file>

<file path=customXml/item3.xml><?xml version="1.0" encoding="utf-8"?>
<TemplafySlideFormConfiguration><![CDATA[{"formFields":[],"formDataEntries":[]}]]></TemplafySlideFormConfiguration>
</file>

<file path=customXml/item4.xml><?xml version="1.0" encoding="utf-8"?>
<TemplafyFormConfiguration><![CDATA[{"formFields":[{"required":false,"type":"datePicker","name":"Date","label":"Date","helpTexts":{"prefix":"","postfix":""},"spacing":{},"fullyQualifiedName":"Date"},{"required":false,"placeholder":"","lines":0,"type":"textBox","name":"PresentationTitle","label":"Presentation title","helpTexts":{"prefix":"","postfix":""},"spacing":{},"fullyQualifiedName":"PresentationTitle"}],"formDataEntries":[]}]]></TemplafyFormConfiguration>
</file>

<file path=customXml/item5.xml><?xml version="1.0" encoding="utf-8"?>
<TemplafySlideTemplateConfiguration><![CDATA[{"elementsMetadata":[],"documentContentValidatorConfiguration":{"enableDocumentContentValidator":false,"documentContentValidatorVersion":0},"slideId":"636957680393236694","enableDocumentContentUpdater":true,"version":"1.2"}]]></TemplafySlideTemplateConfiguration>
</file>

<file path=customXml/item6.xml><?xml version="1.0" encoding="utf-8"?>
<TemplafyTemplateConfiguration><![CDATA[{"elementsMetadata":[],"transformationConfigurations":[{"language":"{{DocumentLanguage}}","disableUpdates":false,"type":"proofingLanguage"}],"templateName":"DTU Template 16_9 - Corporate red","templateDescription":"","enableDocumentContentUpdater":true,"version":"1.2"}]]></TemplafyTemplateConfiguration>
</file>

<file path=customXml/item7.xml><?xml version="1.0" encoding="utf-8"?>
<p:properties xmlns:p="http://schemas.microsoft.com/office/2006/metadata/properties" xmlns:xsi="http://www.w3.org/2001/XMLSchema-instance" xmlns:pc="http://schemas.microsoft.com/office/infopath/2007/PartnerControls">
  <documentManagement>
    <SharedWithUsers xmlns="715bde23-c48d-41ea-a697-dffaa8fbae8d">
      <UserInfo>
        <DisplayName>Anders Becher Vedsmand</DisplayName>
        <AccountId>8136</AccountId>
        <AccountType/>
      </UserInfo>
    </SharedWithUsers>
  </documentManagement>
</p:properties>
</file>

<file path=customXml/item8.xml><?xml version="1.0" encoding="utf-8"?>
<TemplafySlideTemplateConfiguration><![CDATA[{"elementsMetadata":[],"documentContentValidatorConfiguration":{"enableDocumentContentValidator":false,"documentContentValidatorVersion":0},"slideId":"636957680393408391","enableDocumentContentUpdater":true,"version":"1.2"}]]></TemplafySlideTemplateConfiguration>
</file>

<file path=customXml/item9.xml><?xml version="1.0" encoding="utf-8"?>
<TemplafySlideFormConfiguration><![CDATA[{"formFields":[],"formDataEntries":[]}]]></TemplafySlideFormConfiguration>
</file>

<file path=customXml/itemProps1.xml><?xml version="1.0" encoding="utf-8"?>
<ds:datastoreItem xmlns:ds="http://schemas.openxmlformats.org/officeDocument/2006/customXml" ds:itemID="{C91A807B-0050-4C9A-A7AC-BE577819DD49}">
  <ds:schemaRefs/>
</ds:datastoreItem>
</file>

<file path=customXml/itemProps10.xml><?xml version="1.0" encoding="utf-8"?>
<ds:datastoreItem xmlns:ds="http://schemas.openxmlformats.org/officeDocument/2006/customXml" ds:itemID="{CA9FC985-930B-40D4-827F-9FAC5D35EA8C}">
  <ds:schemaRefs/>
</ds:datastoreItem>
</file>

<file path=customXml/itemProps11.xml><?xml version="1.0" encoding="utf-8"?>
<ds:datastoreItem xmlns:ds="http://schemas.openxmlformats.org/officeDocument/2006/customXml" ds:itemID="{2F6E6B89-59D8-40A9-BBDC-57506DC3F6E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83dcda1-f8c3-442f-ae64-e236c052732d"/>
    <ds:schemaRef ds:uri="715bde23-c48d-41ea-a697-dffaa8fbae8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12.xml><?xml version="1.0" encoding="utf-8"?>
<ds:datastoreItem xmlns:ds="http://schemas.openxmlformats.org/officeDocument/2006/customXml" ds:itemID="{1680B9DC-2D51-4402-BB2C-B8DE0C5AC522}">
  <ds:schemaRefs/>
</ds:datastoreItem>
</file>

<file path=customXml/itemProps13.xml><?xml version="1.0" encoding="utf-8"?>
<ds:datastoreItem xmlns:ds="http://schemas.openxmlformats.org/officeDocument/2006/customXml" ds:itemID="{FFAA86A3-D07C-4999-80B6-325F774CCE55}">
  <ds:schemaRefs>
    <ds:schemaRef ds:uri="http://schemas.microsoft.com/sharepoint/v3/contenttype/forms"/>
  </ds:schemaRefs>
</ds:datastoreItem>
</file>

<file path=customXml/itemProps14.xml><?xml version="1.0" encoding="utf-8"?>
<ds:datastoreItem xmlns:ds="http://schemas.openxmlformats.org/officeDocument/2006/customXml" ds:itemID="{246E8824-2528-45D8-A5ED-1794AE12AF0D}">
  <ds:schemaRefs/>
</ds:datastoreItem>
</file>

<file path=customXml/itemProps15.xml><?xml version="1.0" encoding="utf-8"?>
<ds:datastoreItem xmlns:ds="http://schemas.openxmlformats.org/officeDocument/2006/customXml" ds:itemID="{5DEE4BEE-00BA-4E32-BD26-AF535B50AC95}">
  <ds:schemaRefs/>
</ds:datastoreItem>
</file>

<file path=customXml/itemProps16.xml><?xml version="1.0" encoding="utf-8"?>
<ds:datastoreItem xmlns:ds="http://schemas.openxmlformats.org/officeDocument/2006/customXml" ds:itemID="{9587AFF5-BFB0-40A3-85CA-ADEED7540807}">
  <ds:schemaRefs/>
</ds:datastoreItem>
</file>

<file path=customXml/itemProps17.xml><?xml version="1.0" encoding="utf-8"?>
<ds:datastoreItem xmlns:ds="http://schemas.openxmlformats.org/officeDocument/2006/customXml" ds:itemID="{85D548AC-C983-48A7-A924-1C9A1DCC9337}">
  <ds:schemaRefs/>
</ds:datastoreItem>
</file>

<file path=customXml/itemProps2.xml><?xml version="1.0" encoding="utf-8"?>
<ds:datastoreItem xmlns:ds="http://schemas.openxmlformats.org/officeDocument/2006/customXml" ds:itemID="{6B8AD017-B053-4E30-93B9-B28A44CEC3A4}">
  <ds:schemaRefs/>
</ds:datastoreItem>
</file>

<file path=customXml/itemProps3.xml><?xml version="1.0" encoding="utf-8"?>
<ds:datastoreItem xmlns:ds="http://schemas.openxmlformats.org/officeDocument/2006/customXml" ds:itemID="{D0A3D771-36E7-4C47-86C2-CE7739970077}">
  <ds:schemaRefs/>
</ds:datastoreItem>
</file>

<file path=customXml/itemProps4.xml><?xml version="1.0" encoding="utf-8"?>
<ds:datastoreItem xmlns:ds="http://schemas.openxmlformats.org/officeDocument/2006/customXml" ds:itemID="{43763224-B85A-4B53-A86A-261D26A71C30}">
  <ds:schemaRefs/>
</ds:datastoreItem>
</file>

<file path=customXml/itemProps5.xml><?xml version="1.0" encoding="utf-8"?>
<ds:datastoreItem xmlns:ds="http://schemas.openxmlformats.org/officeDocument/2006/customXml" ds:itemID="{D27AE696-61B6-4B19-9CED-6F2A3F244FE3}">
  <ds:schemaRefs/>
</ds:datastoreItem>
</file>

<file path=customXml/itemProps6.xml><?xml version="1.0" encoding="utf-8"?>
<ds:datastoreItem xmlns:ds="http://schemas.openxmlformats.org/officeDocument/2006/customXml" ds:itemID="{1334258C-C3E7-4029-A615-C886A240FB15}">
  <ds:schemaRefs/>
</ds:datastoreItem>
</file>

<file path=customXml/itemProps7.xml><?xml version="1.0" encoding="utf-8"?>
<ds:datastoreItem xmlns:ds="http://schemas.openxmlformats.org/officeDocument/2006/customXml" ds:itemID="{55F20C36-75B9-412C-984C-BB0C68788AE9}">
  <ds:schemaRefs>
    <ds:schemaRef ds:uri="http://schemas.microsoft.com/office/2006/metadata/properties"/>
    <ds:schemaRef ds:uri="http://schemas.microsoft.com/office/infopath/2007/PartnerControls"/>
    <ds:schemaRef ds:uri="715bde23-c48d-41ea-a697-dffaa8fbae8d"/>
  </ds:schemaRefs>
</ds:datastoreItem>
</file>

<file path=customXml/itemProps8.xml><?xml version="1.0" encoding="utf-8"?>
<ds:datastoreItem xmlns:ds="http://schemas.openxmlformats.org/officeDocument/2006/customXml" ds:itemID="{4F0C390B-8CC0-4BF9-A9C3-04C3DD164B9C}">
  <ds:schemaRefs/>
</ds:datastoreItem>
</file>

<file path=customXml/itemProps9.xml><?xml version="1.0" encoding="utf-8"?>
<ds:datastoreItem xmlns:ds="http://schemas.openxmlformats.org/officeDocument/2006/customXml" ds:itemID="{328696A0-2E03-4419-900D-C06F194429C9}">
  <ds:schemaRefs/>
</ds:datastoreItem>
</file>

<file path=docProps/app.xml><?xml version="1.0" encoding="utf-8"?>
<Properties xmlns="http://schemas.openxmlformats.org/officeDocument/2006/extended-properties" xmlns:vt="http://schemas.openxmlformats.org/officeDocument/2006/docPropsVTypes">
  <Template>DTU Template 16_9 - Corporate red</Template>
  <TotalTime>3796</TotalTime>
  <Words>2323</Words>
  <Application>Microsoft Office PowerPoint</Application>
  <PresentationFormat>Custom</PresentationFormat>
  <Paragraphs>222</Paragraphs>
  <Slides>10</Slides>
  <Notes>10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Aptos</vt:lpstr>
      <vt:lpstr>Aptos Display</vt:lpstr>
      <vt:lpstr>Arial</vt:lpstr>
      <vt:lpstr>Verdana</vt:lpstr>
      <vt:lpstr>Blank</vt:lpstr>
      <vt:lpstr>DTU Research Ethics Committee (REC) Brug af præsentationen: Kan anvendes af alle, der ønsker at forstå eller formidle REC. Engelsk version er under udarbejdelse.    </vt:lpstr>
      <vt:lpstr>Forskningsetik i en dansk kontekst </vt:lpstr>
      <vt:lpstr>Lovpligtig etisk godkendelse versus DTU REC’s vurderingsområde </vt:lpstr>
      <vt:lpstr>Hvad er DTU REC og hvorfor oprettes det? </vt:lpstr>
      <vt:lpstr>Hvad vurderer DTU REC? </vt:lpstr>
      <vt:lpstr>Hvem er DTU REC? </vt:lpstr>
      <vt:lpstr>Hvad bidrager DTU REC piloten med? </vt:lpstr>
      <vt:lpstr>PowerPoint Presentation</vt:lpstr>
      <vt:lpstr>PowerPoint Presentation</vt:lpstr>
      <vt:lpstr>PowerPoint Presentation</vt:lpstr>
    </vt:vector>
  </TitlesOfParts>
  <Company>Technical University of Denmark - DTU</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Ditte Rytter Peasah Krofa</dc:creator>
  <cp:lastModifiedBy>Ditte Rytter Peasah Krofa</cp:lastModifiedBy>
  <cp:revision>66</cp:revision>
  <dcterms:created xsi:type="dcterms:W3CDTF">2026-04-23T15:47:25Z</dcterms:created>
  <dcterms:modified xsi:type="dcterms:W3CDTF">2026-05-11T18:20:41Z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sdIsCodeFreeTemplate">
    <vt:lpwstr>True</vt:lpwstr>
  </property>
  <property fmtid="{D5CDD505-2E9C-101B-9397-08002B2CF9AE}" pid="3" name="TemplafyTimeStamp">
    <vt:lpwstr>2019-06-10T12:53:59.0527961Z</vt:lpwstr>
  </property>
  <property fmtid="{D5CDD505-2E9C-101B-9397-08002B2CF9AE}" pid="4" name="ContentTypeId">
    <vt:lpwstr>0x0101009ADA1FD2B40FDA458284BB6FCA763489</vt:lpwstr>
  </property>
</Properties>
</file>