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50" r:id="rId1"/>
    <p:sldMasterId id="2147483652" r:id="rId2"/>
    <p:sldMasterId id="2147483719" r:id="rId3"/>
  </p:sldMasterIdLst>
  <p:notesMasterIdLst>
    <p:notesMasterId r:id="rId12"/>
  </p:notesMasterIdLst>
  <p:handoutMasterIdLst>
    <p:handoutMasterId r:id="rId13"/>
  </p:handoutMasterIdLst>
  <p:sldIdLst>
    <p:sldId id="363" r:id="rId4"/>
    <p:sldId id="386" r:id="rId5"/>
    <p:sldId id="375" r:id="rId6"/>
    <p:sldId id="376" r:id="rId7"/>
    <p:sldId id="377" r:id="rId8"/>
    <p:sldId id="378" r:id="rId9"/>
    <p:sldId id="384" r:id="rId10"/>
    <p:sldId id="385" r:id="rId11"/>
  </p:sldIdLst>
  <p:sldSz cx="9144000" cy="6858000" type="screen4x3"/>
  <p:notesSz cx="6797675" cy="9928225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3E1"/>
    <a:srgbClr val="F0F0F0"/>
    <a:srgbClr val="7F7F7F"/>
    <a:srgbClr val="CCCCCC"/>
    <a:srgbClr val="E8EEB9"/>
    <a:srgbClr val="ADC200"/>
    <a:srgbClr val="EAEAEA"/>
    <a:srgbClr val="C0C0C0"/>
    <a:srgbClr val="D2DD73"/>
    <a:srgbClr val="F7F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14" autoAdjust="0"/>
    <p:restoredTop sz="91176" autoAdjust="0"/>
  </p:normalViewPr>
  <p:slideViewPr>
    <p:cSldViewPr showGuides="1">
      <p:cViewPr>
        <p:scale>
          <a:sx n="100" d="100"/>
          <a:sy n="100" d="100"/>
        </p:scale>
        <p:origin x="-1614" y="-150"/>
      </p:cViewPr>
      <p:guideLst>
        <p:guide orient="horz" pos="2886"/>
        <p:guide orient="horz" pos="346"/>
        <p:guide orient="horz" pos="3158"/>
        <p:guide orient="horz" pos="4201"/>
        <p:guide pos="5602"/>
        <p:guide pos="204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C9AF14-80EB-4DCC-99D5-5037E7C7713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C08BF5A8-A332-40D3-B3F5-4F99028BE1C3}">
      <dgm:prSet phldrT="[Tekst]" custT="1"/>
      <dgm:spPr/>
      <dgm:t>
        <a:bodyPr/>
        <a:lstStyle/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dirty="0" smtClean="0">
              <a:solidFill>
                <a:schemeClr val="tx1"/>
              </a:solidFill>
            </a:rPr>
            <a:t>Elevkoordinator (HR)</a:t>
          </a:r>
          <a:endParaRPr lang="da-DK" sz="1400" dirty="0">
            <a:solidFill>
              <a:schemeClr val="tx1"/>
            </a:solidFill>
          </a:endParaRPr>
        </a:p>
      </dgm:t>
    </dgm:pt>
    <dgm:pt modelId="{524A4A78-362E-4F7E-922B-53CC8181AEE5}" type="parTrans" cxnId="{E68CEDA0-2B92-42D0-9B5C-650C106EA4B2}">
      <dgm:prSet/>
      <dgm:spPr/>
      <dgm:t>
        <a:bodyPr/>
        <a:lstStyle/>
        <a:p>
          <a:endParaRPr lang="da-DK" sz="1200"/>
        </a:p>
      </dgm:t>
    </dgm:pt>
    <dgm:pt modelId="{97D6A7E9-F58F-4585-A357-50ECD61C92DD}" type="sibTrans" cxnId="{E68CEDA0-2B92-42D0-9B5C-650C106EA4B2}">
      <dgm:prSet/>
      <dgm:spPr/>
      <dgm:t>
        <a:bodyPr/>
        <a:lstStyle/>
        <a:p>
          <a:endParaRPr lang="da-DK" sz="1200"/>
        </a:p>
      </dgm:t>
    </dgm:pt>
    <dgm:pt modelId="{1129E07E-84A9-43EC-8CC4-F33CB2B129F1}">
      <dgm:prSet custT="1"/>
      <dgm:spPr/>
      <dgm:t>
        <a:bodyPr/>
        <a:lstStyle/>
        <a:p>
          <a:r>
            <a:rPr lang="da-DK" sz="1400" dirty="0" smtClean="0">
              <a:solidFill>
                <a:schemeClr val="tx1"/>
              </a:solidFill>
            </a:rPr>
            <a:t>Oplæringsansvarlig </a:t>
          </a:r>
        </a:p>
      </dgm:t>
    </dgm:pt>
    <dgm:pt modelId="{32019D00-B900-46F8-9986-B50E44190640}" type="parTrans" cxnId="{B2821622-AFDE-4D11-9C37-58B46395ACBD}">
      <dgm:prSet/>
      <dgm:spPr/>
      <dgm:t>
        <a:bodyPr/>
        <a:lstStyle/>
        <a:p>
          <a:endParaRPr lang="da-DK" sz="1200"/>
        </a:p>
      </dgm:t>
    </dgm:pt>
    <dgm:pt modelId="{5681E13B-3FB1-425C-A489-D247D0DAC2A4}" type="sibTrans" cxnId="{B2821622-AFDE-4D11-9C37-58B46395ACBD}">
      <dgm:prSet/>
      <dgm:spPr/>
      <dgm:t>
        <a:bodyPr/>
        <a:lstStyle/>
        <a:p>
          <a:endParaRPr lang="da-DK" sz="1200"/>
        </a:p>
      </dgm:t>
    </dgm:pt>
    <dgm:pt modelId="{BE161EC7-6AE6-444B-94EA-78C432635FDA}">
      <dgm:prSet phldrT="[Tekst]" custT="1"/>
      <dgm:spPr/>
      <dgm:t>
        <a:bodyPr/>
        <a:lstStyle/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dirty="0" smtClean="0">
              <a:solidFill>
                <a:schemeClr val="tx1"/>
              </a:solidFill>
            </a:rPr>
            <a:t>Uddannelsesansvarlig</a:t>
          </a:r>
        </a:p>
      </dgm:t>
    </dgm:pt>
    <dgm:pt modelId="{02A59439-FC67-42A2-BD78-4F7840BC4185}" type="parTrans" cxnId="{F277A908-0FDF-4A45-A832-C1095B29A754}">
      <dgm:prSet/>
      <dgm:spPr/>
      <dgm:t>
        <a:bodyPr/>
        <a:lstStyle/>
        <a:p>
          <a:endParaRPr lang="da-DK" sz="1200"/>
        </a:p>
      </dgm:t>
    </dgm:pt>
    <dgm:pt modelId="{DD9EC220-66CD-4213-98D6-C2A6C72A7570}" type="sibTrans" cxnId="{F277A908-0FDF-4A45-A832-C1095B29A754}">
      <dgm:prSet/>
      <dgm:spPr/>
      <dgm:t>
        <a:bodyPr/>
        <a:lstStyle/>
        <a:p>
          <a:endParaRPr lang="da-DK" sz="1200"/>
        </a:p>
      </dgm:t>
    </dgm:pt>
    <dgm:pt modelId="{20A4C331-9DC4-412F-8EF6-37E7ADE39180}">
      <dgm:prSet phldrT="[Tekst]" custT="1"/>
      <dgm:spPr/>
      <dgm:t>
        <a:bodyPr/>
        <a:lstStyle/>
        <a:p>
          <a:r>
            <a:rPr lang="da-DK" sz="1400" dirty="0" smtClean="0">
              <a:solidFill>
                <a:schemeClr val="tx1"/>
              </a:solidFill>
            </a:rPr>
            <a:t>Koordinerende leder </a:t>
          </a:r>
        </a:p>
      </dgm:t>
    </dgm:pt>
    <dgm:pt modelId="{B1271AC6-6D3B-4C33-B6B0-EC43E26DC4C5}" type="parTrans" cxnId="{D24F0E9C-3F80-4033-BED1-584949F045BB}">
      <dgm:prSet/>
      <dgm:spPr/>
      <dgm:t>
        <a:bodyPr/>
        <a:lstStyle/>
        <a:p>
          <a:endParaRPr lang="da-DK" sz="1200"/>
        </a:p>
      </dgm:t>
    </dgm:pt>
    <dgm:pt modelId="{7D5DD592-705D-4DDD-AB28-02F921D1DC6D}" type="sibTrans" cxnId="{D24F0E9C-3F80-4033-BED1-584949F045BB}">
      <dgm:prSet/>
      <dgm:spPr/>
      <dgm:t>
        <a:bodyPr/>
        <a:lstStyle/>
        <a:p>
          <a:endParaRPr lang="da-DK" sz="1200"/>
        </a:p>
      </dgm:t>
    </dgm:pt>
    <dgm:pt modelId="{026F5B75-901D-4E84-BAB4-03802D88B452}">
      <dgm:prSet phldrT="[Tekst]" custT="1"/>
      <dgm:spPr/>
      <dgm:t>
        <a:bodyPr/>
        <a:lstStyle/>
        <a:p>
          <a:r>
            <a:rPr lang="da-DK" sz="1200" dirty="0" smtClean="0">
              <a:solidFill>
                <a:schemeClr val="tx1"/>
              </a:solidFill>
            </a:rPr>
            <a:t>Aftaler normering med uddannelsesansvarlig</a:t>
          </a:r>
          <a:endParaRPr lang="da-DK" sz="1200" dirty="0">
            <a:solidFill>
              <a:schemeClr val="tx1"/>
            </a:solidFill>
          </a:endParaRPr>
        </a:p>
      </dgm:t>
    </dgm:pt>
    <dgm:pt modelId="{1A41ECC8-97BC-4C5C-9CFC-52A8113F8B70}" type="parTrans" cxnId="{8172DA64-B36E-41B9-9CC1-F025D0821680}">
      <dgm:prSet/>
      <dgm:spPr/>
      <dgm:t>
        <a:bodyPr/>
        <a:lstStyle/>
        <a:p>
          <a:endParaRPr lang="da-DK" sz="1200"/>
        </a:p>
      </dgm:t>
    </dgm:pt>
    <dgm:pt modelId="{0DEBBFC8-87AB-4019-A318-25D9BA72651B}" type="sibTrans" cxnId="{8172DA64-B36E-41B9-9CC1-F025D0821680}">
      <dgm:prSet/>
      <dgm:spPr/>
      <dgm:t>
        <a:bodyPr/>
        <a:lstStyle/>
        <a:p>
          <a:endParaRPr lang="da-DK" sz="1200"/>
        </a:p>
      </dgm:t>
    </dgm:pt>
    <dgm:pt modelId="{97B54298-8813-414C-B41A-6C77573AE037}">
      <dgm:prSet custT="1"/>
      <dgm:spPr/>
      <dgm:t>
        <a:bodyPr/>
        <a:lstStyle/>
        <a:p>
          <a:r>
            <a:rPr lang="da-DK" sz="1200" dirty="0" smtClean="0">
              <a:solidFill>
                <a:schemeClr val="tx1"/>
              </a:solidFill>
            </a:rPr>
            <a:t>Kontaktperson for faglige spørgsmål</a:t>
          </a:r>
          <a:endParaRPr lang="da-DK" sz="1200" dirty="0">
            <a:solidFill>
              <a:schemeClr val="tx1"/>
            </a:solidFill>
          </a:endParaRPr>
        </a:p>
      </dgm:t>
    </dgm:pt>
    <dgm:pt modelId="{18F051AF-F7D8-4B60-AEAC-AF2566DD1D44}" type="parTrans" cxnId="{920CD3E9-66E0-4FB9-9E14-38623FA0A7A3}">
      <dgm:prSet/>
      <dgm:spPr/>
      <dgm:t>
        <a:bodyPr/>
        <a:lstStyle/>
        <a:p>
          <a:endParaRPr lang="da-DK" sz="1200"/>
        </a:p>
      </dgm:t>
    </dgm:pt>
    <dgm:pt modelId="{E8E84E52-09AE-4101-BA22-FE1CE343A2F3}" type="sibTrans" cxnId="{920CD3E9-66E0-4FB9-9E14-38623FA0A7A3}">
      <dgm:prSet/>
      <dgm:spPr/>
      <dgm:t>
        <a:bodyPr/>
        <a:lstStyle/>
        <a:p>
          <a:endParaRPr lang="da-DK" sz="1200"/>
        </a:p>
      </dgm:t>
    </dgm:pt>
    <dgm:pt modelId="{77485B4C-93E0-40D8-9F5B-B1DB98A6ACCA}">
      <dgm:prSet phldrT="[Tekst]" custT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a-DK" sz="1200" dirty="0" smtClean="0">
              <a:solidFill>
                <a:schemeClr val="tx1"/>
              </a:solidFill>
            </a:rPr>
            <a:t> Daglig leder</a:t>
          </a:r>
          <a:endParaRPr lang="da-DK" sz="1200" dirty="0">
            <a:solidFill>
              <a:schemeClr val="tx1"/>
            </a:solidFill>
          </a:endParaRPr>
        </a:p>
      </dgm:t>
    </dgm:pt>
    <dgm:pt modelId="{CD01734C-E1CB-4630-97F3-F66E5BD795F7}" type="parTrans" cxnId="{D81F0063-5738-4D16-8577-1331FCDDA34C}">
      <dgm:prSet/>
      <dgm:spPr/>
      <dgm:t>
        <a:bodyPr/>
        <a:lstStyle/>
        <a:p>
          <a:endParaRPr lang="da-DK" sz="1200"/>
        </a:p>
      </dgm:t>
    </dgm:pt>
    <dgm:pt modelId="{3EFCDBF8-A342-4CD0-ACC7-E6492AA825FC}" type="sibTrans" cxnId="{D81F0063-5738-4D16-8577-1331FCDDA34C}">
      <dgm:prSet/>
      <dgm:spPr/>
      <dgm:t>
        <a:bodyPr/>
        <a:lstStyle/>
        <a:p>
          <a:endParaRPr lang="da-DK" sz="1200"/>
        </a:p>
      </dgm:t>
    </dgm:pt>
    <dgm:pt modelId="{21B6C112-8F50-41DC-AE1E-1220DAF3ABDE}">
      <dgm:prSet phldrT="[Tekst]" custT="1"/>
      <dgm:spPr/>
      <dgm:t>
        <a:bodyPr/>
        <a:lstStyle/>
        <a:p>
          <a:endParaRPr lang="da-DK" sz="1200" dirty="0"/>
        </a:p>
      </dgm:t>
    </dgm:pt>
    <dgm:pt modelId="{90D56C45-F559-4015-A7C2-3619DE5D1A26}" type="parTrans" cxnId="{7F697040-A92B-4CD6-A5AF-B5B93AFB5696}">
      <dgm:prSet/>
      <dgm:spPr/>
      <dgm:t>
        <a:bodyPr/>
        <a:lstStyle/>
        <a:p>
          <a:endParaRPr lang="da-DK" sz="1200"/>
        </a:p>
      </dgm:t>
    </dgm:pt>
    <dgm:pt modelId="{594FB4DF-02DF-490E-BE50-9825578727FB}" type="sibTrans" cxnId="{7F697040-A92B-4CD6-A5AF-B5B93AFB5696}">
      <dgm:prSet/>
      <dgm:spPr/>
      <dgm:t>
        <a:bodyPr/>
        <a:lstStyle/>
        <a:p>
          <a:endParaRPr lang="da-DK" sz="1200"/>
        </a:p>
      </dgm:t>
    </dgm:pt>
    <dgm:pt modelId="{87A367E9-C4D3-40EE-AA79-598F8B34D2C2}">
      <dgm:prSet phldrT="[Tekst]" custT="1"/>
      <dgm:spPr/>
      <dgm:t>
        <a:bodyPr/>
        <a:lstStyle/>
        <a:p>
          <a:r>
            <a:rPr lang="da-DK" sz="1200" dirty="0" smtClean="0">
              <a:solidFill>
                <a:schemeClr val="tx1"/>
              </a:solidFill>
            </a:rPr>
            <a:t>Koordinerer placering af elever </a:t>
          </a:r>
          <a:endParaRPr lang="da-DK" sz="1200" dirty="0">
            <a:solidFill>
              <a:schemeClr val="tx1"/>
            </a:solidFill>
          </a:endParaRPr>
        </a:p>
      </dgm:t>
    </dgm:pt>
    <dgm:pt modelId="{47CF49BF-6002-4C0E-B71F-B6A910AC8934}" type="sibTrans" cxnId="{31BB109F-976B-43A3-B42F-CF864A5CF8AF}">
      <dgm:prSet/>
      <dgm:spPr/>
      <dgm:t>
        <a:bodyPr/>
        <a:lstStyle/>
        <a:p>
          <a:endParaRPr lang="da-DK" sz="1200"/>
        </a:p>
      </dgm:t>
    </dgm:pt>
    <dgm:pt modelId="{E4EA370A-D097-496E-9505-7553290959FF}" type="parTrans" cxnId="{31BB109F-976B-43A3-B42F-CF864A5CF8AF}">
      <dgm:prSet/>
      <dgm:spPr/>
      <dgm:t>
        <a:bodyPr/>
        <a:lstStyle/>
        <a:p>
          <a:endParaRPr lang="da-DK" sz="1200"/>
        </a:p>
      </dgm:t>
    </dgm:pt>
    <dgm:pt modelId="{A28D68F6-BDDF-48C4-8F87-97E9350DD567}">
      <dgm:prSet phldrT="[Tekst]" custT="1"/>
      <dgm:spPr/>
      <dgm:t>
        <a:bodyPr/>
        <a:lstStyle/>
        <a:p>
          <a:pPr marL="114300" marR="0" indent="0" defTabSz="533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da-DK" sz="1200" dirty="0" smtClean="0">
              <a:solidFill>
                <a:schemeClr val="tx1"/>
              </a:solidFill>
            </a:rPr>
            <a:t> Afholdelse af afslutningsreceptioner</a:t>
          </a:r>
        </a:p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da-DK" sz="1200" dirty="0"/>
        </a:p>
      </dgm:t>
    </dgm:pt>
    <dgm:pt modelId="{076C7D31-A8BC-4029-8289-D80C97E84F5E}" type="parTrans" cxnId="{1331FCE5-DCC8-40F8-B869-85008556951B}">
      <dgm:prSet/>
      <dgm:spPr/>
      <dgm:t>
        <a:bodyPr/>
        <a:lstStyle/>
        <a:p>
          <a:endParaRPr lang="da-DK"/>
        </a:p>
      </dgm:t>
    </dgm:pt>
    <dgm:pt modelId="{79D735FC-8566-43F9-8C59-DC66983B13C6}" type="sibTrans" cxnId="{1331FCE5-DCC8-40F8-B869-85008556951B}">
      <dgm:prSet/>
      <dgm:spPr/>
      <dgm:t>
        <a:bodyPr/>
        <a:lstStyle/>
        <a:p>
          <a:endParaRPr lang="da-DK"/>
        </a:p>
      </dgm:t>
    </dgm:pt>
    <dgm:pt modelId="{1A5F1F53-1601-494A-8571-10E845EFE730}">
      <dgm:prSet phldrT="[Tekst]" custT="1"/>
      <dgm:spPr/>
      <dgm:t>
        <a:bodyPr/>
        <a:lstStyle/>
        <a:p>
          <a:r>
            <a:rPr lang="da-DK" sz="1200" dirty="0" smtClean="0">
              <a:solidFill>
                <a:schemeClr val="tx1"/>
              </a:solidFill>
            </a:rPr>
            <a:t>Koordinerer turnusforløb</a:t>
          </a:r>
          <a:endParaRPr lang="da-DK" sz="1200" dirty="0">
            <a:solidFill>
              <a:schemeClr val="tx1"/>
            </a:solidFill>
          </a:endParaRPr>
        </a:p>
      </dgm:t>
    </dgm:pt>
    <dgm:pt modelId="{127E7F15-2741-4BBB-9640-673DD91F2242}" type="parTrans" cxnId="{4B444272-A3F1-49CE-BB38-2138C1822486}">
      <dgm:prSet/>
      <dgm:spPr/>
      <dgm:t>
        <a:bodyPr/>
        <a:lstStyle/>
        <a:p>
          <a:endParaRPr lang="da-DK"/>
        </a:p>
      </dgm:t>
    </dgm:pt>
    <dgm:pt modelId="{D5A8D1DD-3CEF-4242-91AC-C31D9557D9E1}" type="sibTrans" cxnId="{4B444272-A3F1-49CE-BB38-2138C1822486}">
      <dgm:prSet/>
      <dgm:spPr/>
      <dgm:t>
        <a:bodyPr/>
        <a:lstStyle/>
        <a:p>
          <a:endParaRPr lang="da-DK"/>
        </a:p>
      </dgm:t>
    </dgm:pt>
    <dgm:pt modelId="{365C67BB-F511-4C0C-9186-6D194FF8B8C1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200" dirty="0" smtClean="0">
              <a:solidFill>
                <a:schemeClr val="tx1"/>
              </a:solidFill>
            </a:rPr>
            <a:t>Netværk for uddannelsesansvarlige</a:t>
          </a:r>
          <a:endParaRPr lang="da-DK" sz="1200" dirty="0">
            <a:solidFill>
              <a:schemeClr val="tx1"/>
            </a:solidFill>
          </a:endParaRPr>
        </a:p>
      </dgm:t>
    </dgm:pt>
    <dgm:pt modelId="{77E75CD6-F3CB-4035-91A2-8885E6DC695D}" type="parTrans" cxnId="{86350399-95EE-4AAA-A0EB-2900E7FA7F3C}">
      <dgm:prSet/>
      <dgm:spPr/>
      <dgm:t>
        <a:bodyPr/>
        <a:lstStyle/>
        <a:p>
          <a:endParaRPr lang="da-DK"/>
        </a:p>
      </dgm:t>
    </dgm:pt>
    <dgm:pt modelId="{D104779E-40F6-4F6B-9AD8-2A03C5769A5A}" type="sibTrans" cxnId="{86350399-95EE-4AAA-A0EB-2900E7FA7F3C}">
      <dgm:prSet/>
      <dgm:spPr/>
      <dgm:t>
        <a:bodyPr/>
        <a:lstStyle/>
        <a:p>
          <a:endParaRPr lang="da-DK"/>
        </a:p>
      </dgm:t>
    </dgm:pt>
    <dgm:pt modelId="{21B6CB91-B597-478D-8E18-A8B20B4922F0}">
      <dgm:prSet phldrT="[Tekst]" custT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a-DK" sz="1200" dirty="0" smtClean="0">
              <a:solidFill>
                <a:schemeClr val="tx1"/>
              </a:solidFill>
            </a:rPr>
            <a:t> Ansvar for elevens faglige oplæring</a:t>
          </a:r>
          <a:endParaRPr lang="da-DK" sz="1200" dirty="0">
            <a:solidFill>
              <a:schemeClr val="tx1"/>
            </a:solidFill>
          </a:endParaRPr>
        </a:p>
      </dgm:t>
    </dgm:pt>
    <dgm:pt modelId="{0D7E02D4-173E-4D34-A2D1-CC11D207FBBD}" type="parTrans" cxnId="{7337D3DA-46AB-4EC0-B50E-06B71F1F4F0E}">
      <dgm:prSet/>
      <dgm:spPr/>
      <dgm:t>
        <a:bodyPr/>
        <a:lstStyle/>
        <a:p>
          <a:endParaRPr lang="da-DK"/>
        </a:p>
      </dgm:t>
    </dgm:pt>
    <dgm:pt modelId="{62EC185E-4984-4192-B838-12A41879BA55}" type="sibTrans" cxnId="{7337D3DA-46AB-4EC0-B50E-06B71F1F4F0E}">
      <dgm:prSet/>
      <dgm:spPr/>
      <dgm:t>
        <a:bodyPr/>
        <a:lstStyle/>
        <a:p>
          <a:endParaRPr lang="da-DK"/>
        </a:p>
      </dgm:t>
    </dgm:pt>
    <dgm:pt modelId="{B7097E96-0B1F-4D32-B418-2320CA5094DF}">
      <dgm:prSet phldrT="[Tekst]" custT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a-DK" sz="1200" dirty="0" smtClean="0">
              <a:solidFill>
                <a:schemeClr val="tx1"/>
              </a:solidFill>
            </a:rPr>
            <a:t> Udfører obligatoriske samtaler. Referat sendes til elevkoordinator</a:t>
          </a:r>
          <a:endParaRPr lang="da-DK" sz="1200" dirty="0">
            <a:solidFill>
              <a:schemeClr val="tx1"/>
            </a:solidFill>
          </a:endParaRPr>
        </a:p>
      </dgm:t>
    </dgm:pt>
    <dgm:pt modelId="{9A65F6CE-0005-4C03-965A-0C6EF0CFCE06}" type="parTrans" cxnId="{3F052108-6D2C-4C32-99F1-93D49F0BBA25}">
      <dgm:prSet/>
      <dgm:spPr/>
      <dgm:t>
        <a:bodyPr/>
        <a:lstStyle/>
        <a:p>
          <a:endParaRPr lang="da-DK"/>
        </a:p>
      </dgm:t>
    </dgm:pt>
    <dgm:pt modelId="{C070CD2D-2E98-486A-BBD8-36ED4252E83A}" type="sibTrans" cxnId="{3F052108-6D2C-4C32-99F1-93D49F0BBA25}">
      <dgm:prSet/>
      <dgm:spPr/>
      <dgm:t>
        <a:bodyPr/>
        <a:lstStyle/>
        <a:p>
          <a:endParaRPr lang="da-DK"/>
        </a:p>
      </dgm:t>
    </dgm:pt>
    <dgm:pt modelId="{76C312B3-ACD2-4BEE-9612-5EC0DBFA7956}">
      <dgm:prSet phldrT="[Tekst]" custT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a-DK" sz="1200" dirty="0" smtClean="0">
              <a:solidFill>
                <a:schemeClr val="tx1"/>
              </a:solidFill>
            </a:rPr>
            <a:t> Følger op på skoleforløb</a:t>
          </a:r>
          <a:endParaRPr lang="da-DK" sz="1200" dirty="0">
            <a:solidFill>
              <a:schemeClr val="tx1"/>
            </a:solidFill>
          </a:endParaRPr>
        </a:p>
      </dgm:t>
    </dgm:pt>
    <dgm:pt modelId="{F7B61625-E58C-404A-86C3-D0D485B223BC}" type="parTrans" cxnId="{E6304A6A-AC91-40B5-AA1F-1C1DC2DB408B}">
      <dgm:prSet/>
      <dgm:spPr/>
      <dgm:t>
        <a:bodyPr/>
        <a:lstStyle/>
        <a:p>
          <a:endParaRPr lang="da-DK"/>
        </a:p>
      </dgm:t>
    </dgm:pt>
    <dgm:pt modelId="{4C3829F2-4B4B-4744-8B8E-78D5D1C48FA5}" type="sibTrans" cxnId="{E6304A6A-AC91-40B5-AA1F-1C1DC2DB408B}">
      <dgm:prSet/>
      <dgm:spPr/>
      <dgm:t>
        <a:bodyPr/>
        <a:lstStyle/>
        <a:p>
          <a:endParaRPr lang="da-DK"/>
        </a:p>
      </dgm:t>
    </dgm:pt>
    <dgm:pt modelId="{EBACC69A-51DD-43E2-B11E-4022CA19388B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200" dirty="0" smtClean="0">
              <a:solidFill>
                <a:schemeClr val="tx1"/>
              </a:solidFill>
            </a:rPr>
            <a:t>Koordinerer elevdag/introdag/elevråd</a:t>
          </a:r>
          <a:endParaRPr lang="da-DK" sz="1200" dirty="0">
            <a:solidFill>
              <a:schemeClr val="tx1"/>
            </a:solidFill>
          </a:endParaRPr>
        </a:p>
      </dgm:t>
    </dgm:pt>
    <dgm:pt modelId="{1C657EE7-9B98-437E-9849-B6C15BCDB292}" type="parTrans" cxnId="{7AD3F2C3-B2C1-4E63-942F-2A049DFD2389}">
      <dgm:prSet/>
      <dgm:spPr/>
      <dgm:t>
        <a:bodyPr/>
        <a:lstStyle/>
        <a:p>
          <a:endParaRPr lang="da-DK"/>
        </a:p>
      </dgm:t>
    </dgm:pt>
    <dgm:pt modelId="{E9135A53-2DB4-4400-9390-23BCBFA8EC52}" type="sibTrans" cxnId="{7AD3F2C3-B2C1-4E63-942F-2A049DFD2389}">
      <dgm:prSet/>
      <dgm:spPr/>
      <dgm:t>
        <a:bodyPr/>
        <a:lstStyle/>
        <a:p>
          <a:endParaRPr lang="da-DK"/>
        </a:p>
      </dgm:t>
    </dgm:pt>
    <dgm:pt modelId="{F293168D-172E-41C3-8BC3-E2B992D4D369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200" dirty="0" smtClean="0">
              <a:solidFill>
                <a:schemeClr val="tx1"/>
              </a:solidFill>
            </a:rPr>
            <a:t>Portal/Facebook ansvarlig</a:t>
          </a:r>
          <a:endParaRPr lang="da-DK" sz="1200" dirty="0">
            <a:solidFill>
              <a:schemeClr val="tx1"/>
            </a:solidFill>
          </a:endParaRPr>
        </a:p>
      </dgm:t>
    </dgm:pt>
    <dgm:pt modelId="{0B2A6A01-7ED5-44A0-AA85-F93EF5E3942A}" type="parTrans" cxnId="{44B26DF3-EBCB-4471-B345-3CEBEC78D21B}">
      <dgm:prSet/>
      <dgm:spPr/>
      <dgm:t>
        <a:bodyPr/>
        <a:lstStyle/>
        <a:p>
          <a:endParaRPr lang="da-DK"/>
        </a:p>
      </dgm:t>
    </dgm:pt>
    <dgm:pt modelId="{3E3B8561-0D27-4051-AD2B-DE0230C434CB}" type="sibTrans" cxnId="{44B26DF3-EBCB-4471-B345-3CEBEC78D21B}">
      <dgm:prSet/>
      <dgm:spPr/>
      <dgm:t>
        <a:bodyPr/>
        <a:lstStyle/>
        <a:p>
          <a:endParaRPr lang="da-DK"/>
        </a:p>
      </dgm:t>
    </dgm:pt>
    <dgm:pt modelId="{A302BF0C-79C8-463B-8D48-1603FD1373A8}">
      <dgm:prSet custT="1"/>
      <dgm:spPr/>
      <dgm:t>
        <a:bodyPr/>
        <a:lstStyle/>
        <a:p>
          <a:r>
            <a:rPr lang="da-DK" sz="1200" dirty="0" smtClean="0">
              <a:solidFill>
                <a:schemeClr val="tx1"/>
              </a:solidFill>
            </a:rPr>
            <a:t>Ansvarlig for oplæring i kortvarige turnusforløb eller af enkelte opgaver</a:t>
          </a:r>
          <a:endParaRPr lang="da-DK" sz="1200" dirty="0">
            <a:solidFill>
              <a:schemeClr val="tx1"/>
            </a:solidFill>
          </a:endParaRPr>
        </a:p>
      </dgm:t>
    </dgm:pt>
    <dgm:pt modelId="{144F8596-4D69-4094-B77F-5EAAEBDEDE8D}" type="parTrans" cxnId="{7D05D2C0-827C-4BF0-BE1A-D08752BCACA8}">
      <dgm:prSet/>
      <dgm:spPr/>
      <dgm:t>
        <a:bodyPr/>
        <a:lstStyle/>
        <a:p>
          <a:endParaRPr lang="da-DK"/>
        </a:p>
      </dgm:t>
    </dgm:pt>
    <dgm:pt modelId="{DD52EE9A-6A6B-447F-9F73-D2996F19D847}" type="sibTrans" cxnId="{7D05D2C0-827C-4BF0-BE1A-D08752BCACA8}">
      <dgm:prSet/>
      <dgm:spPr/>
      <dgm:t>
        <a:bodyPr/>
        <a:lstStyle/>
        <a:p>
          <a:endParaRPr lang="da-DK"/>
        </a:p>
      </dgm:t>
    </dgm:pt>
    <dgm:pt modelId="{7FC46DB4-7AB6-400E-A29E-D1A7B12581E3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da-DK" sz="1200" dirty="0" smtClean="0"/>
        </a:p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da-DK" sz="1200" dirty="0"/>
        </a:p>
      </dgm:t>
    </dgm:pt>
    <dgm:pt modelId="{58EF5313-B25F-4577-B269-DC35ABBEBCBA}" type="parTrans" cxnId="{E436E8D8-D8BD-4D4C-A3E6-72E1C961C871}">
      <dgm:prSet/>
      <dgm:spPr/>
      <dgm:t>
        <a:bodyPr/>
        <a:lstStyle/>
        <a:p>
          <a:endParaRPr lang="da-DK"/>
        </a:p>
      </dgm:t>
    </dgm:pt>
    <dgm:pt modelId="{1C3D85FD-21AD-4294-AC1E-CD1CC9244D90}" type="sibTrans" cxnId="{E436E8D8-D8BD-4D4C-A3E6-72E1C961C871}">
      <dgm:prSet/>
      <dgm:spPr/>
      <dgm:t>
        <a:bodyPr/>
        <a:lstStyle/>
        <a:p>
          <a:endParaRPr lang="da-DK"/>
        </a:p>
      </dgm:t>
    </dgm:pt>
    <dgm:pt modelId="{A5B34D0D-DDE1-4C46-8FC4-0F35299A8677}">
      <dgm:prSet phldrT="[Tekst]" custT="1"/>
      <dgm:spPr/>
      <dgm:t>
        <a:bodyPr/>
        <a:lstStyle/>
        <a:p>
          <a:r>
            <a:rPr lang="da-DK" sz="1200" dirty="0" smtClean="0">
              <a:solidFill>
                <a:schemeClr val="tx1"/>
              </a:solidFill>
            </a:rPr>
            <a:t>Deltage i rekruttering</a:t>
          </a:r>
          <a:endParaRPr lang="da-DK" sz="1200" dirty="0">
            <a:solidFill>
              <a:schemeClr val="tx1"/>
            </a:solidFill>
          </a:endParaRPr>
        </a:p>
      </dgm:t>
    </dgm:pt>
    <dgm:pt modelId="{A69332B1-6301-4E2A-B87B-34CD3F65AF13}" type="parTrans" cxnId="{176664AA-07D4-4B27-A970-B374A9EAEBD7}">
      <dgm:prSet/>
      <dgm:spPr/>
      <dgm:t>
        <a:bodyPr/>
        <a:lstStyle/>
        <a:p>
          <a:endParaRPr lang="da-DK"/>
        </a:p>
      </dgm:t>
    </dgm:pt>
    <dgm:pt modelId="{6D20D364-977C-443F-884E-EC025B87265E}" type="sibTrans" cxnId="{176664AA-07D4-4B27-A970-B374A9EAEBD7}">
      <dgm:prSet/>
      <dgm:spPr/>
      <dgm:t>
        <a:bodyPr/>
        <a:lstStyle/>
        <a:p>
          <a:endParaRPr lang="da-DK"/>
        </a:p>
      </dgm:t>
    </dgm:pt>
    <dgm:pt modelId="{60BE66D4-3C27-48CE-8E97-9D362622669E}">
      <dgm:prSet phldrT="[Tekst]" custT="1"/>
      <dgm:spPr/>
      <dgm:t>
        <a:bodyPr/>
        <a:lstStyle/>
        <a:p>
          <a:pPr marL="114300" indent="0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da-DK" sz="1200" dirty="0" smtClean="0">
              <a:solidFill>
                <a:schemeClr val="tx1"/>
              </a:solidFill>
            </a:rPr>
            <a:t> Deltage i rekruttering</a:t>
          </a:r>
          <a:endParaRPr lang="da-DK" sz="1200" dirty="0">
            <a:solidFill>
              <a:schemeClr val="tx1"/>
            </a:solidFill>
          </a:endParaRPr>
        </a:p>
      </dgm:t>
    </dgm:pt>
    <dgm:pt modelId="{CA0F46F4-F4C2-456B-9448-5A8A737608C8}" type="parTrans" cxnId="{CC390F22-86A9-4DB7-8ADC-9B738CAF2057}">
      <dgm:prSet/>
      <dgm:spPr/>
      <dgm:t>
        <a:bodyPr/>
        <a:lstStyle/>
        <a:p>
          <a:endParaRPr lang="da-DK"/>
        </a:p>
      </dgm:t>
    </dgm:pt>
    <dgm:pt modelId="{AF756239-5C23-4F43-B96D-47D26146C4EE}" type="sibTrans" cxnId="{CC390F22-86A9-4DB7-8ADC-9B738CAF2057}">
      <dgm:prSet/>
      <dgm:spPr/>
      <dgm:t>
        <a:bodyPr/>
        <a:lstStyle/>
        <a:p>
          <a:endParaRPr lang="da-DK"/>
        </a:p>
      </dgm:t>
    </dgm:pt>
    <dgm:pt modelId="{DEB03ED8-9A2A-42AD-A71D-F555940253A6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200" dirty="0" smtClean="0">
              <a:solidFill>
                <a:schemeClr val="tx1"/>
              </a:solidFill>
            </a:rPr>
            <a:t>Udfærdiger uddannelsesaftale/kontrakt</a:t>
          </a:r>
        </a:p>
      </dgm:t>
    </dgm:pt>
    <dgm:pt modelId="{174E3BC3-99F2-4217-86B3-0F6F016B585D}" type="parTrans" cxnId="{EA63820B-9D65-40BD-9776-825D5DB593F7}">
      <dgm:prSet/>
      <dgm:spPr/>
      <dgm:t>
        <a:bodyPr/>
        <a:lstStyle/>
        <a:p>
          <a:endParaRPr lang="da-DK"/>
        </a:p>
      </dgm:t>
    </dgm:pt>
    <dgm:pt modelId="{98021719-95BF-4E44-91E4-695227F1E0E9}" type="sibTrans" cxnId="{EA63820B-9D65-40BD-9776-825D5DB593F7}">
      <dgm:prSet/>
      <dgm:spPr/>
      <dgm:t>
        <a:bodyPr/>
        <a:lstStyle/>
        <a:p>
          <a:endParaRPr lang="da-DK"/>
        </a:p>
      </dgm:t>
    </dgm:pt>
    <dgm:pt modelId="{1C99BCF7-66A4-4FEB-B123-62DF5816B445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200" dirty="0" smtClean="0">
              <a:solidFill>
                <a:schemeClr val="tx1"/>
              </a:solidFill>
            </a:rPr>
            <a:t>Rekruttering og branding på skoler etc.</a:t>
          </a:r>
          <a:endParaRPr lang="da-DK" sz="1200" dirty="0">
            <a:solidFill>
              <a:schemeClr val="tx1"/>
            </a:solidFill>
          </a:endParaRPr>
        </a:p>
      </dgm:t>
    </dgm:pt>
    <dgm:pt modelId="{8A1A1766-F6A0-45CC-B1E6-25219E15F16E}" type="parTrans" cxnId="{56C22E40-2BC3-4203-A289-31666D81140F}">
      <dgm:prSet/>
      <dgm:spPr/>
      <dgm:t>
        <a:bodyPr/>
        <a:lstStyle/>
        <a:p>
          <a:endParaRPr lang="da-DK"/>
        </a:p>
      </dgm:t>
    </dgm:pt>
    <dgm:pt modelId="{FFECD43A-EB97-49AB-8A1F-AD5B96D8009A}" type="sibTrans" cxnId="{56C22E40-2BC3-4203-A289-31666D81140F}">
      <dgm:prSet/>
      <dgm:spPr/>
      <dgm:t>
        <a:bodyPr/>
        <a:lstStyle/>
        <a:p>
          <a:endParaRPr lang="da-DK"/>
        </a:p>
      </dgm:t>
    </dgm:pt>
    <dgm:pt modelId="{CA1E1F17-2FE2-4FAE-B7E3-800678A7339D}">
      <dgm:prSet phldrT="[Tekst]" custT="1"/>
      <dgm:spPr/>
      <dgm:t>
        <a:bodyPr/>
        <a:lstStyle/>
        <a:p>
          <a:r>
            <a:rPr lang="da-DK" sz="1200" dirty="0" smtClean="0">
              <a:solidFill>
                <a:schemeClr val="tx1"/>
              </a:solidFill>
            </a:rPr>
            <a:t>Varetager indberetning af valgfag</a:t>
          </a:r>
          <a:endParaRPr lang="da-DK" sz="1200" dirty="0">
            <a:solidFill>
              <a:schemeClr val="tx1"/>
            </a:solidFill>
          </a:endParaRPr>
        </a:p>
      </dgm:t>
    </dgm:pt>
    <dgm:pt modelId="{CF8CF846-6634-4D4E-9870-61CDAD78A861}" type="parTrans" cxnId="{180CF922-1E2C-43FF-84A7-88F28B84ABC9}">
      <dgm:prSet/>
      <dgm:spPr/>
      <dgm:t>
        <a:bodyPr/>
        <a:lstStyle/>
        <a:p>
          <a:endParaRPr lang="da-DK"/>
        </a:p>
      </dgm:t>
    </dgm:pt>
    <dgm:pt modelId="{857945B7-8DB2-42F8-A093-6673B3DEF524}" type="sibTrans" cxnId="{180CF922-1E2C-43FF-84A7-88F28B84ABC9}">
      <dgm:prSet/>
      <dgm:spPr/>
      <dgm:t>
        <a:bodyPr/>
        <a:lstStyle/>
        <a:p>
          <a:endParaRPr lang="da-DK"/>
        </a:p>
      </dgm:t>
    </dgm:pt>
    <dgm:pt modelId="{83C992A7-84BC-4F36-84A6-022B3E587C4A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200" dirty="0" smtClean="0">
              <a:solidFill>
                <a:schemeClr val="tx1"/>
              </a:solidFill>
            </a:rPr>
            <a:t>Kvalitet elevforløb, koncepter/opfølgning</a:t>
          </a:r>
          <a:endParaRPr lang="da-DK" sz="1200" dirty="0">
            <a:solidFill>
              <a:schemeClr val="tx1"/>
            </a:solidFill>
          </a:endParaRPr>
        </a:p>
      </dgm:t>
    </dgm:pt>
    <dgm:pt modelId="{B61C0D51-F744-4BA6-81A4-504F23D0B298}" type="parTrans" cxnId="{48E76B4B-8D70-4491-9CC9-74D7222716E5}">
      <dgm:prSet/>
      <dgm:spPr/>
    </dgm:pt>
    <dgm:pt modelId="{55B1ABE4-1204-4E00-8EF2-ADB79C77F972}" type="sibTrans" cxnId="{48E76B4B-8D70-4491-9CC9-74D7222716E5}">
      <dgm:prSet/>
      <dgm:spPr/>
    </dgm:pt>
    <dgm:pt modelId="{9FC9826B-9BCC-4D6C-B05E-1163D215CA28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a-DK" sz="1200" dirty="0" smtClean="0">
              <a:solidFill>
                <a:schemeClr val="tx1"/>
              </a:solidFill>
            </a:rPr>
            <a:t>Koordinerer turnus imellem afd./institut</a:t>
          </a:r>
          <a:endParaRPr lang="da-DK" sz="1200" dirty="0">
            <a:solidFill>
              <a:schemeClr val="tx1"/>
            </a:solidFill>
          </a:endParaRPr>
        </a:p>
      </dgm:t>
    </dgm:pt>
    <dgm:pt modelId="{17DB288D-8C62-4E4A-A6CE-EA12B89FE066}" type="parTrans" cxnId="{83A2CBA2-F96E-4AC8-82A6-0240677E90B5}">
      <dgm:prSet/>
      <dgm:spPr/>
    </dgm:pt>
    <dgm:pt modelId="{A065241B-B11B-46DD-AE3A-8C7DEB8F4A5F}" type="sibTrans" cxnId="{83A2CBA2-F96E-4AC8-82A6-0240677E90B5}">
      <dgm:prSet/>
      <dgm:spPr/>
    </dgm:pt>
    <dgm:pt modelId="{137604E7-079C-49BB-A849-063B6E2AA8F8}" type="pres">
      <dgm:prSet presAssocID="{0AC9AF14-80EB-4DCC-99D5-5037E7C7713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4E147714-35B5-4EC9-B152-7EEE041A55FB}" type="pres">
      <dgm:prSet presAssocID="{C08BF5A8-A332-40D3-B3F5-4F99028BE1C3}" presName="node" presStyleLbl="node1" presStyleIdx="0" presStyleCnt="4" custScaleY="110661" custLinFactNeighborY="-14670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5F06B6C1-B82B-4F85-9F08-34835FF48231}" type="pres">
      <dgm:prSet presAssocID="{97D6A7E9-F58F-4585-A357-50ECD61C92DD}" presName="sibTrans" presStyleCnt="0"/>
      <dgm:spPr/>
    </dgm:pt>
    <dgm:pt modelId="{16DDE593-1F13-4C90-84D4-894CE3F745A3}" type="pres">
      <dgm:prSet presAssocID="{20A4C331-9DC4-412F-8EF6-37E7ADE39180}" presName="node" presStyleLbl="node1" presStyleIdx="1" presStyleCnt="4" custLinFactNeighborY="-14670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8BA9CD0-DBF8-4593-8B70-0B0ED39B207D}" type="pres">
      <dgm:prSet presAssocID="{7D5DD592-705D-4DDD-AB28-02F921D1DC6D}" presName="sibTrans" presStyleCnt="0"/>
      <dgm:spPr/>
    </dgm:pt>
    <dgm:pt modelId="{48A996EA-7CBB-40A7-85D7-116A1D615E84}" type="pres">
      <dgm:prSet presAssocID="{BE161EC7-6AE6-444B-94EA-78C432635FDA}" presName="node" presStyleLbl="node1" presStyleIdx="2" presStyleCnt="4" custScaleY="112654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56094D46-2554-4D24-A03F-87383C7CBABE}" type="pres">
      <dgm:prSet presAssocID="{DD9EC220-66CD-4213-98D6-C2A6C72A7570}" presName="sibTrans" presStyleCnt="0"/>
      <dgm:spPr/>
    </dgm:pt>
    <dgm:pt modelId="{D14C0038-67C7-43F9-A94B-AE2F0A98B806}" type="pres">
      <dgm:prSet presAssocID="{1129E07E-84A9-43EC-8CC4-F33CB2B129F1}" presName="node" presStyleLbl="node1" presStyleIdx="3" presStyleCnt="4" custScaleY="106767" custLinFactNeighborX="-2184" custLinFactNeighborY="-3340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2C3B20E5-7395-4767-9C93-A015AA34B1BD}" type="presOf" srcId="{B7097E96-0B1F-4D32-B418-2320CA5094DF}" destId="{48A996EA-7CBB-40A7-85D7-116A1D615E84}" srcOrd="0" destOrd="4" presId="urn:microsoft.com/office/officeart/2005/8/layout/default"/>
    <dgm:cxn modelId="{176664AA-07D4-4B27-A970-B374A9EAEBD7}" srcId="{20A4C331-9DC4-412F-8EF6-37E7ADE39180}" destId="{A5B34D0D-DDE1-4C46-8FC4-0F35299A8677}" srcOrd="3" destOrd="0" parTransId="{A69332B1-6301-4E2A-B87B-34CD3F65AF13}" sibTransId="{6D20D364-977C-443F-884E-EC025B87265E}"/>
    <dgm:cxn modelId="{F965C0DD-D320-4874-A5DA-B148013089DF}" type="presOf" srcId="{365C67BB-F511-4C0C-9186-6D194FF8B8C1}" destId="{4E147714-35B5-4EC9-B152-7EEE041A55FB}" srcOrd="0" destOrd="4" presId="urn:microsoft.com/office/officeart/2005/8/layout/default"/>
    <dgm:cxn modelId="{83A2CBA2-F96E-4AC8-82A6-0240677E90B5}" srcId="{C08BF5A8-A332-40D3-B3F5-4F99028BE1C3}" destId="{9FC9826B-9BCC-4D6C-B05E-1163D215CA28}" srcOrd="4" destOrd="0" parTransId="{17DB288D-8C62-4E4A-A6CE-EA12B89FE066}" sibTransId="{A065241B-B11B-46DD-AE3A-8C7DEB8F4A5F}"/>
    <dgm:cxn modelId="{E436E8D8-D8BD-4D4C-A3E6-72E1C961C871}" srcId="{C08BF5A8-A332-40D3-B3F5-4F99028BE1C3}" destId="{7FC46DB4-7AB6-400E-A29E-D1A7B12581E3}" srcOrd="7" destOrd="0" parTransId="{58EF5313-B25F-4577-B269-DC35ABBEBCBA}" sibTransId="{1C3D85FD-21AD-4294-AC1E-CD1CC9244D90}"/>
    <dgm:cxn modelId="{D3C2E72D-3647-4A5B-8BB5-CD90BBFD6A69}" type="presOf" srcId="{97B54298-8813-414C-B41A-6C77573AE037}" destId="{D14C0038-67C7-43F9-A94B-AE2F0A98B806}" srcOrd="0" destOrd="2" presId="urn:microsoft.com/office/officeart/2005/8/layout/default"/>
    <dgm:cxn modelId="{799004C5-12D4-4DEE-A2C1-2F2B5ED2734E}" type="presOf" srcId="{F293168D-172E-41C3-8BC3-E2B992D4D369}" destId="{4E147714-35B5-4EC9-B152-7EEE041A55FB}" srcOrd="0" destOrd="7" presId="urn:microsoft.com/office/officeart/2005/8/layout/default"/>
    <dgm:cxn modelId="{7337D3DA-46AB-4EC0-B50E-06B71F1F4F0E}" srcId="{BE161EC7-6AE6-444B-94EA-78C432635FDA}" destId="{21B6CB91-B597-478D-8E18-A8B20B4922F0}" srcOrd="2" destOrd="0" parTransId="{0D7E02D4-173E-4D34-A2D1-CC11D207FBBD}" sibTransId="{62EC185E-4984-4192-B838-12A41879BA55}"/>
    <dgm:cxn modelId="{9FDDD27B-4CA8-49E4-B2BF-A6EBA45F4CE8}" type="presOf" srcId="{EBACC69A-51DD-43E2-B11E-4022CA19388B}" destId="{4E147714-35B5-4EC9-B152-7EEE041A55FB}" srcOrd="0" destOrd="6" presId="urn:microsoft.com/office/officeart/2005/8/layout/default"/>
    <dgm:cxn modelId="{43D242FD-EC4A-4CE9-8DFC-A800D8020710}" type="presOf" srcId="{1A5F1F53-1601-494A-8571-10E845EFE730}" destId="{16DDE593-1F13-4C90-84D4-894CE3F745A3}" srcOrd="0" destOrd="2" presId="urn:microsoft.com/office/officeart/2005/8/layout/default"/>
    <dgm:cxn modelId="{D81F0063-5738-4D16-8577-1331FCDDA34C}" srcId="{BE161EC7-6AE6-444B-94EA-78C432635FDA}" destId="{77485B4C-93E0-40D8-9F5B-B1DB98A6ACCA}" srcOrd="0" destOrd="0" parTransId="{CD01734C-E1CB-4630-97F3-F66E5BD795F7}" sibTransId="{3EFCDBF8-A342-4CD0-ACC7-E6492AA825FC}"/>
    <dgm:cxn modelId="{F277A908-0FDF-4A45-A832-C1095B29A754}" srcId="{0AC9AF14-80EB-4DCC-99D5-5037E7C77134}" destId="{BE161EC7-6AE6-444B-94EA-78C432635FDA}" srcOrd="2" destOrd="0" parTransId="{02A59439-FC67-42A2-BD78-4F7840BC4185}" sibTransId="{DD9EC220-66CD-4213-98D6-C2A6C72A7570}"/>
    <dgm:cxn modelId="{EF8F4B6A-8D86-4F8D-81D3-8E08CD7048BC}" type="presOf" srcId="{9FC9826B-9BCC-4D6C-B05E-1163D215CA28}" destId="{4E147714-35B5-4EC9-B152-7EEE041A55FB}" srcOrd="0" destOrd="5" presId="urn:microsoft.com/office/officeart/2005/8/layout/default"/>
    <dgm:cxn modelId="{56C22E40-2BC3-4203-A289-31666D81140F}" srcId="{C08BF5A8-A332-40D3-B3F5-4F99028BE1C3}" destId="{1C99BCF7-66A4-4FEB-B123-62DF5816B445}" srcOrd="1" destOrd="0" parTransId="{8A1A1766-F6A0-45CC-B1E6-25219E15F16E}" sibTransId="{FFECD43A-EB97-49AB-8A1F-AD5B96D8009A}"/>
    <dgm:cxn modelId="{7D05D2C0-827C-4BF0-BE1A-D08752BCACA8}" srcId="{1129E07E-84A9-43EC-8CC4-F33CB2B129F1}" destId="{A302BF0C-79C8-463B-8D48-1603FD1373A8}" srcOrd="0" destOrd="0" parTransId="{144F8596-4D69-4094-B77F-5EAAEBDEDE8D}" sibTransId="{DD52EE9A-6A6B-447F-9F73-D2996F19D847}"/>
    <dgm:cxn modelId="{E6304A6A-AC91-40B5-AA1F-1C1DC2DB408B}" srcId="{BE161EC7-6AE6-444B-94EA-78C432635FDA}" destId="{76C312B3-ACD2-4BEE-9612-5EC0DBFA7956}" srcOrd="4" destOrd="0" parTransId="{F7B61625-E58C-404A-86C3-D0D485B223BC}" sibTransId="{4C3829F2-4B4B-4744-8B8E-78D5D1C48FA5}"/>
    <dgm:cxn modelId="{EA63820B-9D65-40BD-9776-825D5DB593F7}" srcId="{C08BF5A8-A332-40D3-B3F5-4F99028BE1C3}" destId="{DEB03ED8-9A2A-42AD-A71D-F555940253A6}" srcOrd="0" destOrd="0" parTransId="{174E3BC3-99F2-4217-86B3-0F6F016B585D}" sibTransId="{98021719-95BF-4E44-91E4-695227F1E0E9}"/>
    <dgm:cxn modelId="{9AFB4C84-B971-409D-82E3-76FECCE8310C}" type="presOf" srcId="{A5B34D0D-DDE1-4C46-8FC4-0F35299A8677}" destId="{16DDE593-1F13-4C90-84D4-894CE3F745A3}" srcOrd="0" destOrd="4" presId="urn:microsoft.com/office/officeart/2005/8/layout/default"/>
    <dgm:cxn modelId="{6EB68746-385E-4458-A91D-DADD8A9582F9}" type="presOf" srcId="{026F5B75-901D-4E84-BAB4-03802D88B452}" destId="{16DDE593-1F13-4C90-84D4-894CE3F745A3}" srcOrd="0" destOrd="3" presId="urn:microsoft.com/office/officeart/2005/8/layout/default"/>
    <dgm:cxn modelId="{04B0FC8D-3681-4FEA-B798-FB3B3F6402E4}" type="presOf" srcId="{87A367E9-C4D3-40EE-AA79-598F8B34D2C2}" destId="{16DDE593-1F13-4C90-84D4-894CE3F745A3}" srcOrd="0" destOrd="1" presId="urn:microsoft.com/office/officeart/2005/8/layout/default"/>
    <dgm:cxn modelId="{180CF922-1E2C-43FF-84A7-88F28B84ABC9}" srcId="{20A4C331-9DC4-412F-8EF6-37E7ADE39180}" destId="{CA1E1F17-2FE2-4FAE-B7E3-800678A7339D}" srcOrd="4" destOrd="0" parTransId="{CF8CF846-6634-4D4E-9870-61CDAD78A861}" sibTransId="{857945B7-8DB2-42F8-A093-6673B3DEF524}"/>
    <dgm:cxn modelId="{1331FCE5-DCC8-40F8-B869-85008556951B}" srcId="{BE161EC7-6AE6-444B-94EA-78C432635FDA}" destId="{A28D68F6-BDDF-48C4-8F87-97E9350DD567}" srcOrd="5" destOrd="0" parTransId="{076C7D31-A8BC-4029-8289-D80C97E84F5E}" sibTransId="{79D735FC-8566-43F9-8C59-DC66983B13C6}"/>
    <dgm:cxn modelId="{48E76B4B-8D70-4491-9CC9-74D7222716E5}" srcId="{C08BF5A8-A332-40D3-B3F5-4F99028BE1C3}" destId="{83C992A7-84BC-4F36-84A6-022B3E587C4A}" srcOrd="2" destOrd="0" parTransId="{B61C0D51-F744-4BA6-81A4-504F23D0B298}" sibTransId="{55B1ABE4-1204-4E00-8EF2-ADB79C77F972}"/>
    <dgm:cxn modelId="{44B26DF3-EBCB-4471-B345-3CEBEC78D21B}" srcId="{C08BF5A8-A332-40D3-B3F5-4F99028BE1C3}" destId="{F293168D-172E-41C3-8BC3-E2B992D4D369}" srcOrd="6" destOrd="0" parTransId="{0B2A6A01-7ED5-44A0-AA85-F93EF5E3942A}" sibTransId="{3E3B8561-0D27-4051-AD2B-DE0230C434CB}"/>
    <dgm:cxn modelId="{D24F0E9C-3F80-4033-BED1-584949F045BB}" srcId="{0AC9AF14-80EB-4DCC-99D5-5037E7C77134}" destId="{20A4C331-9DC4-412F-8EF6-37E7ADE39180}" srcOrd="1" destOrd="0" parTransId="{B1271AC6-6D3B-4C33-B6B0-EC43E26DC4C5}" sibTransId="{7D5DD592-705D-4DDD-AB28-02F921D1DC6D}"/>
    <dgm:cxn modelId="{60FAE4F8-AD75-4CAC-9DC1-1F73350FE205}" type="presOf" srcId="{20A4C331-9DC4-412F-8EF6-37E7ADE39180}" destId="{16DDE593-1F13-4C90-84D4-894CE3F745A3}" srcOrd="0" destOrd="0" presId="urn:microsoft.com/office/officeart/2005/8/layout/default"/>
    <dgm:cxn modelId="{E68CEDA0-2B92-42D0-9B5C-650C106EA4B2}" srcId="{0AC9AF14-80EB-4DCC-99D5-5037E7C77134}" destId="{C08BF5A8-A332-40D3-B3F5-4F99028BE1C3}" srcOrd="0" destOrd="0" parTransId="{524A4A78-362E-4F7E-922B-53CC8181AEE5}" sibTransId="{97D6A7E9-F58F-4585-A357-50ECD61C92DD}"/>
    <dgm:cxn modelId="{CC390F22-86A9-4DB7-8ADC-9B738CAF2057}" srcId="{BE161EC7-6AE6-444B-94EA-78C432635FDA}" destId="{60BE66D4-3C27-48CE-8E97-9D362622669E}" srcOrd="1" destOrd="0" parTransId="{CA0F46F4-F4C2-456B-9448-5A8A737608C8}" sibTransId="{AF756239-5C23-4F43-B96D-47D26146C4EE}"/>
    <dgm:cxn modelId="{E2ABA113-5F76-4565-ACD9-B8628DE29492}" type="presOf" srcId="{77485B4C-93E0-40D8-9F5B-B1DB98A6ACCA}" destId="{48A996EA-7CBB-40A7-85D7-116A1D615E84}" srcOrd="0" destOrd="1" presId="urn:microsoft.com/office/officeart/2005/8/layout/default"/>
    <dgm:cxn modelId="{4BBC790A-C96F-422D-AC11-5D8CC659C063}" type="presOf" srcId="{21B6CB91-B597-478D-8E18-A8B20B4922F0}" destId="{48A996EA-7CBB-40A7-85D7-116A1D615E84}" srcOrd="0" destOrd="3" presId="urn:microsoft.com/office/officeart/2005/8/layout/default"/>
    <dgm:cxn modelId="{8172DA64-B36E-41B9-9CC1-F025D0821680}" srcId="{20A4C331-9DC4-412F-8EF6-37E7ADE39180}" destId="{026F5B75-901D-4E84-BAB4-03802D88B452}" srcOrd="2" destOrd="0" parTransId="{1A41ECC8-97BC-4C5C-9CFC-52A8113F8B70}" sibTransId="{0DEBBFC8-87AB-4019-A318-25D9BA72651B}"/>
    <dgm:cxn modelId="{A811274C-54B5-4D05-B877-4CF8E08D4DE4}" type="presOf" srcId="{7FC46DB4-7AB6-400E-A29E-D1A7B12581E3}" destId="{4E147714-35B5-4EC9-B152-7EEE041A55FB}" srcOrd="0" destOrd="8" presId="urn:microsoft.com/office/officeart/2005/8/layout/default"/>
    <dgm:cxn modelId="{EFE886AE-FDFC-499F-BD07-B3EE7F6562ED}" type="presOf" srcId="{CA1E1F17-2FE2-4FAE-B7E3-800678A7339D}" destId="{16DDE593-1F13-4C90-84D4-894CE3F745A3}" srcOrd="0" destOrd="5" presId="urn:microsoft.com/office/officeart/2005/8/layout/default"/>
    <dgm:cxn modelId="{AC941F96-7F43-4522-93B3-177C0C2719F2}" type="presOf" srcId="{DEB03ED8-9A2A-42AD-A71D-F555940253A6}" destId="{4E147714-35B5-4EC9-B152-7EEE041A55FB}" srcOrd="0" destOrd="1" presId="urn:microsoft.com/office/officeart/2005/8/layout/default"/>
    <dgm:cxn modelId="{86350399-95EE-4AAA-A0EB-2900E7FA7F3C}" srcId="{C08BF5A8-A332-40D3-B3F5-4F99028BE1C3}" destId="{365C67BB-F511-4C0C-9186-6D194FF8B8C1}" srcOrd="3" destOrd="0" parTransId="{77E75CD6-F3CB-4035-91A2-8885E6DC695D}" sibTransId="{D104779E-40F6-4F6B-9AD8-2A03C5769A5A}"/>
    <dgm:cxn modelId="{5671A609-D1A9-48FF-8BBC-5811DEBBCAC1}" type="presOf" srcId="{C08BF5A8-A332-40D3-B3F5-4F99028BE1C3}" destId="{4E147714-35B5-4EC9-B152-7EEE041A55FB}" srcOrd="0" destOrd="0" presId="urn:microsoft.com/office/officeart/2005/8/layout/default"/>
    <dgm:cxn modelId="{B2821622-AFDE-4D11-9C37-58B46395ACBD}" srcId="{0AC9AF14-80EB-4DCC-99D5-5037E7C77134}" destId="{1129E07E-84A9-43EC-8CC4-F33CB2B129F1}" srcOrd="3" destOrd="0" parTransId="{32019D00-B900-46F8-9986-B50E44190640}" sibTransId="{5681E13B-3FB1-425C-A489-D247D0DAC2A4}"/>
    <dgm:cxn modelId="{4B444272-A3F1-49CE-BB38-2138C1822486}" srcId="{20A4C331-9DC4-412F-8EF6-37E7ADE39180}" destId="{1A5F1F53-1601-494A-8571-10E845EFE730}" srcOrd="1" destOrd="0" parTransId="{127E7F15-2741-4BBB-9640-673DD91F2242}" sibTransId="{D5A8D1DD-3CEF-4242-91AC-C31D9557D9E1}"/>
    <dgm:cxn modelId="{2255F003-0975-4B45-9747-C863A02B5421}" type="presOf" srcId="{21B6C112-8F50-41DC-AE1E-1220DAF3ABDE}" destId="{16DDE593-1F13-4C90-84D4-894CE3F745A3}" srcOrd="0" destOrd="6" presId="urn:microsoft.com/office/officeart/2005/8/layout/default"/>
    <dgm:cxn modelId="{0E5B65A4-547A-4B09-9DC0-E03271B59375}" type="presOf" srcId="{1C99BCF7-66A4-4FEB-B123-62DF5816B445}" destId="{4E147714-35B5-4EC9-B152-7EEE041A55FB}" srcOrd="0" destOrd="2" presId="urn:microsoft.com/office/officeart/2005/8/layout/default"/>
    <dgm:cxn modelId="{3F052108-6D2C-4C32-99F1-93D49F0BBA25}" srcId="{BE161EC7-6AE6-444B-94EA-78C432635FDA}" destId="{B7097E96-0B1F-4D32-B418-2320CA5094DF}" srcOrd="3" destOrd="0" parTransId="{9A65F6CE-0005-4C03-965A-0C6EF0CFCE06}" sibTransId="{C070CD2D-2E98-486A-BBD8-36ED4252E83A}"/>
    <dgm:cxn modelId="{C5641B14-C4D1-43FB-BF20-C2CE48D7687E}" type="presOf" srcId="{83C992A7-84BC-4F36-84A6-022B3E587C4A}" destId="{4E147714-35B5-4EC9-B152-7EEE041A55FB}" srcOrd="0" destOrd="3" presId="urn:microsoft.com/office/officeart/2005/8/layout/default"/>
    <dgm:cxn modelId="{A3CF6D41-7A97-456E-8B77-061137CD496F}" type="presOf" srcId="{60BE66D4-3C27-48CE-8E97-9D362622669E}" destId="{48A996EA-7CBB-40A7-85D7-116A1D615E84}" srcOrd="0" destOrd="2" presId="urn:microsoft.com/office/officeart/2005/8/layout/default"/>
    <dgm:cxn modelId="{920CD3E9-66E0-4FB9-9E14-38623FA0A7A3}" srcId="{1129E07E-84A9-43EC-8CC4-F33CB2B129F1}" destId="{97B54298-8813-414C-B41A-6C77573AE037}" srcOrd="1" destOrd="0" parTransId="{18F051AF-F7D8-4B60-AEAC-AF2566DD1D44}" sibTransId="{E8E84E52-09AE-4101-BA22-FE1CE343A2F3}"/>
    <dgm:cxn modelId="{45DBC397-04EA-4E18-AB53-B505BF5798BE}" type="presOf" srcId="{76C312B3-ACD2-4BEE-9612-5EC0DBFA7956}" destId="{48A996EA-7CBB-40A7-85D7-116A1D615E84}" srcOrd="0" destOrd="5" presId="urn:microsoft.com/office/officeart/2005/8/layout/default"/>
    <dgm:cxn modelId="{31BB109F-976B-43A3-B42F-CF864A5CF8AF}" srcId="{20A4C331-9DC4-412F-8EF6-37E7ADE39180}" destId="{87A367E9-C4D3-40EE-AA79-598F8B34D2C2}" srcOrd="0" destOrd="0" parTransId="{E4EA370A-D097-496E-9505-7553290959FF}" sibTransId="{47CF49BF-6002-4C0E-B71F-B6A910AC8934}"/>
    <dgm:cxn modelId="{FA2DA847-5E44-4F5E-B1D3-9872A3C2821F}" type="presOf" srcId="{BE161EC7-6AE6-444B-94EA-78C432635FDA}" destId="{48A996EA-7CBB-40A7-85D7-116A1D615E84}" srcOrd="0" destOrd="0" presId="urn:microsoft.com/office/officeart/2005/8/layout/default"/>
    <dgm:cxn modelId="{7AD3F2C3-B2C1-4E63-942F-2A049DFD2389}" srcId="{C08BF5A8-A332-40D3-B3F5-4F99028BE1C3}" destId="{EBACC69A-51DD-43E2-B11E-4022CA19388B}" srcOrd="5" destOrd="0" parTransId="{1C657EE7-9B98-437E-9849-B6C15BCDB292}" sibTransId="{E9135A53-2DB4-4400-9390-23BCBFA8EC52}"/>
    <dgm:cxn modelId="{EDD67255-EA5E-4CB0-A292-CA828EA7A8C4}" type="presOf" srcId="{1129E07E-84A9-43EC-8CC4-F33CB2B129F1}" destId="{D14C0038-67C7-43F9-A94B-AE2F0A98B806}" srcOrd="0" destOrd="0" presId="urn:microsoft.com/office/officeart/2005/8/layout/default"/>
    <dgm:cxn modelId="{A229B202-16A1-46B5-8DD4-26ABF5F31275}" type="presOf" srcId="{0AC9AF14-80EB-4DCC-99D5-5037E7C77134}" destId="{137604E7-079C-49BB-A849-063B6E2AA8F8}" srcOrd="0" destOrd="0" presId="urn:microsoft.com/office/officeart/2005/8/layout/default"/>
    <dgm:cxn modelId="{7F697040-A92B-4CD6-A5AF-B5B93AFB5696}" srcId="{20A4C331-9DC4-412F-8EF6-37E7ADE39180}" destId="{21B6C112-8F50-41DC-AE1E-1220DAF3ABDE}" srcOrd="5" destOrd="0" parTransId="{90D56C45-F559-4015-A7C2-3619DE5D1A26}" sibTransId="{594FB4DF-02DF-490E-BE50-9825578727FB}"/>
    <dgm:cxn modelId="{C162552E-9756-4E56-8C2D-87F1BF6B48F1}" type="presOf" srcId="{A28D68F6-BDDF-48C4-8F87-97E9350DD567}" destId="{48A996EA-7CBB-40A7-85D7-116A1D615E84}" srcOrd="0" destOrd="6" presId="urn:microsoft.com/office/officeart/2005/8/layout/default"/>
    <dgm:cxn modelId="{651C2775-1EED-45EA-AF4D-671BBAEFF4D2}" type="presOf" srcId="{A302BF0C-79C8-463B-8D48-1603FD1373A8}" destId="{D14C0038-67C7-43F9-A94B-AE2F0A98B806}" srcOrd="0" destOrd="1" presId="urn:microsoft.com/office/officeart/2005/8/layout/default"/>
    <dgm:cxn modelId="{AAE810D7-AF61-4BDF-AF0C-78253F168D21}" type="presParOf" srcId="{137604E7-079C-49BB-A849-063B6E2AA8F8}" destId="{4E147714-35B5-4EC9-B152-7EEE041A55FB}" srcOrd="0" destOrd="0" presId="urn:microsoft.com/office/officeart/2005/8/layout/default"/>
    <dgm:cxn modelId="{6C624909-AD76-46D3-9AB3-AA0099F6A285}" type="presParOf" srcId="{137604E7-079C-49BB-A849-063B6E2AA8F8}" destId="{5F06B6C1-B82B-4F85-9F08-34835FF48231}" srcOrd="1" destOrd="0" presId="urn:microsoft.com/office/officeart/2005/8/layout/default"/>
    <dgm:cxn modelId="{A7F24388-AEC5-499D-8EEB-3F7945C1663F}" type="presParOf" srcId="{137604E7-079C-49BB-A849-063B6E2AA8F8}" destId="{16DDE593-1F13-4C90-84D4-894CE3F745A3}" srcOrd="2" destOrd="0" presId="urn:microsoft.com/office/officeart/2005/8/layout/default"/>
    <dgm:cxn modelId="{D272B170-0EC2-4872-A73A-31A9865AB1B8}" type="presParOf" srcId="{137604E7-079C-49BB-A849-063B6E2AA8F8}" destId="{78BA9CD0-DBF8-4593-8B70-0B0ED39B207D}" srcOrd="3" destOrd="0" presId="urn:microsoft.com/office/officeart/2005/8/layout/default"/>
    <dgm:cxn modelId="{B0E7B1DC-F2D1-434E-9F54-63921979A498}" type="presParOf" srcId="{137604E7-079C-49BB-A849-063B6E2AA8F8}" destId="{48A996EA-7CBB-40A7-85D7-116A1D615E84}" srcOrd="4" destOrd="0" presId="urn:microsoft.com/office/officeart/2005/8/layout/default"/>
    <dgm:cxn modelId="{8608A3E5-288E-4512-B908-97B04B493BFA}" type="presParOf" srcId="{137604E7-079C-49BB-A849-063B6E2AA8F8}" destId="{56094D46-2554-4D24-A03F-87383C7CBABE}" srcOrd="5" destOrd="0" presId="urn:microsoft.com/office/officeart/2005/8/layout/default"/>
    <dgm:cxn modelId="{505E47C9-2BFF-45CB-80E9-685AA5D59E94}" type="presParOf" srcId="{137604E7-079C-49BB-A849-063B6E2AA8F8}" destId="{D14C0038-67C7-43F9-A94B-AE2F0A98B80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147714-35B5-4EC9-B152-7EEE041A55FB}">
      <dsp:nvSpPr>
        <dsp:cNvPr id="0" name=""/>
        <dsp:cNvSpPr/>
      </dsp:nvSpPr>
      <dsp:spPr>
        <a:xfrm>
          <a:off x="233837" y="0"/>
          <a:ext cx="2869467" cy="19052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>
              <a:solidFill>
                <a:schemeClr val="tx1"/>
              </a:solidFill>
            </a:rPr>
            <a:t>Elevkoordinator (HR)</a:t>
          </a:r>
          <a:endParaRPr lang="da-DK" sz="14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da-DK" sz="1200" kern="1200" dirty="0" smtClean="0">
              <a:solidFill>
                <a:schemeClr val="tx1"/>
              </a:solidFill>
            </a:rPr>
            <a:t>Udfærdiger uddannelsesaftale/kontrakt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da-DK" sz="1200" kern="1200" dirty="0" smtClean="0">
              <a:solidFill>
                <a:schemeClr val="tx1"/>
              </a:solidFill>
            </a:rPr>
            <a:t>Rekruttering og branding på skoler etc.</a:t>
          </a:r>
          <a:endParaRPr lang="da-DK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da-DK" sz="1200" kern="1200" dirty="0" smtClean="0">
              <a:solidFill>
                <a:schemeClr val="tx1"/>
              </a:solidFill>
            </a:rPr>
            <a:t>Kvalitet elevforløb, koncepter/opfølgning</a:t>
          </a:r>
          <a:endParaRPr lang="da-DK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da-DK" sz="1200" kern="1200" dirty="0" smtClean="0">
              <a:solidFill>
                <a:schemeClr val="tx1"/>
              </a:solidFill>
            </a:rPr>
            <a:t>Netværk for uddannelsesansvarlige</a:t>
          </a:r>
          <a:endParaRPr lang="da-DK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da-DK" sz="1200" kern="1200" dirty="0" smtClean="0">
              <a:solidFill>
                <a:schemeClr val="tx1"/>
              </a:solidFill>
            </a:rPr>
            <a:t>Koordinerer turnus imellem afd./institut</a:t>
          </a:r>
          <a:endParaRPr lang="da-DK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da-DK" sz="1200" kern="1200" dirty="0" smtClean="0">
              <a:solidFill>
                <a:schemeClr val="tx1"/>
              </a:solidFill>
            </a:rPr>
            <a:t>Koordinerer elevdag/introdag/elevråd</a:t>
          </a:r>
          <a:endParaRPr lang="da-DK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da-DK" sz="1200" kern="1200" dirty="0" smtClean="0">
              <a:solidFill>
                <a:schemeClr val="tx1"/>
              </a:solidFill>
            </a:rPr>
            <a:t>Portal/Facebook ansvarlig</a:t>
          </a:r>
          <a:endParaRPr lang="da-DK" sz="1200" kern="1200" dirty="0">
            <a:solidFill>
              <a:schemeClr val="tx1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da-DK" sz="1200" kern="1200" dirty="0" smtClean="0"/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a-DK" sz="1200" kern="1200" dirty="0"/>
        </a:p>
      </dsp:txBody>
      <dsp:txXfrm>
        <a:off x="233837" y="0"/>
        <a:ext cx="2869467" cy="1905228"/>
      </dsp:txXfrm>
    </dsp:sp>
    <dsp:sp modelId="{16DDE593-1F13-4C90-84D4-894CE3F745A3}">
      <dsp:nvSpPr>
        <dsp:cNvPr id="0" name=""/>
        <dsp:cNvSpPr/>
      </dsp:nvSpPr>
      <dsp:spPr>
        <a:xfrm>
          <a:off x="3390251" y="0"/>
          <a:ext cx="2869467" cy="1721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>
              <a:solidFill>
                <a:schemeClr val="tx1"/>
              </a:solidFill>
            </a:rPr>
            <a:t>Koordinerende leder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Koordinerer placering af elever 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Koordinerer turnusforløb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Aftaler normering med uddannelsesansvarlig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Deltage i rekruttering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Varetager indberetning af valgfag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a-DK" sz="1200" kern="1200" dirty="0"/>
        </a:p>
      </dsp:txBody>
      <dsp:txXfrm>
        <a:off x="3390251" y="0"/>
        <a:ext cx="2869467" cy="1721680"/>
      </dsp:txXfrm>
    </dsp:sp>
    <dsp:sp modelId="{48A996EA-7CBB-40A7-85D7-116A1D615E84}">
      <dsp:nvSpPr>
        <dsp:cNvPr id="0" name=""/>
        <dsp:cNvSpPr/>
      </dsp:nvSpPr>
      <dsp:spPr>
        <a:xfrm>
          <a:off x="233837" y="2193538"/>
          <a:ext cx="2869467" cy="19395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>
              <a:solidFill>
                <a:schemeClr val="tx1"/>
              </a:solidFill>
            </a:rPr>
            <a:t>Uddannelsesansvarlig</a:t>
          </a:r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 Daglig leder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 Deltage i rekruttering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 Ansvar for elevens faglige oplæring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 Udfører obligatoriske samtaler. Referat sendes til elevkoordinator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 Følger op på skoleforløb</a:t>
          </a:r>
          <a:endParaRPr lang="da-DK" sz="1200" kern="1200" dirty="0">
            <a:solidFill>
              <a:schemeClr val="tx1"/>
            </a:solidFill>
          </a:endParaRPr>
        </a:p>
        <a:p>
          <a:pPr marL="114300" marR="0" lvl="1" indent="0" algn="l" defTabSz="5334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da-DK" sz="1200" kern="1200" dirty="0" smtClean="0">
              <a:solidFill>
                <a:schemeClr val="tx1"/>
              </a:solidFill>
            </a:rPr>
            <a:t> Afholdelse af afslutningsreceptioner</a:t>
          </a:r>
        </a:p>
        <a:p>
          <a:pPr marL="114300" lvl="1" indent="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da-DK" sz="1200" kern="1200" dirty="0"/>
        </a:p>
      </dsp:txBody>
      <dsp:txXfrm>
        <a:off x="233837" y="2193538"/>
        <a:ext cx="2869467" cy="1939541"/>
      </dsp:txXfrm>
    </dsp:sp>
    <dsp:sp modelId="{D14C0038-67C7-43F9-A94B-AE2F0A98B806}">
      <dsp:nvSpPr>
        <dsp:cNvPr id="0" name=""/>
        <dsp:cNvSpPr/>
      </dsp:nvSpPr>
      <dsp:spPr>
        <a:xfrm>
          <a:off x="3327582" y="2186712"/>
          <a:ext cx="2869467" cy="18381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400" kern="1200" dirty="0" smtClean="0">
              <a:solidFill>
                <a:schemeClr val="tx1"/>
              </a:solidFill>
            </a:rPr>
            <a:t>Oplæringsansvarlig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Ansvarlig for oplæring i kortvarige turnusforløb eller af enkelte opgaver</a:t>
          </a:r>
          <a:endParaRPr lang="da-DK" sz="1200" kern="1200" dirty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a-DK" sz="1200" kern="1200" dirty="0" smtClean="0">
              <a:solidFill>
                <a:schemeClr val="tx1"/>
              </a:solidFill>
            </a:rPr>
            <a:t>Kontaktperson for faglige spørgsmål</a:t>
          </a:r>
          <a:endParaRPr lang="da-DK" sz="1200" kern="1200" dirty="0">
            <a:solidFill>
              <a:schemeClr val="tx1"/>
            </a:solidFill>
          </a:endParaRPr>
        </a:p>
      </dsp:txBody>
      <dsp:txXfrm>
        <a:off x="3327582" y="2186712"/>
        <a:ext cx="2869467" cy="1838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>
            <a:lvl1pPr defTabSz="906463">
              <a:defRPr sz="1200" smtClean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4" y="0"/>
            <a:ext cx="2945659" cy="49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 smtClean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79"/>
            <a:ext cx="2945659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35" tIns="45318" rIns="90635" bIns="45318" numCol="1" anchor="b" anchorCtr="0" compatLnSpc="1">
            <a:prstTxWarp prst="textNoShape">
              <a:avLst/>
            </a:prstTxWarp>
          </a:bodyPr>
          <a:lstStyle>
            <a:lvl1pPr defTabSz="906463">
              <a:defRPr sz="1200" smtClean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4" y="9429779"/>
            <a:ext cx="2945659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35" tIns="45318" rIns="90635" bIns="45318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 smtClean="0"/>
            </a:lvl1pPr>
          </a:lstStyle>
          <a:p>
            <a:pPr>
              <a:defRPr/>
            </a:pPr>
            <a:fld id="{11485B87-7229-434F-85F1-576FDE1A608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6578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>
            <a:lvl1pPr defTabSz="906463">
              <a:defRPr sz="1200" smtClean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>
            <a:lvl1pPr algn="r" defTabSz="906463">
              <a:defRPr sz="1200" smtClean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196" y="4714890"/>
            <a:ext cx="5441287" cy="446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35" tIns="45318" rIns="90635" bIns="453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79"/>
            <a:ext cx="2945659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35" tIns="45318" rIns="90635" bIns="45318" numCol="1" anchor="b" anchorCtr="0" compatLnSpc="1">
            <a:prstTxWarp prst="textNoShape">
              <a:avLst/>
            </a:prstTxWarp>
          </a:bodyPr>
          <a:lstStyle>
            <a:lvl1pPr defTabSz="906463">
              <a:defRPr sz="1200" smtClean="0"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29779"/>
            <a:ext cx="2945659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635" tIns="45318" rIns="90635" bIns="45318" numCol="1" anchor="b" anchorCtr="0" compatLnSpc="1">
            <a:prstTxWarp prst="textNoShape">
              <a:avLst/>
            </a:prstTxWarp>
          </a:bodyPr>
          <a:lstStyle>
            <a:lvl1pPr algn="r" defTabSz="906463">
              <a:defRPr sz="1200" smtClean="0"/>
            </a:lvl1pPr>
          </a:lstStyle>
          <a:p>
            <a:pPr>
              <a:defRPr/>
            </a:pPr>
            <a:fld id="{D5D76437-0769-4842-9501-80E0017E16B4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1489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D76437-0769-4842-9501-80E0017E16B4}" type="slidenum">
              <a:rPr lang="da-DK" smtClean="0"/>
              <a:pPr>
                <a:defRPr/>
              </a:pPr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67867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D76437-0769-4842-9501-80E0017E16B4}" type="slidenum">
              <a:rPr lang="da-DK" smtClean="0"/>
              <a:pPr>
                <a:defRPr/>
              </a:pPr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0421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D76437-0769-4842-9501-80E0017E16B4}" type="slidenum">
              <a:rPr lang="da-DK" smtClean="0"/>
              <a:pPr>
                <a:defRPr/>
              </a:pPr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0858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>
            <a:spLocks noChangeArrowheads="1"/>
          </p:cNvSpPr>
          <p:nvPr/>
        </p:nvSpPr>
        <p:spPr bwMode="auto">
          <a:xfrm>
            <a:off x="323850" y="4868863"/>
            <a:ext cx="6335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3" name="Text Box 36"/>
          <p:cNvSpPr txBox="1">
            <a:spLocks noChangeArrowheads="1"/>
          </p:cNvSpPr>
          <p:nvPr/>
        </p:nvSpPr>
        <p:spPr bwMode="auto">
          <a:xfrm>
            <a:off x="323850" y="4868863"/>
            <a:ext cx="5903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0" y="4581525"/>
            <a:ext cx="9144000" cy="2276475"/>
          </a:xfrm>
          <a:prstGeom prst="rect">
            <a:avLst/>
          </a:prstGeom>
          <a:solidFill>
            <a:srgbClr val="ADC200">
              <a:alpha val="8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10"/>
          </p:nvPr>
        </p:nvSpPr>
        <p:spPr>
          <a:xfrm>
            <a:off x="323850" y="5012407"/>
            <a:ext cx="8569325" cy="504825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da-DK" smtClean="0"/>
              <a:t>Klik for at redigere i master</a:t>
            </a:r>
          </a:p>
        </p:txBody>
      </p:sp>
      <p:pic>
        <p:nvPicPr>
          <p:cNvPr id="8" name="Picture 13" descr="ATPHvidGre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8275" y="4653136"/>
            <a:ext cx="11049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D8892-F27A-47AB-BC87-D716ACA2E729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23849" y="404813"/>
            <a:ext cx="2735263" cy="4176712"/>
          </a:xfrm>
        </p:spPr>
        <p:txBody>
          <a:bodyPr/>
          <a:lstStyle>
            <a:lvl1pPr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1880" y="476250"/>
            <a:ext cx="5112568" cy="41767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A4061-8DD1-46E5-964B-22C6D389AD8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>
            <a:spLocks noChangeArrowheads="1"/>
          </p:cNvSpPr>
          <p:nvPr/>
        </p:nvSpPr>
        <p:spPr bwMode="auto">
          <a:xfrm>
            <a:off x="323850" y="4868863"/>
            <a:ext cx="6335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3" name="Text Box 36"/>
          <p:cNvSpPr txBox="1">
            <a:spLocks noChangeArrowheads="1"/>
          </p:cNvSpPr>
          <p:nvPr/>
        </p:nvSpPr>
        <p:spPr bwMode="auto">
          <a:xfrm>
            <a:off x="323850" y="4868863"/>
            <a:ext cx="5903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0" y="4581525"/>
            <a:ext cx="9144000" cy="2276475"/>
          </a:xfrm>
          <a:prstGeom prst="rect">
            <a:avLst/>
          </a:prstGeom>
          <a:solidFill>
            <a:srgbClr val="ADC200">
              <a:alpha val="8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10"/>
          </p:nvPr>
        </p:nvSpPr>
        <p:spPr>
          <a:xfrm>
            <a:off x="323850" y="5012407"/>
            <a:ext cx="8569325" cy="504825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da-DK" smtClean="0"/>
              <a:t>Klik for at redigere i master</a:t>
            </a:r>
          </a:p>
        </p:txBody>
      </p:sp>
      <p:pic>
        <p:nvPicPr>
          <p:cNvPr id="8" name="Picture 13" descr="ATPHvidGre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8275" y="4653136"/>
            <a:ext cx="11049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1E497-8E66-432F-BC61-FD5C49BE3302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>
            <a:spLocks noChangeArrowheads="1"/>
          </p:cNvSpPr>
          <p:nvPr/>
        </p:nvSpPr>
        <p:spPr bwMode="auto">
          <a:xfrm>
            <a:off x="323850" y="4868863"/>
            <a:ext cx="6335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3" name="Text Box 36"/>
          <p:cNvSpPr txBox="1">
            <a:spLocks noChangeArrowheads="1"/>
          </p:cNvSpPr>
          <p:nvPr/>
        </p:nvSpPr>
        <p:spPr bwMode="auto">
          <a:xfrm>
            <a:off x="323850" y="4868863"/>
            <a:ext cx="5903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0" y="4581525"/>
            <a:ext cx="9144000" cy="2276475"/>
          </a:xfrm>
          <a:prstGeom prst="rect">
            <a:avLst/>
          </a:prstGeom>
          <a:solidFill>
            <a:srgbClr val="ADC200">
              <a:alpha val="8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10"/>
          </p:nvPr>
        </p:nvSpPr>
        <p:spPr>
          <a:xfrm>
            <a:off x="323850" y="5012407"/>
            <a:ext cx="8569325" cy="504825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da-DK" smtClean="0"/>
              <a:t>Klik for at redigere i master</a:t>
            </a:r>
          </a:p>
        </p:txBody>
      </p:sp>
      <p:pic>
        <p:nvPicPr>
          <p:cNvPr id="8" name="Picture 13" descr="ATPHvidGre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8275" y="4653136"/>
            <a:ext cx="11049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406092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3731789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6088737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1046107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608045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833" y="476250"/>
            <a:ext cx="5329287" cy="56197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D09A3-8A80-4244-9378-802228DF8583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11E497-8E66-432F-BC61-FD5C49BE3302}" type="slidenum">
              <a:rPr lang="da-DK" smtClean="0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600608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3319745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497703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77313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3541646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1888670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>
            <a:spLocks noChangeArrowheads="1"/>
          </p:cNvSpPr>
          <p:nvPr/>
        </p:nvSpPr>
        <p:spPr bwMode="auto">
          <a:xfrm>
            <a:off x="323850" y="4868863"/>
            <a:ext cx="6335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3" name="Text Box 36"/>
          <p:cNvSpPr txBox="1">
            <a:spLocks noChangeArrowheads="1"/>
          </p:cNvSpPr>
          <p:nvPr/>
        </p:nvSpPr>
        <p:spPr bwMode="auto">
          <a:xfrm>
            <a:off x="323850" y="4868863"/>
            <a:ext cx="5903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0" y="4581525"/>
            <a:ext cx="9144000" cy="2276475"/>
          </a:xfrm>
          <a:prstGeom prst="rect">
            <a:avLst/>
          </a:prstGeom>
          <a:solidFill>
            <a:srgbClr val="ADC200">
              <a:alpha val="8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10"/>
          </p:nvPr>
        </p:nvSpPr>
        <p:spPr>
          <a:xfrm>
            <a:off x="323850" y="5012407"/>
            <a:ext cx="8569325" cy="504825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  <a:lvl2pPr>
              <a:buNone/>
              <a:defRPr>
                <a:solidFill>
                  <a:schemeClr val="bg1"/>
                </a:solidFill>
              </a:defRPr>
            </a:lvl2pPr>
          </a:lstStyle>
          <a:p>
            <a:pPr lvl="0"/>
            <a:r>
              <a:rPr lang="da-DK" smtClean="0"/>
              <a:t>Klik for at redigere i master</a:t>
            </a:r>
          </a:p>
        </p:txBody>
      </p:sp>
      <p:pic>
        <p:nvPicPr>
          <p:cNvPr id="8" name="Picture 13" descr="ATPHvidGre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8275" y="4653136"/>
            <a:ext cx="11049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97FC3-CE21-479C-B04E-60DEB674A457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138" y="562769"/>
            <a:ext cx="8571037" cy="56197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23279" y="1341438"/>
            <a:ext cx="4176713" cy="525621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180" y="1341438"/>
            <a:ext cx="4178300" cy="525621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A13E2-2037-4338-A262-612BCFD5A468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DE9DF-80FE-44D4-A2F9-5A49ADCDDEBA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22212" y="562769"/>
            <a:ext cx="7850188" cy="56197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1E497-8E66-432F-BC61-FD5C49BE3302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CDF10-BABD-4D63-ABA0-68BDE19D9BCF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13059" y="1268760"/>
            <a:ext cx="8580116" cy="5328890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380313" y="6165850"/>
            <a:ext cx="1625576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A4EA8F1-A614-4942-840A-4CA9FF9E917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sp>
        <p:nvSpPr>
          <p:cNvPr id="4" name="Rektangel 3"/>
          <p:cNvSpPr/>
          <p:nvPr userDrawn="1"/>
        </p:nvSpPr>
        <p:spPr>
          <a:xfrm>
            <a:off x="0" y="0"/>
            <a:ext cx="9144000" cy="45815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Rektangel 4"/>
          <p:cNvSpPr/>
          <p:nvPr userDrawn="1"/>
        </p:nvSpPr>
        <p:spPr>
          <a:xfrm>
            <a:off x="0" y="4581525"/>
            <a:ext cx="9144000" cy="23038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Pladsholder til tekst 6"/>
          <p:cNvSpPr>
            <a:spLocks noGrp="1"/>
          </p:cNvSpPr>
          <p:nvPr>
            <p:ph type="body" sz="quarter" idx="11"/>
          </p:nvPr>
        </p:nvSpPr>
        <p:spPr>
          <a:xfrm>
            <a:off x="323850" y="5949950"/>
            <a:ext cx="8569325" cy="719138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a-DK" smtClean="0"/>
              <a:t>Klik for at redigere i master</a:t>
            </a:r>
          </a:p>
        </p:txBody>
      </p:sp>
      <p:pic>
        <p:nvPicPr>
          <p:cNvPr id="10" name="Picture 24" descr="ATPPensionserviceHvidPrae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0630" y="4653136"/>
            <a:ext cx="33718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kst og 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12" y="562769"/>
            <a:ext cx="7850188" cy="56197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279" y="1341438"/>
            <a:ext cx="4176713" cy="5256212"/>
          </a:xfrm>
        </p:spPr>
        <p:txBody>
          <a:bodyPr/>
          <a:lstStyle>
            <a:lvl5pPr>
              <a:defRPr b="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14180" y="1341438"/>
            <a:ext cx="4178300" cy="2551112"/>
          </a:xfrm>
        </p:spPr>
        <p:txBody>
          <a:bodyPr/>
          <a:lstStyle>
            <a:lvl5pPr>
              <a:defRPr b="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14180" y="4044950"/>
            <a:ext cx="4178300" cy="2552700"/>
          </a:xfrm>
        </p:spPr>
        <p:txBody>
          <a:bodyPr/>
          <a:lstStyle>
            <a:lvl5pPr>
              <a:defRPr b="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308304" y="6165850"/>
            <a:ext cx="1553568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194149-F84A-445D-B03D-E74E94047E2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0" y="0"/>
            <a:ext cx="9144000" cy="1008063"/>
          </a:xfrm>
          <a:prstGeom prst="rect">
            <a:avLst/>
          </a:prstGeom>
          <a:solidFill>
            <a:srgbClr val="ADC2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a-DK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2138" y="562769"/>
            <a:ext cx="86423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3059" y="1341438"/>
            <a:ext cx="8507413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smtClean="0"/>
              <a:t>Klik for at redigere teksttypografierne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</p:txBody>
      </p:sp>
      <p:sp>
        <p:nvSpPr>
          <p:cNvPr id="202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2320" y="6165850"/>
            <a:ext cx="14397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5D0D5DF-BEE5-47E8-B4E4-F8EA24D96ADA}" type="slidenum">
              <a:rPr lang="da-DK" smtClean="0"/>
              <a:pPr>
                <a:defRPr/>
              </a:pPr>
              <a:t>‹nr.›</a:t>
            </a:fld>
            <a:endParaRPr lang="da-DK" dirty="0"/>
          </a:p>
        </p:txBody>
      </p:sp>
      <p:pic>
        <p:nvPicPr>
          <p:cNvPr id="12" name="Picture 13" descr="ATPHvidGreen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788275" y="116632"/>
            <a:ext cx="11049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701" r:id="rId8"/>
    <p:sldLayoutId id="2147483702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2200">
          <a:solidFill>
            <a:srgbClr val="1C1C1C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2000" b="0">
          <a:solidFill>
            <a:srgbClr val="1C1C1C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2000" b="0">
          <a:solidFill>
            <a:srgbClr val="1C1C1C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1800" b="0" i="1">
          <a:solidFill>
            <a:srgbClr val="1C1C1C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1600" b="1">
          <a:solidFill>
            <a:srgbClr val="1C1C1C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1600" b="1">
          <a:solidFill>
            <a:srgbClr val="1C1C1C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1600" b="1">
          <a:solidFill>
            <a:srgbClr val="1C1C1C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1600" b="1">
          <a:solidFill>
            <a:srgbClr val="1C1C1C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1600" b="1">
          <a:solidFill>
            <a:srgbClr val="1C1C1C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7" name="Rectangle 7"/>
          <p:cNvSpPr>
            <a:spLocks noChangeArrowheads="1"/>
          </p:cNvSpPr>
          <p:nvPr/>
        </p:nvSpPr>
        <p:spPr bwMode="auto">
          <a:xfrm>
            <a:off x="0" y="0"/>
            <a:ext cx="3238500" cy="6858000"/>
          </a:xfrm>
          <a:prstGeom prst="rect">
            <a:avLst/>
          </a:prstGeom>
          <a:solidFill>
            <a:srgbClr val="7F7F7F">
              <a:alpha val="88627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endParaRPr lang="en-US"/>
          </a:p>
        </p:txBody>
      </p:sp>
      <p:sp>
        <p:nvSpPr>
          <p:cNvPr id="291848" name="Rectangle 8"/>
          <p:cNvSpPr>
            <a:spLocks noChangeArrowheads="1"/>
          </p:cNvSpPr>
          <p:nvPr/>
        </p:nvSpPr>
        <p:spPr bwMode="auto">
          <a:xfrm>
            <a:off x="0" y="4581525"/>
            <a:ext cx="9144000" cy="1008063"/>
          </a:xfrm>
          <a:prstGeom prst="rect">
            <a:avLst/>
          </a:prstGeom>
          <a:solidFill>
            <a:srgbClr val="ADC100">
              <a:alpha val="8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a-DK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4869160"/>
            <a:ext cx="6985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smtClean="0"/>
              <a:t>Klik for at redigere titeltypografi i masteren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404813"/>
            <a:ext cx="2735263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0"/>
            <a:endParaRPr lang="da-DK" smtClean="0"/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2321" y="6192838"/>
            <a:ext cx="144085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07E329A-4C41-4C65-BFB0-43F3C8787B38}" type="slidenum">
              <a:rPr lang="da-DK" smtClean="0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2" r:id="rId2"/>
    <p:sldLayoutId id="2147483703" r:id="rId3"/>
    <p:sldLayoutId id="2147483704" r:id="rId4"/>
    <p:sldLayoutId id="2147483718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22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DC200"/>
        </a:buClr>
        <a:buFont typeface="Wingdings" pitchFamily="2" charset="2"/>
        <a:buChar char="§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A95F0-1154-464A-ADF9-C68F1213DF23}" type="datetimeFigureOut">
              <a:rPr lang="da-DK" smtClean="0"/>
              <a:t>11-04-2014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D0D5DF-BEE5-47E8-B4E4-F8EA24D96ADA}" type="slidenum">
              <a:rPr lang="da-DK" smtClean="0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8796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ATP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51"/>
            <a:ext cx="9144000" cy="5726006"/>
          </a:xfrm>
          <a:prstGeom prst="rect">
            <a:avLst/>
          </a:prstGeom>
        </p:spPr>
      </p:pic>
      <p:sp>
        <p:nvSpPr>
          <p:cNvPr id="6147" name="Rectangle 13"/>
          <p:cNvSpPr>
            <a:spLocks noChangeArrowheads="1"/>
          </p:cNvSpPr>
          <p:nvPr/>
        </p:nvSpPr>
        <p:spPr bwMode="auto">
          <a:xfrm>
            <a:off x="0" y="5661248"/>
            <a:ext cx="9144000" cy="1196752"/>
          </a:xfrm>
          <a:prstGeom prst="rect">
            <a:avLst/>
          </a:prstGeom>
          <a:solidFill>
            <a:schemeClr val="tx2">
              <a:alpha val="89018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48" name="Rectangle 17"/>
          <p:cNvSpPr>
            <a:spLocks noGrp="1" noChangeArrowheads="1"/>
          </p:cNvSpPr>
          <p:nvPr>
            <p:ph type="ctrTitle" idx="4294967295"/>
          </p:nvPr>
        </p:nvSpPr>
        <p:spPr>
          <a:xfrm>
            <a:off x="-468560" y="5805264"/>
            <a:ext cx="9612561" cy="649287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b="1" dirty="0" err="1" smtClean="0">
                <a:solidFill>
                  <a:schemeClr val="bg1"/>
                </a:solidFill>
              </a:rPr>
              <a:t>Elevforløb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på</a:t>
            </a:r>
            <a:r>
              <a:rPr lang="en-US" sz="2800" b="1" dirty="0" smtClean="0">
                <a:solidFill>
                  <a:schemeClr val="bg1"/>
                </a:solidFill>
              </a:rPr>
              <a:t> DTU – processer og roller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418753"/>
            <a:ext cx="8571037" cy="561975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Roller og ansvar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323528" y="2060848"/>
            <a:ext cx="2952328" cy="27232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a-DK" sz="1600" b="1" dirty="0" smtClean="0"/>
          </a:p>
          <a:p>
            <a:pPr marL="0" indent="0">
              <a:buNone/>
            </a:pPr>
            <a:endParaRPr lang="da-DK" sz="1600" b="1" dirty="0" smtClean="0"/>
          </a:p>
          <a:p>
            <a:pPr marL="0" indent="0">
              <a:buNone/>
            </a:pPr>
            <a:r>
              <a:rPr lang="da-DK" sz="1600" b="1" dirty="0" smtClean="0"/>
              <a:t>Aktive roller i elevforløb:</a:t>
            </a:r>
            <a:endParaRPr lang="da-DK" sz="2000" dirty="0" smtClean="0"/>
          </a:p>
          <a:p>
            <a:r>
              <a:rPr lang="da-DK" sz="1400" dirty="0" smtClean="0"/>
              <a:t>Eleven</a:t>
            </a:r>
          </a:p>
          <a:p>
            <a:r>
              <a:rPr lang="da-DK" sz="1400" dirty="0" smtClean="0"/>
              <a:t>Oplæringsansvarlig </a:t>
            </a:r>
          </a:p>
          <a:p>
            <a:r>
              <a:rPr lang="da-DK" sz="1400" dirty="0" smtClean="0"/>
              <a:t>Uddannelsesansvarlig</a:t>
            </a:r>
          </a:p>
          <a:p>
            <a:r>
              <a:rPr lang="da-DK" sz="1400" dirty="0" smtClean="0"/>
              <a:t>Koordinerende leder</a:t>
            </a:r>
          </a:p>
          <a:p>
            <a:r>
              <a:rPr lang="da-DK" sz="1400" dirty="0" smtClean="0"/>
              <a:t>Elevkoordinator</a:t>
            </a:r>
          </a:p>
          <a:p>
            <a:endParaRPr lang="da-DK" sz="1800" dirty="0" smtClean="0"/>
          </a:p>
          <a:p>
            <a:endParaRPr lang="da-DK" sz="1800" dirty="0"/>
          </a:p>
          <a:p>
            <a:endParaRPr lang="da-DK" sz="1800" dirty="0" smtClean="0"/>
          </a:p>
          <a:p>
            <a:pPr lvl="1"/>
            <a:endParaRPr lang="da-DK" sz="16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D09A3-8A80-4244-9378-802228DF8583}" type="slidenum">
              <a:rPr lang="da-DK" smtClean="0"/>
              <a:pPr>
                <a:defRPr/>
              </a:pPr>
              <a:t>2</a:t>
            </a:fld>
            <a:endParaRPr lang="da-DK" dirty="0"/>
          </a:p>
        </p:txBody>
      </p:sp>
      <p:graphicFrame>
        <p:nvGraphicFramePr>
          <p:cNvPr id="5" name="Pladsholder til indhold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4411651"/>
              </p:ext>
            </p:extLst>
          </p:nvPr>
        </p:nvGraphicFramePr>
        <p:xfrm>
          <a:off x="2555776" y="1310780"/>
          <a:ext cx="6493557" cy="4134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kstboks 9"/>
          <p:cNvSpPr txBox="1"/>
          <p:nvPr/>
        </p:nvSpPr>
        <p:spPr>
          <a:xfrm>
            <a:off x="5462217" y="3115218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400" b="1" dirty="0" smtClean="0">
                <a:solidFill>
                  <a:schemeClr val="tx2"/>
                </a:solidFill>
              </a:rPr>
              <a:t>Elev</a:t>
            </a:r>
            <a:endParaRPr lang="da-DK" sz="2400" b="1" dirty="0">
              <a:solidFill>
                <a:schemeClr val="tx2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003722"/>
            <a:ext cx="261937" cy="684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11688" y="2528265"/>
            <a:ext cx="2619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09269" y="4442171"/>
            <a:ext cx="261937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521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a-DK" b="1" dirty="0" smtClean="0"/>
              <a:t>Elevkoordinator </a:t>
            </a:r>
            <a:r>
              <a:rPr lang="da-DK" b="1" dirty="0"/>
              <a:t/>
            </a:r>
            <a:br>
              <a:rPr lang="da-DK" b="1" dirty="0"/>
            </a:br>
            <a:endParaRPr lang="da-DK" dirty="0"/>
          </a:p>
        </p:txBody>
      </p:sp>
      <p:sp>
        <p:nvSpPr>
          <p:cNvPr id="8" name="Pladsholder til indhold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da-DK" sz="2400" dirty="0" smtClean="0"/>
              <a:t>Juridisk ansvar og myndighedskontakt </a:t>
            </a:r>
            <a:r>
              <a:rPr lang="da-DK" sz="2400" dirty="0"/>
              <a:t>(</a:t>
            </a:r>
            <a:r>
              <a:rPr lang="da-DK" sz="2400" dirty="0" smtClean="0"/>
              <a:t>godkendelser, aftaler, tvistigheder)</a:t>
            </a:r>
          </a:p>
          <a:p>
            <a:pPr>
              <a:spcAft>
                <a:spcPts val="600"/>
              </a:spcAft>
            </a:pPr>
            <a:r>
              <a:rPr lang="da-DK" sz="2400" dirty="0"/>
              <a:t>Kvalitetssikring af </a:t>
            </a:r>
            <a:r>
              <a:rPr lang="da-DK" sz="2400" dirty="0" smtClean="0"/>
              <a:t>elevforløb. </a:t>
            </a:r>
            <a:r>
              <a:rPr lang="da-DK" sz="2400" dirty="0"/>
              <a:t>Ansvar </a:t>
            </a:r>
            <a:r>
              <a:rPr lang="da-DK" sz="2400" dirty="0" smtClean="0"/>
              <a:t>for koncepter, retningslinjer mv. </a:t>
            </a:r>
            <a:r>
              <a:rPr lang="da-DK" sz="2400" dirty="0"/>
              <a:t> d</a:t>
            </a:r>
            <a:r>
              <a:rPr lang="da-DK" sz="2400" dirty="0" smtClean="0"/>
              <a:t>erunder også udsendelse af spørgeskemaer ved endt elevtid</a:t>
            </a:r>
          </a:p>
          <a:p>
            <a:pPr>
              <a:spcAft>
                <a:spcPts val="600"/>
              </a:spcAft>
            </a:pPr>
            <a:r>
              <a:rPr lang="da-DK" sz="2400" dirty="0" smtClean="0"/>
              <a:t>Branding på skoler, </a:t>
            </a:r>
            <a:r>
              <a:rPr lang="da-DK" sz="2400" dirty="0" err="1" smtClean="0"/>
              <a:t>facebook</a:t>
            </a:r>
            <a:r>
              <a:rPr lang="da-DK" sz="2400" dirty="0" smtClean="0"/>
              <a:t>, elevambassadører</a:t>
            </a:r>
          </a:p>
          <a:p>
            <a:pPr>
              <a:spcAft>
                <a:spcPts val="600"/>
              </a:spcAft>
            </a:pPr>
            <a:r>
              <a:rPr lang="da-DK" sz="2400" dirty="0" smtClean="0"/>
              <a:t>Projektleder for rekruttering af nye elever</a:t>
            </a:r>
          </a:p>
          <a:p>
            <a:pPr>
              <a:spcAft>
                <a:spcPts val="600"/>
              </a:spcAft>
            </a:pPr>
            <a:r>
              <a:rPr lang="da-DK" sz="2400" dirty="0" smtClean="0"/>
              <a:t>Udfærdiger uddannelsesaftale/kontrakt</a:t>
            </a:r>
          </a:p>
          <a:p>
            <a:pPr>
              <a:spcAft>
                <a:spcPts val="600"/>
              </a:spcAft>
            </a:pPr>
            <a:r>
              <a:rPr lang="da-DK" sz="2400" dirty="0" smtClean="0"/>
              <a:t>Koordinerer </a:t>
            </a:r>
            <a:r>
              <a:rPr lang="da-DK" sz="2400" dirty="0"/>
              <a:t>turnus imellem afd./</a:t>
            </a:r>
            <a:r>
              <a:rPr lang="da-DK" sz="2400" dirty="0" smtClean="0"/>
              <a:t>institut</a:t>
            </a:r>
          </a:p>
          <a:p>
            <a:pPr>
              <a:spcAft>
                <a:spcPts val="600"/>
              </a:spcAft>
            </a:pPr>
            <a:r>
              <a:rPr lang="da-DK" sz="2400" dirty="0" smtClean="0"/>
              <a:t>Koordinerer elevdag/introdag/elevråd</a:t>
            </a:r>
          </a:p>
          <a:p>
            <a:pPr>
              <a:spcAft>
                <a:spcPts val="600"/>
              </a:spcAft>
            </a:pPr>
            <a:r>
              <a:rPr lang="da-DK" sz="2400" dirty="0" smtClean="0"/>
              <a:t>Koordinerer </a:t>
            </a:r>
            <a:r>
              <a:rPr lang="da-DK" sz="2400" dirty="0"/>
              <a:t>netværk for </a:t>
            </a:r>
            <a:r>
              <a:rPr lang="da-DK" sz="2400" dirty="0" smtClean="0"/>
              <a:t>uddannelsesansvarlige</a:t>
            </a:r>
          </a:p>
          <a:p>
            <a:pPr>
              <a:spcAft>
                <a:spcPts val="600"/>
              </a:spcAft>
            </a:pPr>
            <a:r>
              <a:rPr lang="da-DK" sz="2400" dirty="0" smtClean="0"/>
              <a:t>Ansvar for side på Portalen for elever/elevansvarlige</a:t>
            </a:r>
          </a:p>
          <a:p>
            <a:pPr marL="0" indent="0">
              <a:spcAft>
                <a:spcPts val="600"/>
              </a:spcAft>
              <a:buNone/>
            </a:pPr>
            <a:endParaRPr lang="da-DK" sz="2400" dirty="0"/>
          </a:p>
          <a:p>
            <a:pPr marL="285750" indent="-285750">
              <a:spcAft>
                <a:spcPts val="600"/>
              </a:spcAft>
              <a:buFont typeface="Arial" pitchFamily="34" charset="0"/>
              <a:buChar char="•"/>
            </a:pPr>
            <a:endParaRPr lang="da-DK" sz="2400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D09A3-8A80-4244-9378-802228DF8583}" type="slidenum">
              <a:rPr lang="da-DK" smtClean="0"/>
              <a:pPr>
                <a:defRPr/>
              </a:pPr>
              <a:t>3</a:t>
            </a:fld>
            <a:endParaRPr lang="da-DK" dirty="0"/>
          </a:p>
        </p:txBody>
      </p:sp>
      <p:sp>
        <p:nvSpPr>
          <p:cNvPr id="7" name="Rektangel 6"/>
          <p:cNvSpPr/>
          <p:nvPr/>
        </p:nvSpPr>
        <p:spPr>
          <a:xfrm>
            <a:off x="323528" y="1208945"/>
            <a:ext cx="59332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da-DK" sz="2400" dirty="0" smtClean="0">
                <a:solidFill>
                  <a:prstClr val="black"/>
                </a:solidFill>
                <a:latin typeface="Arial"/>
              </a:rPr>
              <a:t>Elevkoordinator </a:t>
            </a:r>
            <a:r>
              <a:rPr lang="da-DK" sz="2400" dirty="0">
                <a:solidFill>
                  <a:prstClr val="black"/>
                </a:solidFill>
                <a:latin typeface="Arial"/>
              </a:rPr>
              <a:t>er forankret i </a:t>
            </a:r>
            <a:r>
              <a:rPr lang="da-DK" sz="2400" dirty="0" smtClean="0">
                <a:solidFill>
                  <a:prstClr val="black"/>
                </a:solidFill>
                <a:latin typeface="Arial"/>
              </a:rPr>
              <a:t>HR:</a:t>
            </a:r>
            <a:endParaRPr lang="da-DK" sz="240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779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b="1" dirty="0"/>
              <a:t>Koordinerende leder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400" dirty="0" smtClean="0"/>
              <a:t>En leder i afdeling eller institut, som har flere elever</a:t>
            </a:r>
          </a:p>
          <a:p>
            <a:r>
              <a:rPr lang="da-DK" sz="2400" dirty="0" smtClean="0"/>
              <a:t>Aftaler normering i hver enkelt sektion </a:t>
            </a:r>
          </a:p>
          <a:p>
            <a:r>
              <a:rPr lang="da-DK" sz="2400" dirty="0" smtClean="0"/>
              <a:t>Koordinerer placering og turnusforløb i egen afdeling/institut</a:t>
            </a:r>
          </a:p>
          <a:p>
            <a:r>
              <a:rPr lang="da-DK" sz="2400" dirty="0" smtClean="0"/>
              <a:t>Deltager evt. i rekrutteringsproces</a:t>
            </a:r>
          </a:p>
          <a:p>
            <a:r>
              <a:rPr lang="da-DK" sz="2400" dirty="0" smtClean="0"/>
              <a:t>Varetager indberetning af valgfag</a:t>
            </a:r>
          </a:p>
          <a:p>
            <a:endParaRPr lang="da-DK" sz="2400" dirty="0"/>
          </a:p>
          <a:p>
            <a:pPr marL="0" indent="0">
              <a:buNone/>
            </a:pPr>
            <a:endParaRPr lang="da-DK" sz="2400" dirty="0" smtClean="0"/>
          </a:p>
          <a:p>
            <a:endParaRPr lang="da-DK" sz="2400" dirty="0" smtClean="0"/>
          </a:p>
          <a:p>
            <a:endParaRPr lang="da-DK" sz="2400" dirty="0" smtClean="0"/>
          </a:p>
          <a:p>
            <a:endParaRPr lang="da-DK" sz="2400" dirty="0" smtClean="0"/>
          </a:p>
          <a:p>
            <a:endParaRPr lang="da-DK" sz="2400" dirty="0" smtClean="0"/>
          </a:p>
          <a:p>
            <a:endParaRPr lang="da-DK" sz="24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D09A3-8A80-4244-9378-802228DF8583}" type="slidenum">
              <a:rPr lang="da-DK" smtClean="0"/>
              <a:pPr>
                <a:defRPr/>
              </a:pPr>
              <a:t>4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7426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b="1" dirty="0" smtClean="0"/>
              <a:t>Uddannelsesansvarlig</a:t>
            </a:r>
            <a:endParaRPr lang="da-DK" sz="4000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400" dirty="0" smtClean="0"/>
              <a:t>Medarbejder i afdeling/sektion, som har elever</a:t>
            </a:r>
          </a:p>
          <a:p>
            <a:r>
              <a:rPr lang="da-DK" sz="2400" dirty="0" smtClean="0"/>
              <a:t>Udarbejder praktikplan i afdelingen/sektionen</a:t>
            </a:r>
          </a:p>
          <a:p>
            <a:r>
              <a:rPr lang="da-DK" sz="2400" dirty="0" smtClean="0"/>
              <a:t>Følger op på praktikplan sammen med eleven</a:t>
            </a:r>
          </a:p>
          <a:p>
            <a:r>
              <a:rPr lang="da-DK" sz="2400" dirty="0" smtClean="0"/>
              <a:t>Planlægger og afholder obligatoriske elevsamtaler</a:t>
            </a:r>
          </a:p>
          <a:p>
            <a:r>
              <a:rPr lang="da-DK" sz="2400" dirty="0" smtClean="0"/>
              <a:t>Følger op på elevens udvikling, resultater, skoleforløb mv.</a:t>
            </a:r>
          </a:p>
          <a:p>
            <a:r>
              <a:rPr lang="da-DK" sz="2400" dirty="0" smtClean="0"/>
              <a:t>Håndterer spørgsmål af personaleledelsesmæssig karakter</a:t>
            </a:r>
          </a:p>
          <a:p>
            <a:r>
              <a:rPr lang="da-DK" sz="2400" dirty="0" smtClean="0"/>
              <a:t>Udarbejder plan for 1. måned</a:t>
            </a:r>
          </a:p>
          <a:p>
            <a:r>
              <a:rPr lang="da-DK" sz="2400" dirty="0" smtClean="0"/>
              <a:t>Planlægger opstart og afslutning</a:t>
            </a:r>
          </a:p>
          <a:p>
            <a:r>
              <a:rPr lang="da-DK" sz="2400" dirty="0" smtClean="0"/>
              <a:t>Planlægger evt. afsluttende reception</a:t>
            </a:r>
          </a:p>
          <a:p>
            <a:pPr marL="0" indent="0">
              <a:buNone/>
            </a:pPr>
            <a:endParaRPr lang="da-DK" sz="2400" dirty="0" smtClean="0"/>
          </a:p>
          <a:p>
            <a:endParaRPr lang="da-DK" sz="2400" dirty="0" smtClean="0"/>
          </a:p>
          <a:p>
            <a:endParaRPr lang="da-DK" sz="24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D09A3-8A80-4244-9378-802228DF8583}" type="slidenum">
              <a:rPr lang="da-DK" smtClean="0"/>
              <a:pPr>
                <a:defRPr/>
              </a:pPr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9151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b="1" dirty="0"/>
              <a:t>Oplæringsansvarlig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half" idx="2"/>
          </p:nvPr>
        </p:nvSpPr>
        <p:spPr>
          <a:xfrm>
            <a:off x="251520" y="1772816"/>
            <a:ext cx="8352928" cy="3311996"/>
          </a:xfrm>
        </p:spPr>
        <p:txBody>
          <a:bodyPr>
            <a:normAutofit/>
          </a:bodyPr>
          <a:lstStyle/>
          <a:p>
            <a:r>
              <a:rPr lang="da-DK" sz="2000" dirty="0" smtClean="0"/>
              <a:t>Sikrer elevens oplæring i de planlagte opgaver</a:t>
            </a:r>
          </a:p>
          <a:p>
            <a:r>
              <a:rPr lang="da-DK" sz="2000" dirty="0"/>
              <a:t>Faglig </a:t>
            </a:r>
            <a:r>
              <a:rPr lang="da-DK" sz="2000" dirty="0" smtClean="0"/>
              <a:t>sparringspartner</a:t>
            </a:r>
          </a:p>
          <a:p>
            <a:r>
              <a:rPr lang="da-DK" sz="2000" dirty="0"/>
              <a:t>Sikrer en konstruktiv dialog, f.eks. om tilbagemeldinger på opgaver</a:t>
            </a:r>
          </a:p>
          <a:p>
            <a:r>
              <a:rPr lang="da-DK" sz="2000" dirty="0"/>
              <a:t>Tæt på eleven</a:t>
            </a:r>
          </a:p>
          <a:p>
            <a:endParaRPr lang="da-DK" sz="20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D09A3-8A80-4244-9378-802228DF8583}" type="slidenum">
              <a:rPr lang="da-DK" smtClean="0"/>
              <a:pPr>
                <a:defRPr/>
              </a:pPr>
              <a:t>6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3491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11E497-8E66-432F-BC61-FD5C49BE3302}" type="slidenum">
              <a:rPr lang="da-DK" smtClean="0"/>
              <a:pPr>
                <a:defRPr/>
              </a:pPr>
              <a:t>7</a:t>
            </a:fld>
            <a:endParaRPr lang="da-DK" dirty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721266"/>
              </p:ext>
            </p:extLst>
          </p:nvPr>
        </p:nvGraphicFramePr>
        <p:xfrm>
          <a:off x="457200" y="1733043"/>
          <a:ext cx="8229600" cy="4349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6407"/>
                <a:gridCol w="1799961"/>
                <a:gridCol w="1048788"/>
                <a:gridCol w="1049316"/>
                <a:gridCol w="1123852"/>
                <a:gridCol w="2101276"/>
              </a:tblGrid>
              <a:tr h="3209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900" dirty="0">
                          <a:effectLst/>
                        </a:rPr>
                        <a:t>Samtale</a:t>
                      </a:r>
                      <a:endParaRPr lang="da-DK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Formål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Tilstedeværende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Udbytte for eleven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Udbytte for virksomheden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900">
                          <a:effectLst/>
                        </a:rPr>
                        <a:t>Forberedelse (arbejdsgiver)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</a:tr>
              <a:tr h="1313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Ansættelsessamtale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Ansættelse i virksomheden</a:t>
                      </a:r>
                      <a:endParaRPr lang="da-DK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Koncern HR – enten </a:t>
                      </a:r>
                      <a:r>
                        <a:rPr lang="da-DK" sz="800" dirty="0" smtClean="0">
                          <a:effectLst/>
                        </a:rPr>
                        <a:t>Elevkoordinator</a:t>
                      </a:r>
                      <a:r>
                        <a:rPr lang="da-DK" sz="800" baseline="0" dirty="0" smtClean="0">
                          <a:effectLst/>
                        </a:rPr>
                        <a:t> </a:t>
                      </a:r>
                      <a:r>
                        <a:rPr lang="da-DK" sz="800" dirty="0" smtClean="0">
                          <a:effectLst/>
                        </a:rPr>
                        <a:t>eller </a:t>
                      </a:r>
                      <a:r>
                        <a:rPr lang="da-DK" sz="800" dirty="0">
                          <a:effectLst/>
                        </a:rPr>
                        <a:t>medarbejder fra Rekruttering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 smtClean="0">
                          <a:effectLst/>
                        </a:rPr>
                        <a:t>Uddannelsesansvarlig </a:t>
                      </a:r>
                      <a:r>
                        <a:rPr lang="da-DK" sz="800" dirty="0">
                          <a:effectLst/>
                        </a:rPr>
                        <a:t>el.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Koordinerende leder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Ansøger</a:t>
                      </a:r>
                      <a:endParaRPr lang="da-DK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Job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Ny elev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Have gennemlæst ansøgningen og forberedt spørgsmål til denne. 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Forberede kort præsentation af arbejds-pladsen/forventet opgaver til eleven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Forventningsafstemning 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</a:tr>
              <a:tr h="7294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1. dag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Samlet morgenmadsmøde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Kort præsentation / få ansigt på hinanden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Hyggelig rolig start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Koordinerende leder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 smtClean="0">
                          <a:effectLst/>
                        </a:rPr>
                        <a:t>Uddannelsesansvarlig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Evt. ældre elever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Elev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 </a:t>
                      </a:r>
                      <a:endParaRPr lang="da-DK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Morgenbrød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</a:tr>
              <a:tr h="7294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Introsamtale til afdelingen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Eleven føler sig velkommen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Introduktion af elevansvarlig/afdeling/elev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Forventnings-afstemning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 smtClean="0">
                          <a:effectLst/>
                        </a:rPr>
                        <a:t>Uddannelsesansvarlig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Elev</a:t>
                      </a:r>
                      <a:endParaRPr lang="da-DK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Tryghed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Sikkerhed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Bedre kendskab til virksomheden/ nye kolleger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En medarbejder som er godt forberedt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En motiveret medarbejder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(Morgenmad v. afdelingsskift)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</a:tr>
              <a:tr h="1167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Prøvetidssamtale/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Opfølgningsskema ca. hver 6. måned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Udfyld skema og send kopi til uddannelses-ansvarlig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Afstemme forventninger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Afklaring om fortsættelse af uddannelsen eller ej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Have fokus på trivsel/adfærd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Afstemme opnået mål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Fastsætte næste måneders mål 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Ønsker til mål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 err="1" smtClean="0">
                          <a:effectLst/>
                        </a:rPr>
                        <a:t>UddannelsesansvarligElev</a:t>
                      </a:r>
                      <a:endParaRPr lang="da-DK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Afklaring af egen situation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Mulighed for at rette op på uhensigtsmæssig adfærd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Mulighed for at afskedige elev</a:t>
                      </a:r>
                      <a:endParaRPr lang="da-DK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 </a:t>
                      </a:r>
                      <a:endParaRPr lang="da-DK" sz="9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Forberedt evaluering/feedback til eleven</a:t>
                      </a:r>
                      <a:endParaRPr lang="da-DK" sz="9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Afklaring omkring elevens fortsættelse i virksomheden</a:t>
                      </a:r>
                      <a:endParaRPr lang="da-DK" sz="9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57091" marR="57091" marT="0" marB="0"/>
                </a:tc>
              </a:tr>
            </a:tbl>
          </a:graphicData>
        </a:graphic>
      </p:graphicFrame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67544" y="692696"/>
            <a:ext cx="2230739" cy="651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l" fontAlgn="base">
              <a:spcAft>
                <a:spcPct val="0"/>
              </a:spcAft>
            </a:pPr>
            <a:r>
              <a:rPr lang="da-DK" altLang="zh-CN" sz="1600" b="1" dirty="0" smtClean="0">
                <a:solidFill>
                  <a:srgbClr val="4F81BD"/>
                </a:solidFill>
                <a:latin typeface="Cambria" pitchFamily="18" charset="0"/>
                <a:ea typeface="SimSun" pitchFamily="2" charset="-122"/>
                <a:cs typeface="Times New Roman" pitchFamily="18" charset="0"/>
              </a:rPr>
              <a:t>Elevsamtaleoversigt</a:t>
            </a:r>
            <a:r>
              <a:rPr lang="da-DK" altLang="zh-CN" sz="1600" b="1" dirty="0">
                <a:solidFill>
                  <a:srgbClr val="4F81BD"/>
                </a:solidFill>
                <a:latin typeface="Cambria" pitchFamily="18" charset="0"/>
                <a:ea typeface="SimSun" pitchFamily="2" charset="-122"/>
                <a:cs typeface="Times New Roman" pitchFamily="18" charset="0"/>
              </a:rPr>
              <a:t>: </a:t>
            </a:r>
            <a:r>
              <a:rPr kumimoji="0" lang="da-DK" altLang="zh-CN" sz="16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Cambria" pitchFamily="18" charset="0"/>
                <a:ea typeface="SimSun" pitchFamily="2" charset="-122"/>
                <a:cs typeface="Times New Roman" pitchFamily="18" charset="0"/>
              </a:rPr>
              <a:t> </a:t>
            </a:r>
            <a:endParaRPr kumimoji="0" lang="da-DK" altLang="zh-CN" sz="13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SimSun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538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ias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11E497-8E66-432F-BC61-FD5C49BE3302}" type="slidenum">
              <a:rPr lang="da-DK" smtClean="0"/>
              <a:pPr>
                <a:defRPr/>
              </a:pPr>
              <a:t>8</a:t>
            </a:fld>
            <a:endParaRPr lang="da-DK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935975"/>
              </p:ext>
            </p:extLst>
          </p:nvPr>
        </p:nvGraphicFramePr>
        <p:xfrm>
          <a:off x="683568" y="836714"/>
          <a:ext cx="7848872" cy="4702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5222"/>
                <a:gridCol w="1716689"/>
                <a:gridCol w="1000267"/>
                <a:gridCol w="1000772"/>
                <a:gridCol w="1071858"/>
                <a:gridCol w="2004064"/>
              </a:tblGrid>
              <a:tr h="321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 dirty="0">
                          <a:effectLst/>
                        </a:rPr>
                        <a:t>Samtale</a:t>
                      </a:r>
                      <a:endParaRPr lang="da-DK" sz="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Formål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Tilstedeværende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Udbytte for eleven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Udbytte for virksomheden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800">
                          <a:effectLst/>
                        </a:rPr>
                        <a:t>Forberedelse (arbejdsgiver)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</a:tr>
              <a:tr h="1070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Månedssamtale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(skal ikke føres til referat)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Afstemme forventninger</a:t>
                      </a:r>
                      <a:br>
                        <a:rPr lang="da-DK" sz="700">
                          <a:effectLst/>
                        </a:rPr>
                      </a:br>
                      <a:r>
                        <a:rPr lang="da-DK" sz="700">
                          <a:effectLst/>
                        </a:rPr>
                        <a:t>Have fokus på trivsel/adfærd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Afstemme opnået mål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Fastsætte næste måneds mål 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Ønsker til mål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 smtClean="0">
                          <a:effectLst/>
                        </a:rPr>
                        <a:t>Uddannelsesansvarlig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Eleven</a:t>
                      </a:r>
                      <a:endParaRPr lang="da-DK" sz="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Forberedt evaluering/feedback til eleven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</a:tr>
              <a:tr h="1070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Opfølgningssamtale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v. endt praktikperiode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Udfyld skema og send kopi til uddannelses-ansvarlig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Afstemme opnået mål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Hvad gik godt/hvad kan gøres bedre fremover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Planlægge overlevering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Fastsætte udviklingsområder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Fastsætte ressourcer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 smtClean="0">
                          <a:effectLst/>
                        </a:rPr>
                        <a:t>Uddannelsesansvarlig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Eleven</a:t>
                      </a:r>
                      <a:endParaRPr lang="da-DK" sz="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</a:tr>
              <a:tr h="1070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Opfølgningssamtale v. afdelingsskift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Evaluering af det skete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Evaluering af tidligere fastsatte mål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Nye mål for fremtiden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Sikre uddannelsesforløb 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Ønsker til opgaver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 smtClean="0">
                          <a:effectLst/>
                        </a:rPr>
                        <a:t>Udfordringer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Særlige hensyn,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Forbedring af særlige fokusområder</a:t>
                      </a:r>
                      <a:endParaRPr lang="da-DK" sz="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Elevkoordinator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uddannelsesansvarlige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Evt. koordinerende leder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Eleven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a-DK" sz="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Feedback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Personlig udvikling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Mulighed for at komme med ønsker og problemstillinger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Feedback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Sikre uddannelses-forløb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Nye ideer og tiltag fra eleven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Forberedt samlet evaluering til eleven Betragtninger af elevens gode sider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Overvejelser omkring råd til fremtiden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</a:tr>
              <a:tr h="116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Afsluttende samtale</a:t>
                      </a:r>
                      <a:endParaRPr lang="da-DK" sz="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Afstemme opnået mål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Hvad gik godt/hvad kan gøres bedre fremover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Samlet evaluering til eleven  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Betragtninger af elevens gode sider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Råd til fremtiden</a:t>
                      </a:r>
                      <a:endParaRPr lang="da-DK" sz="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Elevkoordinator</a:t>
                      </a:r>
                      <a:endParaRPr lang="da-DK" sz="7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Eleven</a:t>
                      </a:r>
                      <a:endParaRPr lang="da-DK" sz="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Give/modtage feedback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Vejledning til fremtidig ansættelse andet sted – evt. brug af netværk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Evt. ansættelse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 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Give/modtage feedback</a:t>
                      </a:r>
                      <a:endParaRPr lang="da-DK" sz="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>
                          <a:effectLst/>
                        </a:rPr>
                        <a:t>Evt. ny fastansat</a:t>
                      </a:r>
                      <a:endParaRPr lang="da-DK" sz="8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Forberedt samlet evaluering til eleven evt. fra alle relevante afdelinger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Betragtninger af elevens gode sider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Overvejelser omkring råd til fremtiden</a:t>
                      </a:r>
                      <a:endParaRPr lang="da-DK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700" dirty="0">
                          <a:effectLst/>
                        </a:rPr>
                        <a:t> </a:t>
                      </a:r>
                      <a:endParaRPr lang="da-DK" sz="8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48938" marR="489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908943"/>
      </p:ext>
    </p:extLst>
  </p:cSld>
  <p:clrMapOvr>
    <a:masterClrMapping/>
  </p:clrMapOvr>
</p:sld>
</file>

<file path=ppt/theme/theme1.xml><?xml version="1.0" encoding="utf-8"?>
<a:theme xmlns:a="http://schemas.openxmlformats.org/drawingml/2006/main" name="oldblank">
  <a:themeElements>
    <a:clrScheme name="ATPTemaTest">
      <a:dk1>
        <a:sysClr val="windowText" lastClr="000000"/>
      </a:dk1>
      <a:lt1>
        <a:sysClr val="window" lastClr="FFFFFF"/>
      </a:lt1>
      <a:dk2>
        <a:srgbClr val="3F3F3F"/>
      </a:dk2>
      <a:lt2>
        <a:srgbClr val="EEECE1"/>
      </a:lt2>
      <a:accent1>
        <a:srgbClr val="ADC200"/>
      </a:accent1>
      <a:accent2>
        <a:srgbClr val="7F7F7F"/>
      </a:accent2>
      <a:accent3>
        <a:srgbClr val="7C9500"/>
      </a:accent3>
      <a:accent4>
        <a:srgbClr val="CC6600"/>
      </a:accent4>
      <a:accent5>
        <a:srgbClr val="9E110A"/>
      </a:accent5>
      <a:accent6>
        <a:srgbClr val="F79646"/>
      </a:accent6>
      <a:hlink>
        <a:srgbClr val="7C9500"/>
      </a:hlink>
      <a:folHlink>
        <a:srgbClr val="ADC200"/>
      </a:folHlink>
    </a:clrScheme>
    <a:fontScheme name="ATPSkabel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TPSkabel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TPSkabel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TPSkabel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TPSkabel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TPSkabel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TPSkabel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TPSkabel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TPSkabel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TPSkabel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TPSkabel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TPSkabel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TPSkabel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TPSkabel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DC200"/>
        </a:accent1>
        <a:accent2>
          <a:srgbClr val="4D5D00"/>
        </a:accent2>
        <a:accent3>
          <a:srgbClr val="FFFFFF"/>
        </a:accent3>
        <a:accent4>
          <a:srgbClr val="000000"/>
        </a:accent4>
        <a:accent5>
          <a:srgbClr val="D3DDAA"/>
        </a:accent5>
        <a:accent6>
          <a:srgbClr val="455300"/>
        </a:accent6>
        <a:hlink>
          <a:srgbClr val="4D5D00"/>
        </a:hlink>
        <a:folHlink>
          <a:srgbClr val="4D5D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rugerdefineret design">
  <a:themeElements>
    <a:clrScheme name="ATPTemaTest">
      <a:dk1>
        <a:sysClr val="windowText" lastClr="000000"/>
      </a:dk1>
      <a:lt1>
        <a:sysClr val="window" lastClr="FFFFFF"/>
      </a:lt1>
      <a:dk2>
        <a:srgbClr val="3F3F3F"/>
      </a:dk2>
      <a:lt2>
        <a:srgbClr val="EEECE1"/>
      </a:lt2>
      <a:accent1>
        <a:srgbClr val="ADC200"/>
      </a:accent1>
      <a:accent2>
        <a:srgbClr val="7F7F7F"/>
      </a:accent2>
      <a:accent3>
        <a:srgbClr val="7C9500"/>
      </a:accent3>
      <a:accent4>
        <a:srgbClr val="CC6600"/>
      </a:accent4>
      <a:accent5>
        <a:srgbClr val="9E110A"/>
      </a:accent5>
      <a:accent6>
        <a:srgbClr val="F79646"/>
      </a:accent6>
      <a:hlink>
        <a:srgbClr val="7C9500"/>
      </a:hlink>
      <a:folHlink>
        <a:srgbClr val="ADC200"/>
      </a:folHlink>
    </a:clrScheme>
    <a:fontScheme name="1_Brugerdefinere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rugerdefinere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ugerdefinere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ugerdefinere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ugerdefinere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ugerdefinere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ugerdefinere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ugerdefinere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ugerdefinere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ugerdefinere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ugerdefinere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ugerdefinere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ugerdefinere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ugerdefinere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DC200"/>
        </a:accent1>
        <a:accent2>
          <a:srgbClr val="4D5D00"/>
        </a:accent2>
        <a:accent3>
          <a:srgbClr val="FFFFFF"/>
        </a:accent3>
        <a:accent4>
          <a:srgbClr val="000000"/>
        </a:accent4>
        <a:accent5>
          <a:srgbClr val="D3DDAA"/>
        </a:accent5>
        <a:accent6>
          <a:srgbClr val="455300"/>
        </a:accent6>
        <a:hlink>
          <a:srgbClr val="4D5D00"/>
        </a:hlink>
        <a:folHlink>
          <a:srgbClr val="4D5D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ontortema">
  <a:themeElements>
    <a:clrScheme name="1 DTU rød">
      <a:dk1>
        <a:srgbClr val="000000"/>
      </a:dk1>
      <a:lt1>
        <a:srgbClr val="FFFFFF"/>
      </a:lt1>
      <a:dk2>
        <a:srgbClr val="990000"/>
      </a:dk2>
      <a:lt2>
        <a:srgbClr val="EDDDD5"/>
      </a:lt2>
      <a:accent1>
        <a:srgbClr val="99CC33"/>
      </a:accent1>
      <a:accent2>
        <a:srgbClr val="FF6600"/>
      </a:accent2>
      <a:accent3>
        <a:srgbClr val="FF9900"/>
      </a:accent3>
      <a:accent4>
        <a:srgbClr val="FF0000"/>
      </a:accent4>
      <a:accent5>
        <a:srgbClr val="999999"/>
      </a:accent5>
      <a:accent6>
        <a:srgbClr val="33CCFF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oldblank</Template>
  <TotalTime>20721</TotalTime>
  <Words>658</Words>
  <Application>Microsoft Office PowerPoint</Application>
  <PresentationFormat>Skærmshow (4:3)</PresentationFormat>
  <Paragraphs>229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Diastitler</vt:lpstr>
      </vt:variant>
      <vt:variant>
        <vt:i4>8</vt:i4>
      </vt:variant>
    </vt:vector>
  </HeadingPairs>
  <TitlesOfParts>
    <vt:vector size="11" baseType="lpstr">
      <vt:lpstr>oldblank</vt:lpstr>
      <vt:lpstr>1_Brugerdefineret design</vt:lpstr>
      <vt:lpstr>Kontortema</vt:lpstr>
      <vt:lpstr>Elevforløb på DTU – processer og roller</vt:lpstr>
      <vt:lpstr>Roller og ansvar</vt:lpstr>
      <vt:lpstr>Elevkoordinator  </vt:lpstr>
      <vt:lpstr>Koordinerende leder</vt:lpstr>
      <vt:lpstr>Uddannelsesansvarlig</vt:lpstr>
      <vt:lpstr>Oplæringsansvarlig</vt:lpstr>
      <vt:lpstr>Elevsamtaleoversigt:   </vt:lpstr>
      <vt:lpstr>PowerPoint-præsentation</vt:lpstr>
    </vt:vector>
  </TitlesOfParts>
  <Company>ATP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Håndtering af elevforløb I ATP</dc:title>
  <dc:creator>Peter Heller - PHE</dc:creator>
  <cp:lastModifiedBy>Mia Anhøj</cp:lastModifiedBy>
  <cp:revision>97</cp:revision>
  <cp:lastPrinted>2014-04-03T06:10:30Z</cp:lastPrinted>
  <dcterms:created xsi:type="dcterms:W3CDTF">2013-05-16T13:03:07Z</dcterms:created>
  <dcterms:modified xsi:type="dcterms:W3CDTF">2014-04-11T11:40:01Z</dcterms:modified>
</cp:coreProperties>
</file>