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2" r:id="rId7"/>
  </p:sldMasterIdLst>
  <p:notesMasterIdLst>
    <p:notesMasterId r:id="rId18"/>
  </p:notesMasterIdLst>
  <p:handoutMasterIdLst>
    <p:handoutMasterId r:id="rId19"/>
  </p:handoutMasterIdLst>
  <p:sldIdLst>
    <p:sldId id="256" r:id="rId8"/>
    <p:sldId id="257" r:id="rId9"/>
    <p:sldId id="262" r:id="rId10"/>
    <p:sldId id="258" r:id="rId11"/>
    <p:sldId id="260" r:id="rId12"/>
    <p:sldId id="259" r:id="rId13"/>
    <p:sldId id="261" r:id="rId14"/>
    <p:sldId id="265" r:id="rId15"/>
    <p:sldId id="263" r:id="rId16"/>
    <p:sldId id="264" r:id="rId17"/>
  </p:sldIdLst>
  <p:sldSz cx="12190413" cy="6858000"/>
  <p:notesSz cx="6858000" cy="9144000"/>
  <p:custDataLst>
    <p:tags r:id="rId20"/>
  </p:custDataLst>
  <p:defaultTex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990000"/>
    <a:srgbClr val="000000"/>
    <a:srgbClr val="FFCC00"/>
    <a:srgbClr val="FF6600"/>
    <a:srgbClr val="FF0000"/>
    <a:srgbClr val="FF0099"/>
    <a:srgbClr val="CC3399"/>
    <a:srgbClr val="660066"/>
    <a:srgbClr val="66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6807" autoAdjust="0"/>
  </p:normalViewPr>
  <p:slideViewPr>
    <p:cSldViewPr showGuides="1">
      <p:cViewPr varScale="1">
        <p:scale>
          <a:sx n="116" d="100"/>
          <a:sy n="116" d="100"/>
        </p:scale>
        <p:origin x="138" y="33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96" d="100"/>
          <a:sy n="96" d="100"/>
        </p:scale>
        <p:origin x="3558"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fld id="{FE851355-54F8-4D18-B770-CC9AE4AE097A}" type="datetime4">
              <a:rPr lang="en-GB" smtClean="0">
                <a:latin typeface="Arial" panose="020B0604020202020204" pitchFamily="34" charset="0"/>
              </a:rPr>
              <a:t>07 December 2022</a:t>
            </a:fld>
            <a:endParaRPr lang="da-DK" dirty="0">
              <a:latin typeface="Arial" panose="020B0604020202020204" pitchFamily="34" charset="0"/>
            </a:endParaRPr>
          </a:p>
        </p:txBody>
      </p:sp>
      <p:sp>
        <p:nvSpPr>
          <p:cNvPr id="6349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491ECFBD-4A0D-4BCF-98A8-E205F44719BF}" type="slidenum">
              <a:rPr lang="da-DK" smtClean="0">
                <a:latin typeface="Arial" panose="020B0604020202020204" pitchFamily="34" charset="0"/>
              </a:rPr>
              <a:pPr/>
              <a:t>‹#›</a:t>
            </a:fld>
            <a:endParaRPr lang="da-DK" dirty="0">
              <a:latin typeface="Arial" panose="020B0604020202020204" pitchFamily="34" charset="0"/>
            </a:endParaRPr>
          </a:p>
        </p:txBody>
      </p:sp>
    </p:spTree>
    <p:extLst>
      <p:ext uri="{BB962C8B-B14F-4D97-AF65-F5344CB8AC3E}">
        <p14:creationId xmlns:p14="http://schemas.microsoft.com/office/powerpoint/2010/main" val="1372809948"/>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atin typeface="Arial" panose="020B0604020202020204" pitchFamily="34" charset="0"/>
              </a:defRPr>
            </a:lvl1pPr>
          </a:lstStyle>
          <a:p>
            <a:fld id="{4BAA7299-79E6-4301-8A4B-A40DACD700C0}" type="datetime4">
              <a:rPr lang="en-GB" smtClean="0"/>
              <a:t>07 December 2022</a:t>
            </a:fld>
            <a:endParaRPr lang="da-DK" dirty="0"/>
          </a:p>
        </p:txBody>
      </p:sp>
      <p:sp>
        <p:nvSpPr>
          <p:cNvPr id="3076" name="Rectangle 4"/>
          <p:cNvSpPr>
            <a:spLocks noGrp="1" noRot="1" noChangeAspect="1" noChangeArrowheads="1" noTextEdit="1"/>
          </p:cNvSpPr>
          <p:nvPr>
            <p:ph type="sldImg" idx="2"/>
          </p:nvPr>
        </p:nvSpPr>
        <p:spPr bwMode="auto">
          <a:xfrm>
            <a:off x="382588" y="685800"/>
            <a:ext cx="60928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dirty="0" err="1"/>
              <a:t>Click</a:t>
            </a:r>
            <a:r>
              <a:rPr lang="da-DK" dirty="0"/>
              <a:t> to </a:t>
            </a:r>
            <a:r>
              <a:rPr lang="da-DK" dirty="0" err="1"/>
              <a:t>edit</a:t>
            </a:r>
            <a:r>
              <a:rPr lang="da-DK" dirty="0"/>
              <a:t> Master </a:t>
            </a:r>
            <a:r>
              <a:rPr lang="da-DK" dirty="0" err="1"/>
              <a:t>text</a:t>
            </a:r>
            <a:r>
              <a:rPr lang="da-DK" dirty="0"/>
              <a:t> </a:t>
            </a:r>
            <a:r>
              <a:rPr lang="da-DK" dirty="0" err="1"/>
              <a:t>styles</a:t>
            </a:r>
            <a:endParaRPr lang="da-DK" dirty="0"/>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atin typeface="Arial" panose="020B0604020202020204" pitchFamily="34" charset="0"/>
              </a:defRPr>
            </a:lvl1pPr>
          </a:lstStyle>
          <a:p>
            <a:fld id="{C734BB09-483B-4C4B-A5A4-C02A22055B01}" type="slidenum">
              <a:rPr lang="da-DK" smtClean="0"/>
              <a:pPr/>
              <a:t>‹#›</a:t>
            </a:fld>
            <a:endParaRPr lang="da-DK" dirty="0"/>
          </a:p>
        </p:txBody>
      </p:sp>
    </p:spTree>
    <p:extLst>
      <p:ext uri="{BB962C8B-B14F-4D97-AF65-F5344CB8AC3E}">
        <p14:creationId xmlns:p14="http://schemas.microsoft.com/office/powerpoint/2010/main" val="1277836070"/>
      </p:ext>
    </p:extLst>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734BB09-483B-4C4B-A5A4-C02A22055B01}" type="slidenum">
              <a:rPr lang="en-GB" smtClean="0"/>
              <a:pPr/>
              <a:t>1</a:t>
            </a:fld>
            <a:endParaRPr lang="en-GB" dirty="0"/>
          </a:p>
        </p:txBody>
      </p:sp>
      <p:sp>
        <p:nvSpPr>
          <p:cNvPr id="5" name="Date Placeholder 4">
            <a:extLst>
              <a:ext uri="{FF2B5EF4-FFF2-40B4-BE49-F238E27FC236}">
                <a16:creationId xmlns:a16="http://schemas.microsoft.com/office/drawing/2014/main" id="{04E2B07C-284A-1518-F7A3-15A92274D387}"/>
              </a:ext>
            </a:extLst>
          </p:cNvPr>
          <p:cNvSpPr>
            <a:spLocks noGrp="1"/>
          </p:cNvSpPr>
          <p:nvPr>
            <p:ph type="dt" idx="1"/>
          </p:nvPr>
        </p:nvSpPr>
        <p:spPr/>
        <p:txBody>
          <a:bodyPr/>
          <a:lstStyle/>
          <a:p>
            <a:fld id="{33CD79BF-E317-4467-BA94-13B0573E472A}" type="datetime4">
              <a:rPr lang="en-GB" smtClean="0"/>
              <a:t>07 December 2022</a:t>
            </a:fld>
            <a:endParaRPr lang="en-GB" dirty="0"/>
          </a:p>
        </p:txBody>
      </p:sp>
      <p:sp>
        <p:nvSpPr>
          <p:cNvPr id="6" name="Footer Placeholder 5">
            <a:extLst>
              <a:ext uri="{FF2B5EF4-FFF2-40B4-BE49-F238E27FC236}">
                <a16:creationId xmlns:a16="http://schemas.microsoft.com/office/drawing/2014/main" id="{540FA55F-C75D-B3BD-6AE0-8FF1BC0E8B17}"/>
              </a:ext>
            </a:extLst>
          </p:cNvPr>
          <p:cNvSpPr>
            <a:spLocks noGrp="1"/>
          </p:cNvSpPr>
          <p:nvPr>
            <p:ph type="ftr" sz="quarter" idx="4"/>
          </p:nvPr>
        </p:nvSpPr>
        <p:spPr/>
        <p:txBody>
          <a:bodyPr/>
          <a:lstStyle/>
          <a:p>
            <a:endParaRPr lang="en-GB" dirty="0"/>
          </a:p>
        </p:txBody>
      </p:sp>
    </p:spTree>
    <p:extLst>
      <p:ext uri="{BB962C8B-B14F-4D97-AF65-F5344CB8AC3E}">
        <p14:creationId xmlns:p14="http://schemas.microsoft.com/office/powerpoint/2010/main" val="605239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A">
    <p:bg>
      <p:bgPr>
        <a:solidFill>
          <a:schemeClr val="accent1"/>
        </a:solidFill>
        <a:effectLst/>
      </p:bgPr>
    </p:bg>
    <p:spTree>
      <p:nvGrpSpPr>
        <p:cNvPr id="1" name=""/>
        <p:cNvGrpSpPr/>
        <p:nvPr/>
      </p:nvGrpSpPr>
      <p:grpSpPr>
        <a:xfrm>
          <a:off x="0" y="0"/>
          <a:ext cx="0" cy="0"/>
          <a:chOff x="0" y="0"/>
          <a:chExt cx="0" cy="0"/>
        </a:xfrm>
      </p:grpSpPr>
      <p:sp>
        <p:nvSpPr>
          <p:cNvPr id="2" name="Background"/>
          <p:cNvSpPr/>
          <p:nvPr userDrawn="1"/>
        </p:nvSpPr>
        <p:spPr bwMode="auto">
          <a:xfrm>
            <a:off x="0" y="0"/>
            <a:ext cx="0" cy="0"/>
          </a:xfrm>
          <a:prstGeom prst="rect">
            <a:avLst/>
          </a:prstGeom>
          <a:solidFill>
            <a:srgbClr val="990000"/>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1" name="Logo white">
            <a:extLst>
              <a:ext uri="{FF2B5EF4-FFF2-40B4-BE49-F238E27FC236}">
                <a16:creationId xmlns:a16="http://schemas.microsoft.com/office/drawing/2014/main" id="{275A6477-FE3A-4D40-B1FE-E46C11E344A5}"/>
              </a:ext>
            </a:extLst>
          </p:cNvPr>
          <p:cNvSpPr>
            <a:spLocks noChangeAspect="1"/>
          </p:cNvSpPr>
          <p:nvPr userDrawn="1">
            <p:custDataLst>
              <p:tags r:id="rId1"/>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bg1"/>
                </a:solidFill>
              </a:defRPr>
            </a:lvl1pPr>
          </a:lstStyle>
          <a:p>
            <a:pPr lvl="0"/>
            <a:r>
              <a:rPr lang="en-GB" noProof="0" dirty="0"/>
              <a:t>Click to edit Master title style</a:t>
            </a:r>
            <a:endParaRPr lang="en-GB"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bg1"/>
                </a:solidFill>
              </a:defRPr>
            </a:lvl1pPr>
          </a:lstStyle>
          <a:p>
            <a:pPr lvl="0"/>
            <a:r>
              <a:rPr lang="en-GB" noProof="0" dirty="0"/>
              <a:t>Click to edit Master subtitle style</a:t>
            </a:r>
            <a:endParaRPr lang="en-GB" dirty="0"/>
          </a:p>
        </p:txBody>
      </p:sp>
      <p:sp>
        <p:nvSpPr>
          <p:cNvPr id="3" name="Footer Placeholder 2">
            <a:extLst>
              <a:ext uri="{FF2B5EF4-FFF2-40B4-BE49-F238E27FC236}">
                <a16:creationId xmlns:a16="http://schemas.microsoft.com/office/drawing/2014/main" id="{F2117C6C-7BC3-4888-BC29-FAB17565D119}"/>
              </a:ext>
            </a:extLst>
          </p:cNvPr>
          <p:cNvSpPr>
            <a:spLocks noGrp="1"/>
          </p:cNvSpPr>
          <p:nvPr>
            <p:ph type="ftr" sz="quarter" idx="16"/>
          </p:nvPr>
        </p:nvSpPr>
        <p:spPr/>
        <p:txBody>
          <a:bodyPr/>
          <a:lstStyle>
            <a:lvl1pPr>
              <a:defRPr>
                <a:noFill/>
              </a:defRPr>
            </a:lvl1pPr>
          </a:lstStyle>
          <a:p>
            <a:endParaRPr lang="en-GB" dirty="0"/>
          </a:p>
        </p:txBody>
      </p:sp>
      <p:sp>
        <p:nvSpPr>
          <p:cNvPr id="4" name="Slide Number Placeholder 3">
            <a:extLst>
              <a:ext uri="{FF2B5EF4-FFF2-40B4-BE49-F238E27FC236}">
                <a16:creationId xmlns:a16="http://schemas.microsoft.com/office/drawing/2014/main" id="{E77E4668-D07F-4B96-9755-175402734855}"/>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32272145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ront/Pause A ">
    <p:spTree>
      <p:nvGrpSpPr>
        <p:cNvPr id="1" name=""/>
        <p:cNvGrpSpPr/>
        <p:nvPr/>
      </p:nvGrpSpPr>
      <p:grpSpPr>
        <a:xfrm>
          <a:off x="0" y="0"/>
          <a:ext cx="0" cy="0"/>
          <a:chOff x="0" y="0"/>
          <a:chExt cx="0" cy="0"/>
        </a:xfrm>
      </p:grpSpPr>
      <p:sp>
        <p:nvSpPr>
          <p:cNvPr id="9" name="Background">
            <a:extLst>
              <a:ext uri="{FF2B5EF4-FFF2-40B4-BE49-F238E27FC236}">
                <a16:creationId xmlns:a16="http://schemas.microsoft.com/office/drawing/2014/main" id="{AF9D3C51-A276-4E1F-B6B6-FD6A4E17EE28}"/>
              </a:ext>
            </a:extLst>
          </p:cNvPr>
          <p:cNvSpPr/>
          <p:nvPr userDrawn="1"/>
        </p:nvSpPr>
        <p:spPr bwMode="auto">
          <a:xfrm>
            <a:off x="0" y="0"/>
            <a:ext cx="12193200" cy="6861600"/>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4" name="Date Placeholder 2">
            <a:extLst>
              <a:ext uri="{FF2B5EF4-FFF2-40B4-BE49-F238E27FC236}">
                <a16:creationId xmlns:a16="http://schemas.microsoft.com/office/drawing/2014/main" id="{C9776080-6230-4AB8-AB28-4D6744DD01F9}"/>
              </a:ext>
            </a:extLst>
          </p:cNvPr>
          <p:cNvSpPr>
            <a:spLocks noGrp="1"/>
          </p:cNvSpPr>
          <p:nvPr>
            <p:ph type="dt" sz="half" idx="10"/>
          </p:nvPr>
        </p:nvSpPr>
        <p:spPr>
          <a:xfrm>
            <a:off x="0" y="6912000"/>
            <a:ext cx="0" cy="0"/>
          </a:xfrm>
          <a:prstGeom prst="rect">
            <a:avLst/>
          </a:prstGeom>
        </p:spPr>
        <p:txBody>
          <a:bodyPr/>
          <a:lstStyle>
            <a:lvl1pPr>
              <a:defRPr>
                <a:noFill/>
              </a:defRPr>
            </a:lvl1pPr>
          </a:lstStyle>
          <a:p>
            <a:fld id="{35D75675-DFD6-4772-8BF4-F4E45BF952D4}" type="datetime1">
              <a:rPr lang="en-GB" smtClean="0"/>
              <a:t>07/12/2022</a:t>
            </a:fld>
            <a:endParaRPr lang="en-GB" dirty="0"/>
          </a:p>
        </p:txBody>
      </p:sp>
      <p:sp>
        <p:nvSpPr>
          <p:cNvPr id="5" name="Footer Placeholder 3">
            <a:extLst>
              <a:ext uri="{FF2B5EF4-FFF2-40B4-BE49-F238E27FC236}">
                <a16:creationId xmlns:a16="http://schemas.microsoft.com/office/drawing/2014/main" id="{2B7FFAE6-D148-4A15-9DFC-7D71B82020C9}"/>
              </a:ext>
            </a:extLst>
          </p:cNvPr>
          <p:cNvSpPr>
            <a:spLocks noGrp="1"/>
          </p:cNvSpPr>
          <p:nvPr>
            <p:ph type="ftr" sz="quarter" idx="11"/>
          </p:nvPr>
        </p:nvSpPr>
        <p:spPr>
          <a:xfrm>
            <a:off x="0" y="6912000"/>
            <a:ext cx="0" cy="0"/>
          </a:xfrm>
        </p:spPr>
        <p:txBody>
          <a:bodyPr/>
          <a:lstStyle>
            <a:lvl1pPr>
              <a:defRPr>
                <a:noFill/>
              </a:defRPr>
            </a:lvl1pPr>
          </a:lstStyle>
          <a:p>
            <a:endParaRPr lang="en-GB" dirty="0"/>
          </a:p>
        </p:txBody>
      </p:sp>
      <p:sp>
        <p:nvSpPr>
          <p:cNvPr id="6" name="Slide Number Placeholder 4">
            <a:extLst>
              <a:ext uri="{FF2B5EF4-FFF2-40B4-BE49-F238E27FC236}">
                <a16:creationId xmlns:a16="http://schemas.microsoft.com/office/drawing/2014/main" id="{3125B57E-AFC7-4517-B327-461DB01D2867}"/>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0" name="Logo color">
            <a:extLst>
              <a:ext uri="{FF2B5EF4-FFF2-40B4-BE49-F238E27FC236}">
                <a16:creationId xmlns:a16="http://schemas.microsoft.com/office/drawing/2014/main" id="{B0EE486B-843B-49D6-90AE-5093AB56E30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Tree>
    <p:extLst>
      <p:ext uri="{BB962C8B-B14F-4D97-AF65-F5344CB8AC3E}">
        <p14:creationId xmlns:p14="http://schemas.microsoft.com/office/powerpoint/2010/main" val="2321786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ront/Pause B">
    <p:bg>
      <p:bgRef idx="1001">
        <a:schemeClr val="bg1"/>
      </p:bgRef>
    </p:bg>
    <p:spTree>
      <p:nvGrpSpPr>
        <p:cNvPr id="1" name=""/>
        <p:cNvGrpSpPr/>
        <p:nvPr/>
      </p:nvGrpSpPr>
      <p:grpSpPr>
        <a:xfrm>
          <a:off x="0" y="0"/>
          <a:ext cx="0" cy="0"/>
          <a:chOff x="0" y="0"/>
          <a:chExt cx="0" cy="0"/>
        </a:xfrm>
      </p:grpSpPr>
      <p:sp>
        <p:nvSpPr>
          <p:cNvPr id="10" name="Background">
            <a:extLst>
              <a:ext uri="{FF2B5EF4-FFF2-40B4-BE49-F238E27FC236}">
                <a16:creationId xmlns:a16="http://schemas.microsoft.com/office/drawing/2014/main" id="{A3420087-96DF-432F-B192-585D42BF6A4E}"/>
              </a:ext>
            </a:extLst>
          </p:cNvPr>
          <p:cNvSpPr/>
          <p:nvPr userDrawn="1"/>
        </p:nvSpPr>
        <p:spPr bwMode="auto">
          <a:xfrm>
            <a:off x="0" y="0"/>
            <a:ext cx="12193200" cy="6861600"/>
          </a:xfrm>
          <a:prstGeom prst="rect">
            <a:avLst/>
          </a:prstGeom>
          <a:solidFill>
            <a:schemeClr val="bg1"/>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3" name="Logo color">
            <a:extLst>
              <a:ext uri="{FF2B5EF4-FFF2-40B4-BE49-F238E27FC236}">
                <a16:creationId xmlns:a16="http://schemas.microsoft.com/office/drawing/2014/main" id="{09BBEE10-6A59-474F-B766-7643F97F869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6" name="Date Placeholder 2">
            <a:extLst>
              <a:ext uri="{FF2B5EF4-FFF2-40B4-BE49-F238E27FC236}">
                <a16:creationId xmlns:a16="http://schemas.microsoft.com/office/drawing/2014/main" id="{AF062B26-8169-4B93-8FD8-CFDB0855A961}"/>
              </a:ext>
            </a:extLst>
          </p:cNvPr>
          <p:cNvSpPr>
            <a:spLocks noGrp="1"/>
          </p:cNvSpPr>
          <p:nvPr>
            <p:ph type="dt" sz="half" idx="10"/>
          </p:nvPr>
        </p:nvSpPr>
        <p:spPr>
          <a:xfrm>
            <a:off x="0" y="6912000"/>
            <a:ext cx="0" cy="0"/>
          </a:xfrm>
          <a:prstGeom prst="rect">
            <a:avLst/>
          </a:prstGeom>
        </p:spPr>
        <p:txBody>
          <a:bodyPr/>
          <a:lstStyle>
            <a:lvl1pPr>
              <a:defRPr>
                <a:noFill/>
              </a:defRPr>
            </a:lvl1pPr>
          </a:lstStyle>
          <a:p>
            <a:fld id="{C808718A-A76B-40BD-BC87-B98C0D07AD13}" type="datetime1">
              <a:rPr lang="en-GB" smtClean="0"/>
              <a:t>07/12/2022</a:t>
            </a:fld>
            <a:endParaRPr lang="en-GB" dirty="0"/>
          </a:p>
        </p:txBody>
      </p:sp>
      <p:sp>
        <p:nvSpPr>
          <p:cNvPr id="7" name="Footer Placeholder 3">
            <a:extLst>
              <a:ext uri="{FF2B5EF4-FFF2-40B4-BE49-F238E27FC236}">
                <a16:creationId xmlns:a16="http://schemas.microsoft.com/office/drawing/2014/main" id="{CA59923C-6F09-424E-AF1E-AC62326A9B2B}"/>
              </a:ext>
            </a:extLst>
          </p:cNvPr>
          <p:cNvSpPr>
            <a:spLocks noGrp="1"/>
          </p:cNvSpPr>
          <p:nvPr>
            <p:ph type="ftr" sz="quarter" idx="11"/>
          </p:nvPr>
        </p:nvSpPr>
        <p:spPr>
          <a:xfrm>
            <a:off x="0" y="6912000"/>
            <a:ext cx="0" cy="0"/>
          </a:xfrm>
        </p:spPr>
        <p:txBody>
          <a:bodyPr/>
          <a:lstStyle>
            <a:lvl1pPr>
              <a:defRPr>
                <a:noFill/>
              </a:defRPr>
            </a:lvl1pPr>
          </a:lstStyle>
          <a:p>
            <a:endParaRPr lang="en-GB" dirty="0"/>
          </a:p>
        </p:txBody>
      </p:sp>
      <p:sp>
        <p:nvSpPr>
          <p:cNvPr id="9" name="Slide Number Placeholder 4">
            <a:extLst>
              <a:ext uri="{FF2B5EF4-FFF2-40B4-BE49-F238E27FC236}">
                <a16:creationId xmlns:a16="http://schemas.microsoft.com/office/drawing/2014/main" id="{4C299FA2-BF46-4410-B2CD-E3C80B7A9893}"/>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1" name="Bottom bar">
            <a:extLst>
              <a:ext uri="{FF2B5EF4-FFF2-40B4-BE49-F238E27FC236}">
                <a16:creationId xmlns:a16="http://schemas.microsoft.com/office/drawing/2014/main" id="{495865CE-5BE9-4122-8AB8-48E534DD88F7}"/>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12" name="Top bar">
            <a:extLst>
              <a:ext uri="{FF2B5EF4-FFF2-40B4-BE49-F238E27FC236}">
                <a16:creationId xmlns:a16="http://schemas.microsoft.com/office/drawing/2014/main" id="{0D436479-94F3-475C-8F8D-D3CDC81793FD}"/>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349637618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ront B">
    <p:bg>
      <p:bgRef idx="1001">
        <a:schemeClr val="bg1"/>
      </p:bgRef>
    </p:bg>
    <p:spTree>
      <p:nvGrpSpPr>
        <p:cNvPr id="1" name=""/>
        <p:cNvGrpSpPr/>
        <p:nvPr/>
      </p:nvGrpSpPr>
      <p:grpSpPr>
        <a:xfrm>
          <a:off x="0" y="0"/>
          <a:ext cx="0" cy="0"/>
          <a:chOff x="0" y="0"/>
          <a:chExt cx="0" cy="0"/>
        </a:xfrm>
      </p:grpSpPr>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tx1"/>
                </a:solidFill>
              </a:defRPr>
            </a:lvl1pPr>
          </a:lstStyle>
          <a:p>
            <a:pPr lvl="0"/>
            <a:r>
              <a:rPr lang="en-GB" noProof="0" dirty="0"/>
              <a:t>Click to edit Master title style</a:t>
            </a:r>
            <a:endParaRPr lang="en-GB"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tx1"/>
                </a:solidFill>
              </a:defRPr>
            </a:lvl1pPr>
          </a:lstStyle>
          <a:p>
            <a:pPr lvl="0"/>
            <a:r>
              <a:rPr lang="en-GB" noProof="0" dirty="0"/>
              <a:t>Click to edit Master subtitle style</a:t>
            </a:r>
            <a:endParaRPr lang="en-GB" dirty="0"/>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2591931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48A0E3C-0CE1-4BBF-A912-5A81BF3B7BCA}"/>
              </a:ext>
            </a:extLst>
          </p:cNvPr>
          <p:cNvSpPr>
            <a:spLocks noGrp="1"/>
          </p:cNvSpPr>
          <p:nvPr>
            <p:ph type="title"/>
          </p:nvPr>
        </p:nvSpPr>
        <p:spPr/>
        <p:txBody>
          <a:bodyPr/>
          <a:lstStyle/>
          <a:p>
            <a:r>
              <a:rPr lang="en-GB" dirty="0"/>
              <a:t>Click to edit Master title style</a:t>
            </a:r>
          </a:p>
        </p:txBody>
      </p:sp>
      <p:sp>
        <p:nvSpPr>
          <p:cNvPr id="3" name="Content Placeholder 2"/>
          <p:cNvSpPr>
            <a:spLocks noGrp="1"/>
          </p:cNvSpPr>
          <p:nvPr>
            <p:ph idx="1"/>
          </p:nvPr>
        </p:nvSpPr>
        <p:spPr>
          <a:xfrm>
            <a:off x="1774800" y="1706400"/>
            <a:ext cx="9312374" cy="4545578"/>
          </a:xfrm>
        </p:spPr>
        <p:txBody>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 name="Footer Placeholder 1">
            <a:extLst>
              <a:ext uri="{FF2B5EF4-FFF2-40B4-BE49-F238E27FC236}">
                <a16:creationId xmlns:a16="http://schemas.microsoft.com/office/drawing/2014/main" id="{1FCA8860-CDAD-4F91-9292-2B11655C191E}"/>
              </a:ext>
            </a:extLst>
          </p:cNvPr>
          <p:cNvSpPr>
            <a:spLocks noGrp="1"/>
          </p:cNvSpPr>
          <p:nvPr>
            <p:ph type="ftr" sz="quarter" idx="10"/>
          </p:nvPr>
        </p:nvSpPr>
        <p:spPr/>
        <p:txBody>
          <a:bodyPr/>
          <a:lstStyle/>
          <a:p>
            <a:endParaRPr lang="en-GB" dirty="0"/>
          </a:p>
        </p:txBody>
      </p:sp>
      <p:sp>
        <p:nvSpPr>
          <p:cNvPr id="6" name="Slide Number Placeholder 5">
            <a:extLst>
              <a:ext uri="{FF2B5EF4-FFF2-40B4-BE49-F238E27FC236}">
                <a16:creationId xmlns:a16="http://schemas.microsoft.com/office/drawing/2014/main" id="{88C7A21B-9B48-4777-BF0D-9FB95719C2E7}"/>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187774059"/>
      </p:ext>
    </p:extLst>
  </p:cSld>
  <p:clrMapOvr>
    <a:masterClrMapping/>
  </p:clrMapOvr>
  <p:extLst>
    <p:ext uri="{DCECCB84-F9BA-43D5-87BE-67443E8EF086}">
      <p15:sldGuideLst xmlns:p15="http://schemas.microsoft.com/office/powerpoint/2012/main">
        <p15:guide id="1" pos="6984" userDrawn="1">
          <p15:clr>
            <a:srgbClr val="F26B43"/>
          </p15:clr>
        </p15:guide>
        <p15:guide id="2" pos="1117" userDrawn="1">
          <p15:clr>
            <a:srgbClr val="F26B43"/>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5EB1D5E1-0C4E-4A74-BE37-26307F7E2821}"/>
              </a:ext>
            </a:extLst>
          </p:cNvPr>
          <p:cNvSpPr>
            <a:spLocks noGrp="1"/>
          </p:cNvSpPr>
          <p:nvPr>
            <p:ph type="title"/>
          </p:nvPr>
        </p:nvSpPr>
        <p:spPr>
          <a:xfrm>
            <a:off x="1774726" y="426127"/>
            <a:ext cx="9312374" cy="972716"/>
          </a:xfrm>
        </p:spPr>
        <p:txBody>
          <a:bodyPr/>
          <a:lstStyle/>
          <a:p>
            <a:r>
              <a:rPr lang="en-GB" dirty="0"/>
              <a:t>Click to edit Master title style</a:t>
            </a:r>
          </a:p>
        </p:txBody>
      </p:sp>
      <p:sp>
        <p:nvSpPr>
          <p:cNvPr id="3" name="Content Placeholder 2"/>
          <p:cNvSpPr>
            <a:spLocks noGrp="1"/>
          </p:cNvSpPr>
          <p:nvPr>
            <p:ph sz="half" idx="1"/>
          </p:nvPr>
        </p:nvSpPr>
        <p:spPr>
          <a:xfrm>
            <a:off x="1774800" y="1706399"/>
            <a:ext cx="4410177"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p:cNvSpPr>
            <a:spLocks noGrp="1"/>
          </p:cNvSpPr>
          <p:nvPr>
            <p:ph sz="half" idx="2"/>
          </p:nvPr>
        </p:nvSpPr>
        <p:spPr>
          <a:xfrm>
            <a:off x="6678001" y="1706399"/>
            <a:ext cx="4409100"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Footer Placeholder 6">
            <a:extLst>
              <a:ext uri="{FF2B5EF4-FFF2-40B4-BE49-F238E27FC236}">
                <a16:creationId xmlns:a16="http://schemas.microsoft.com/office/drawing/2014/main" id="{02499420-B0E8-4C8A-8C00-E21262271ADD}"/>
              </a:ext>
            </a:extLst>
          </p:cNvPr>
          <p:cNvSpPr>
            <a:spLocks noGrp="1"/>
          </p:cNvSpPr>
          <p:nvPr>
            <p:ph type="ftr" sz="quarter" idx="10"/>
          </p:nvPr>
        </p:nvSpPr>
        <p:spPr/>
        <p:txBody>
          <a:bodyPr/>
          <a:lstStyle/>
          <a:p>
            <a:endParaRPr lang="en-GB" dirty="0"/>
          </a:p>
        </p:txBody>
      </p:sp>
      <p:sp>
        <p:nvSpPr>
          <p:cNvPr id="8" name="Slide Number Placeholder 7">
            <a:extLst>
              <a:ext uri="{FF2B5EF4-FFF2-40B4-BE49-F238E27FC236}">
                <a16:creationId xmlns:a16="http://schemas.microsoft.com/office/drawing/2014/main" id="{E3EE7F0E-E606-41AC-BBBF-B5AECB1112EB}"/>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2945711255"/>
      </p:ext>
    </p:extLst>
  </p:cSld>
  <p:clrMapOvr>
    <a:masterClrMapping/>
  </p:clrMapOvr>
  <p:extLst>
    <p:ext uri="{DCECCB84-F9BA-43D5-87BE-67443E8EF086}">
      <p15:sldGuideLst xmlns:p15="http://schemas.microsoft.com/office/powerpoint/2012/main">
        <p15:guide id="1" pos="1118" userDrawn="1">
          <p15:clr>
            <a:srgbClr val="F26B43"/>
          </p15:clr>
        </p15:guide>
        <p15:guide id="2" pos="3896" userDrawn="1">
          <p15:clr>
            <a:srgbClr val="F26B43"/>
          </p15:clr>
        </p15:guide>
        <p15:guide id="3" pos="4205" userDrawn="1">
          <p15:clr>
            <a:srgbClr val="F26B43"/>
          </p15:clr>
        </p15:guide>
        <p15:guide id="4" pos="6984" userDrawn="1">
          <p15:clr>
            <a:srgbClr val="F26B43"/>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two pictures">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90A2595F-A737-4D92-946C-EC0BBF885334}"/>
              </a:ext>
            </a:extLst>
          </p:cNvPr>
          <p:cNvSpPr>
            <a:spLocks noGrp="1"/>
          </p:cNvSpPr>
          <p:nvPr>
            <p:ph type="title"/>
          </p:nvPr>
        </p:nvSpPr>
        <p:spPr>
          <a:xfrm>
            <a:off x="1774726" y="426127"/>
            <a:ext cx="6048672" cy="972716"/>
          </a:xfrm>
        </p:spPr>
        <p:txBody>
          <a:bodyPr/>
          <a:lstStyle/>
          <a:p>
            <a:r>
              <a:rPr lang="en-GB" dirty="0"/>
              <a:t>Click to edit Master title style</a:t>
            </a:r>
          </a:p>
        </p:txBody>
      </p:sp>
      <p:sp>
        <p:nvSpPr>
          <p:cNvPr id="3" name="Content Placeholder 2"/>
          <p:cNvSpPr>
            <a:spLocks noGrp="1"/>
          </p:cNvSpPr>
          <p:nvPr>
            <p:ph idx="1"/>
          </p:nvPr>
        </p:nvSpPr>
        <p:spPr>
          <a:xfrm>
            <a:off x="1774726" y="1706328"/>
            <a:ext cx="6048672" cy="4545578"/>
          </a:xfrm>
        </p:spPr>
        <p:txBody>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8331213" y="849734"/>
            <a:ext cx="3859200" cy="25056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8331213" y="3563718"/>
            <a:ext cx="3859200" cy="25056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D2986237-C7E2-4498-82A4-361A340A6504}"/>
              </a:ext>
            </a:extLst>
          </p:cNvPr>
          <p:cNvSpPr>
            <a:spLocks noGrp="1"/>
          </p:cNvSpPr>
          <p:nvPr>
            <p:ph type="ftr" sz="quarter" idx="15"/>
          </p:nvPr>
        </p:nvSpPr>
        <p:spPr/>
        <p:txBody>
          <a:bodyPr/>
          <a:lstStyle/>
          <a:p>
            <a:endParaRPr lang="en-GB" dirty="0"/>
          </a:p>
        </p:txBody>
      </p:sp>
      <p:sp>
        <p:nvSpPr>
          <p:cNvPr id="6" name="Slide Number Placeholder 5">
            <a:extLst>
              <a:ext uri="{FF2B5EF4-FFF2-40B4-BE49-F238E27FC236}">
                <a16:creationId xmlns:a16="http://schemas.microsoft.com/office/drawing/2014/main" id="{21664EEF-2B63-484E-803A-4FCD66F243A5}"/>
              </a:ext>
            </a:extLst>
          </p:cNvPr>
          <p:cNvSpPr>
            <a:spLocks noGrp="1"/>
          </p:cNvSpPr>
          <p:nvPr>
            <p:ph type="sldNum" sz="quarter" idx="16"/>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3922670733"/>
      </p:ext>
    </p:extLst>
  </p:cSld>
  <p:clrMapOvr>
    <a:masterClrMapping/>
  </p:clrMapOvr>
  <p:extLst>
    <p:ext uri="{DCECCB84-F9BA-43D5-87BE-67443E8EF086}">
      <p15:sldGuideLst xmlns:p15="http://schemas.microsoft.com/office/powerpoint/2012/main">
        <p15:guide id="1" pos="4927" userDrawn="1">
          <p15:clr>
            <a:srgbClr val="F26B43"/>
          </p15:clr>
        </p15:guide>
        <p15:guide id="2" pos="5247" userDrawn="1">
          <p15:clr>
            <a:srgbClr val="F26B43"/>
          </p15:clr>
        </p15:guide>
        <p15:guide id="3" pos="1117" userDrawn="1">
          <p15:clr>
            <a:srgbClr val="F26B43"/>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pictures and text">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92213382-11A1-48CE-B0A0-D8A7D26861FB}"/>
              </a:ext>
            </a:extLst>
          </p:cNvPr>
          <p:cNvSpPr>
            <a:spLocks noGrp="1"/>
          </p:cNvSpPr>
          <p:nvPr>
            <p:ph type="title"/>
          </p:nvPr>
        </p:nvSpPr>
        <p:spPr>
          <a:xfrm>
            <a:off x="4221360" y="426127"/>
            <a:ext cx="6865740" cy="972716"/>
          </a:xfrm>
        </p:spPr>
        <p:txBody>
          <a:bodyPr/>
          <a:lstStyle/>
          <a:p>
            <a:r>
              <a:rPr lang="en-GB" dirty="0"/>
              <a:t>Click to edit Master title style</a:t>
            </a:r>
          </a:p>
        </p:txBody>
      </p:sp>
      <p:sp>
        <p:nvSpPr>
          <p:cNvPr id="3" name="Content Placeholder 2"/>
          <p:cNvSpPr>
            <a:spLocks noGrp="1"/>
          </p:cNvSpPr>
          <p:nvPr>
            <p:ph idx="1"/>
          </p:nvPr>
        </p:nvSpPr>
        <p:spPr>
          <a:xfrm>
            <a:off x="4221360" y="1706328"/>
            <a:ext cx="6865740" cy="4545578"/>
          </a:xfrm>
        </p:spPr>
        <p:txBody>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1" y="1314523"/>
            <a:ext cx="3708000" cy="24552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1" y="3968153"/>
            <a:ext cx="3708000" cy="24552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AE26B732-1A52-4AA9-89FC-8FC5439E40DC}"/>
              </a:ext>
            </a:extLst>
          </p:cNvPr>
          <p:cNvSpPr>
            <a:spLocks noGrp="1"/>
          </p:cNvSpPr>
          <p:nvPr>
            <p:ph type="ftr" sz="quarter" idx="15"/>
          </p:nvPr>
        </p:nvSpPr>
        <p:spPr/>
        <p:txBody>
          <a:bodyPr/>
          <a:lstStyle/>
          <a:p>
            <a:endParaRPr lang="en-GB" dirty="0"/>
          </a:p>
        </p:txBody>
      </p:sp>
      <p:sp>
        <p:nvSpPr>
          <p:cNvPr id="6" name="Slide Number Placeholder 5">
            <a:extLst>
              <a:ext uri="{FF2B5EF4-FFF2-40B4-BE49-F238E27FC236}">
                <a16:creationId xmlns:a16="http://schemas.microsoft.com/office/drawing/2014/main" id="{3B25D0DC-E43F-43DA-AA0F-C0C54C8939F7}"/>
              </a:ext>
            </a:extLst>
          </p:cNvPr>
          <p:cNvSpPr>
            <a:spLocks noGrp="1"/>
          </p:cNvSpPr>
          <p:nvPr>
            <p:ph type="sldNum" sz="quarter" idx="16"/>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83562364"/>
      </p:ext>
    </p:extLst>
  </p:cSld>
  <p:clrMapOvr>
    <a:masterClrMapping/>
  </p:clrMapOvr>
  <p:extLst>
    <p:ext uri="{DCECCB84-F9BA-43D5-87BE-67443E8EF086}">
      <p15:sldGuideLst xmlns:p15="http://schemas.microsoft.com/office/powerpoint/2012/main">
        <p15:guide id="1" pos="6984" userDrawn="1">
          <p15:clr>
            <a:srgbClr val="F26B43"/>
          </p15:clr>
        </p15:guide>
        <p15:guide id="2" pos="2660" userDrawn="1">
          <p15:clr>
            <a:srgbClr val="F26B43"/>
          </p15:clr>
        </p15:guide>
        <p15:guide id="3" pos="2335" userDrawn="1">
          <p15:clr>
            <a:srgbClr val="F26B43"/>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53C3-F3F7-4638-96F8-7CF20CB55E0C}"/>
              </a:ext>
            </a:extLst>
          </p:cNvPr>
          <p:cNvSpPr>
            <a:spLocks noGrp="1"/>
          </p:cNvSpPr>
          <p:nvPr>
            <p:ph type="title" hasCustomPrompt="1"/>
          </p:nvPr>
        </p:nvSpPr>
        <p:spPr>
          <a:xfrm>
            <a:off x="247650" y="980727"/>
            <a:ext cx="3740400" cy="418115"/>
          </a:xfrm>
        </p:spPr>
        <p:txBody>
          <a:bodyPr/>
          <a:lstStyle>
            <a:lvl1pPr>
              <a:defRPr sz="2400"/>
            </a:lvl1pPr>
          </a:lstStyle>
          <a:p>
            <a:r>
              <a:rPr lang="en-GB" dirty="0"/>
              <a:t>Click to add title one line</a:t>
            </a:r>
          </a:p>
        </p:txBody>
      </p:sp>
      <p:sp>
        <p:nvSpPr>
          <p:cNvPr id="15" name="Content Placeholder 2">
            <a:extLst>
              <a:ext uri="{FF2B5EF4-FFF2-40B4-BE49-F238E27FC236}">
                <a16:creationId xmlns:a16="http://schemas.microsoft.com/office/drawing/2014/main" id="{CC0DB591-4602-46B3-B1C3-1E64148AB9B7}"/>
              </a:ext>
            </a:extLst>
          </p:cNvPr>
          <p:cNvSpPr>
            <a:spLocks noGrp="1"/>
          </p:cNvSpPr>
          <p:nvPr>
            <p:ph idx="1"/>
          </p:nvPr>
        </p:nvSpPr>
        <p:spPr>
          <a:xfrm>
            <a:off x="247650" y="4407150"/>
            <a:ext cx="3740400" cy="184442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9" name="Text Placeholder 18">
            <a:extLst>
              <a:ext uri="{FF2B5EF4-FFF2-40B4-BE49-F238E27FC236}">
                <a16:creationId xmlns:a16="http://schemas.microsoft.com/office/drawing/2014/main" id="{68416079-1CFC-426F-A6ED-5AB355FC545F}"/>
              </a:ext>
            </a:extLst>
          </p:cNvPr>
          <p:cNvSpPr>
            <a:spLocks noGrp="1"/>
          </p:cNvSpPr>
          <p:nvPr>
            <p:ph type="body" sz="quarter" idx="21" hasCustomPrompt="1"/>
          </p:nvPr>
        </p:nvSpPr>
        <p:spPr>
          <a:xfrm>
            <a:off x="42227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dirty="0"/>
              <a:t>Click to add title one line</a:t>
            </a:r>
          </a:p>
        </p:txBody>
      </p:sp>
      <p:sp>
        <p:nvSpPr>
          <p:cNvPr id="21" name="Content Placeholder 20">
            <a:extLst>
              <a:ext uri="{FF2B5EF4-FFF2-40B4-BE49-F238E27FC236}">
                <a16:creationId xmlns:a16="http://schemas.microsoft.com/office/drawing/2014/main" id="{D358873C-68BF-4E89-B536-B3248F2B25FE}"/>
              </a:ext>
            </a:extLst>
          </p:cNvPr>
          <p:cNvSpPr>
            <a:spLocks noGrp="1"/>
          </p:cNvSpPr>
          <p:nvPr>
            <p:ph sz="quarter" idx="22"/>
          </p:nvPr>
        </p:nvSpPr>
        <p:spPr>
          <a:xfrm>
            <a:off x="4222750" y="4406899"/>
            <a:ext cx="3740401"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endParaRPr lang="en-GB" dirty="0"/>
          </a:p>
        </p:txBody>
      </p:sp>
      <p:sp>
        <p:nvSpPr>
          <p:cNvPr id="23" name="Text Placeholder 22">
            <a:extLst>
              <a:ext uri="{FF2B5EF4-FFF2-40B4-BE49-F238E27FC236}">
                <a16:creationId xmlns:a16="http://schemas.microsoft.com/office/drawing/2014/main" id="{69A0E900-1FE2-4CC1-B435-93F3A1189356}"/>
              </a:ext>
            </a:extLst>
          </p:cNvPr>
          <p:cNvSpPr>
            <a:spLocks noGrp="1"/>
          </p:cNvSpPr>
          <p:nvPr>
            <p:ph type="body" sz="quarter" idx="23" hasCustomPrompt="1"/>
          </p:nvPr>
        </p:nvSpPr>
        <p:spPr>
          <a:xfrm>
            <a:off x="81978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dirty="0"/>
              <a:t>Click to add title one line</a:t>
            </a:r>
          </a:p>
        </p:txBody>
      </p:sp>
      <p:sp>
        <p:nvSpPr>
          <p:cNvPr id="25" name="Content Placeholder 24">
            <a:extLst>
              <a:ext uri="{FF2B5EF4-FFF2-40B4-BE49-F238E27FC236}">
                <a16:creationId xmlns:a16="http://schemas.microsoft.com/office/drawing/2014/main" id="{E094886A-F110-4851-B1DA-8DFC40D509F8}"/>
              </a:ext>
            </a:extLst>
          </p:cNvPr>
          <p:cNvSpPr>
            <a:spLocks noGrp="1"/>
          </p:cNvSpPr>
          <p:nvPr>
            <p:ph sz="quarter" idx="24"/>
          </p:nvPr>
        </p:nvSpPr>
        <p:spPr>
          <a:xfrm>
            <a:off x="8197850" y="4406899"/>
            <a:ext cx="3740400"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endParaRPr lang="en-GB" dirty="0"/>
          </a:p>
        </p:txBody>
      </p:sp>
      <p:sp>
        <p:nvSpPr>
          <p:cNvPr id="9" name="Picture Placeholder 8">
            <a:extLst>
              <a:ext uri="{FF2B5EF4-FFF2-40B4-BE49-F238E27FC236}">
                <a16:creationId xmlns:a16="http://schemas.microsoft.com/office/drawing/2014/main" id="{91B02311-54A6-4455-B615-BBCA0DA742E4}"/>
              </a:ext>
            </a:extLst>
          </p:cNvPr>
          <p:cNvSpPr>
            <a:spLocks noGrp="1"/>
          </p:cNvSpPr>
          <p:nvPr>
            <p:ph type="pic" sz="quarter" idx="18" hasCustomPrompt="1"/>
          </p:nvPr>
        </p:nvSpPr>
        <p:spPr>
          <a:xfrm>
            <a:off x="247650" y="1546282"/>
            <a:ext cx="3740400" cy="2664000"/>
          </a:xfrm>
        </p:spPr>
        <p:txBody>
          <a:bodyPr/>
          <a:lstStyle>
            <a:lvl1pPr marL="0" indent="0" algn="ctr">
              <a:buNone/>
              <a:defRPr sz="1200"/>
            </a:lvl1pPr>
          </a:lstStyle>
          <a:p>
            <a:r>
              <a:rPr lang="en-GB" dirty="0"/>
              <a:t>Click the placeholder and paste image via Skyfish icon</a:t>
            </a:r>
          </a:p>
        </p:txBody>
      </p:sp>
      <p:sp>
        <p:nvSpPr>
          <p:cNvPr id="13" name="Picture Placeholder 8">
            <a:extLst>
              <a:ext uri="{FF2B5EF4-FFF2-40B4-BE49-F238E27FC236}">
                <a16:creationId xmlns:a16="http://schemas.microsoft.com/office/drawing/2014/main" id="{710A5827-3485-49A0-81F0-FF89EE34B804}"/>
              </a:ext>
            </a:extLst>
          </p:cNvPr>
          <p:cNvSpPr>
            <a:spLocks noGrp="1"/>
          </p:cNvSpPr>
          <p:nvPr>
            <p:ph type="pic" sz="quarter" idx="19" hasCustomPrompt="1"/>
          </p:nvPr>
        </p:nvSpPr>
        <p:spPr>
          <a:xfrm>
            <a:off x="4223149" y="1548581"/>
            <a:ext cx="3740400" cy="2664000"/>
          </a:xfrm>
        </p:spPr>
        <p:txBody>
          <a:bodyPr/>
          <a:lstStyle>
            <a:lvl1pPr marL="0" indent="0" algn="ctr">
              <a:buNone/>
              <a:defRPr sz="1200"/>
            </a:lvl1pPr>
          </a:lstStyle>
          <a:p>
            <a:r>
              <a:rPr lang="en-GB" dirty="0"/>
              <a:t>Click the placeholder and paste image via Skyfish icon</a:t>
            </a:r>
          </a:p>
        </p:txBody>
      </p:sp>
      <p:sp>
        <p:nvSpPr>
          <p:cNvPr id="14" name="Picture Placeholder 8">
            <a:extLst>
              <a:ext uri="{FF2B5EF4-FFF2-40B4-BE49-F238E27FC236}">
                <a16:creationId xmlns:a16="http://schemas.microsoft.com/office/drawing/2014/main" id="{E27B0558-FCB8-4A55-9BA9-182DFF0387F4}"/>
              </a:ext>
            </a:extLst>
          </p:cNvPr>
          <p:cNvSpPr>
            <a:spLocks noGrp="1"/>
          </p:cNvSpPr>
          <p:nvPr>
            <p:ph type="pic" sz="quarter" idx="20" hasCustomPrompt="1"/>
          </p:nvPr>
        </p:nvSpPr>
        <p:spPr>
          <a:xfrm>
            <a:off x="8198648" y="1546282"/>
            <a:ext cx="3740400" cy="2664000"/>
          </a:xfrm>
        </p:spPr>
        <p:txBody>
          <a:bodyPr/>
          <a:lstStyle>
            <a:lvl1pPr marL="0" indent="0" algn="ctr">
              <a:buNone/>
              <a:defRPr sz="1200"/>
            </a:lvl1pPr>
          </a:lstStyle>
          <a:p>
            <a:r>
              <a:rPr lang="en-GB" dirty="0"/>
              <a:t>Click the placeholder and paste image via Skyfish icon</a:t>
            </a:r>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886374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p15:clr>
            <a:srgbClr val="F26B43"/>
          </p15:clr>
        </p15:guide>
        <p15:guide id="2" pos="7522" userDrawn="1">
          <p15:clr>
            <a:srgbClr val="F26B43"/>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97DEAA-3B7B-49C7-8C28-3F21F36A93D7}"/>
              </a:ext>
            </a:extLst>
          </p:cNvPr>
          <p:cNvSpPr>
            <a:spLocks noGrp="1"/>
          </p:cNvSpPr>
          <p:nvPr>
            <p:ph type="title"/>
          </p:nvPr>
        </p:nvSpPr>
        <p:spPr/>
        <p:txBody>
          <a:bodyPr/>
          <a:lstStyle/>
          <a:p>
            <a:r>
              <a:rPr lang="en-GB" dirty="0"/>
              <a:t>Click to edit Master title style</a:t>
            </a:r>
          </a:p>
        </p:txBody>
      </p:sp>
      <p:sp>
        <p:nvSpPr>
          <p:cNvPr id="2" name="Footer Placeholder 1">
            <a:extLst>
              <a:ext uri="{FF2B5EF4-FFF2-40B4-BE49-F238E27FC236}">
                <a16:creationId xmlns:a16="http://schemas.microsoft.com/office/drawing/2014/main" id="{51F74546-9D06-4CF7-806D-E04B043BF5A5}"/>
              </a:ext>
            </a:extLst>
          </p:cNvPr>
          <p:cNvSpPr>
            <a:spLocks noGrp="1"/>
          </p:cNvSpPr>
          <p:nvPr>
            <p:ph type="ftr" sz="quarter" idx="10"/>
          </p:nvPr>
        </p:nvSpPr>
        <p:spPr/>
        <p:txBody>
          <a:bodyPr/>
          <a:lstStyle/>
          <a:p>
            <a:endParaRPr lang="en-GB" dirty="0"/>
          </a:p>
        </p:txBody>
      </p:sp>
      <p:sp>
        <p:nvSpPr>
          <p:cNvPr id="6" name="Slide Number Placeholder 5">
            <a:extLst>
              <a:ext uri="{FF2B5EF4-FFF2-40B4-BE49-F238E27FC236}">
                <a16:creationId xmlns:a16="http://schemas.microsoft.com/office/drawing/2014/main" id="{42F53AB3-8AAF-469F-AD3F-AE5E1A39D7C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0845512"/>
      </p:ext>
    </p:extLst>
  </p:cSld>
  <p:clrMapOvr>
    <a:masterClrMapping/>
  </p:clrMapOvr>
  <p:extLst>
    <p:ext uri="{DCECCB84-F9BA-43D5-87BE-67443E8EF086}">
      <p15:sldGuideLst xmlns:p15="http://schemas.microsoft.com/office/powerpoint/2012/main">
        <p15:guide id="1" pos="1117" userDrawn="1">
          <p15:clr>
            <a:srgbClr val="F26B43"/>
          </p15:clr>
        </p15:guide>
        <p15:guide id="2" pos="6984" userDrawn="1">
          <p15:clr>
            <a:srgbClr val="F26B43"/>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ogo og footers">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AE75ABF-082F-4A38-B952-09157E37A81A}"/>
              </a:ext>
            </a:extLst>
          </p:cNvPr>
          <p:cNvSpPr>
            <a:spLocks noGrp="1"/>
          </p:cNvSpPr>
          <p:nvPr>
            <p:ph type="ftr" sz="quarter" idx="10"/>
          </p:nvPr>
        </p:nvSpPr>
        <p:spPr/>
        <p:txBody>
          <a:bodyPr/>
          <a:lstStyle/>
          <a:p>
            <a:endParaRPr lang="en-GB" dirty="0"/>
          </a:p>
        </p:txBody>
      </p:sp>
      <p:sp>
        <p:nvSpPr>
          <p:cNvPr id="5" name="Slide Number Placeholder 4">
            <a:extLst>
              <a:ext uri="{FF2B5EF4-FFF2-40B4-BE49-F238E27FC236}">
                <a16:creationId xmlns:a16="http://schemas.microsoft.com/office/drawing/2014/main" id="{D0A39F3A-7714-4FD6-9132-D60FFA220D9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266926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 name="Logo color">
            <a:extLst>
              <a:ext uri="{FF2B5EF4-FFF2-40B4-BE49-F238E27FC236}">
                <a16:creationId xmlns:a16="http://schemas.microsoft.com/office/drawing/2014/main" id="{ADC92552-7939-46C1-AAFE-B97F51EBFFE9}"/>
              </a:ext>
            </a:extLst>
          </p:cNvPr>
          <p:cNvSpPr>
            <a:spLocks noChangeAspect="1"/>
          </p:cNvSpPr>
          <p:nvPr userDrawn="1">
            <p:custDataLst>
              <p:tags r:id="rId13"/>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GB" dirty="0"/>
          </a:p>
        </p:txBody>
      </p:sp>
      <p:sp>
        <p:nvSpPr>
          <p:cNvPr id="11" name="Bottom bar">
            <a:extLst>
              <a:ext uri="{FF2B5EF4-FFF2-40B4-BE49-F238E27FC236}">
                <a16:creationId xmlns:a16="http://schemas.microsoft.com/office/drawing/2014/main" id="{FFFFD011-0D94-46EE-B45C-787FE82C3B5E}"/>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3" name="FLD_Presentation Title"/>
          <p:cNvSpPr>
            <a:spLocks noGrp="1"/>
          </p:cNvSpPr>
          <p:nvPr>
            <p:ph type="ftr" sz="quarter" idx="3"/>
          </p:nvPr>
        </p:nvSpPr>
        <p:spPr>
          <a:xfrm>
            <a:off x="0" y="6912000"/>
            <a:ext cx="0" cy="0"/>
          </a:xfrm>
          <a:prstGeom prst="rect">
            <a:avLst/>
          </a:prstGeom>
        </p:spPr>
        <p:txBody>
          <a:bodyPr vert="horz" lIns="0" tIns="0" rIns="0" bIns="0" rtlCol="0" anchor="t" anchorCtr="0"/>
          <a:lstStyle>
            <a:lvl1pPr algn="l">
              <a:spcBef>
                <a:spcPts val="0"/>
              </a:spcBef>
              <a:defRPr sz="700" b="0">
                <a:noFill/>
                <a:latin typeface="+mn-lt"/>
              </a:defRPr>
            </a:lvl1pPr>
          </a:lstStyle>
          <a:p>
            <a:endParaRPr lang="en-GB" dirty="0"/>
          </a:p>
        </p:txBody>
      </p:sp>
      <p:sp>
        <p:nvSpPr>
          <p:cNvPr id="4" name="Slide Number Placeholder 3"/>
          <p:cNvSpPr>
            <a:spLocks noGrp="1"/>
          </p:cNvSpPr>
          <p:nvPr>
            <p:ph type="sldNum" sz="quarter" idx="4"/>
          </p:nvPr>
        </p:nvSpPr>
        <p:spPr>
          <a:xfrm>
            <a:off x="11506450" y="6541200"/>
            <a:ext cx="432600" cy="316800"/>
          </a:xfrm>
          <a:prstGeom prst="rect">
            <a:avLst/>
          </a:prstGeom>
        </p:spPr>
        <p:txBody>
          <a:bodyPr vert="horz" lIns="0" tIns="0" rIns="0" bIns="0" rtlCol="0" anchor="ctr" anchorCtr="0"/>
          <a:lstStyle>
            <a:lvl1pPr algn="l">
              <a:defRPr sz="700" b="1">
                <a:solidFill>
                  <a:schemeClr val="bg1"/>
                </a:solidFill>
                <a:latin typeface="+mn-lt"/>
              </a:defRPr>
            </a:lvl1pPr>
          </a:lstStyle>
          <a:p>
            <a:fld id="{103EA872-A674-449B-A120-B97244F8E91D}" type="slidenum">
              <a:rPr lang="en-GB" smtClean="0"/>
              <a:pPr/>
              <a:t>‹#›</a:t>
            </a:fld>
            <a:endParaRPr lang="en-GB" dirty="0"/>
          </a:p>
        </p:txBody>
      </p:sp>
      <p:sp>
        <p:nvSpPr>
          <p:cNvPr id="113666" name="Rectangle 2"/>
          <p:cNvSpPr>
            <a:spLocks noGrp="1" noChangeArrowheads="1"/>
          </p:cNvSpPr>
          <p:nvPr>
            <p:ph type="title"/>
          </p:nvPr>
        </p:nvSpPr>
        <p:spPr bwMode="auto">
          <a:xfrm>
            <a:off x="1774726" y="426127"/>
            <a:ext cx="9312374" cy="9727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p>
            <a:pPr lvl="0"/>
            <a:r>
              <a:rPr lang="en-GB" dirty="0"/>
              <a:t>Click to edit Master title style</a:t>
            </a:r>
          </a:p>
        </p:txBody>
      </p:sp>
      <p:sp>
        <p:nvSpPr>
          <p:cNvPr id="113667" name="Rectangle 3"/>
          <p:cNvSpPr>
            <a:spLocks noGrp="1" noChangeArrowheads="1"/>
          </p:cNvSpPr>
          <p:nvPr>
            <p:ph type="body" idx="1"/>
          </p:nvPr>
        </p:nvSpPr>
        <p:spPr bwMode="auto">
          <a:xfrm>
            <a:off x="1774726" y="1706328"/>
            <a:ext cx="9312374" cy="45455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endParaRPr lang="en-GB" dirty="0"/>
          </a:p>
        </p:txBody>
      </p:sp>
      <p:sp>
        <p:nvSpPr>
          <p:cNvPr id="113676" name="text" descr="{&quot;templafy&quot;:{&quot;id&quot;:&quot;dc15ea07-996d-4949-95f5-99a35d9db0b2&quot;}}" title="UserProfile.Offices.Workarea_{{DocumentLanguage}}"/>
          <p:cNvSpPr>
            <a:spLocks noChangeArrowheads="1"/>
          </p:cNvSpPr>
          <p:nvPr/>
        </p:nvSpPr>
        <p:spPr bwMode="auto">
          <a:xfrm>
            <a:off x="1774726" y="6541200"/>
            <a:ext cx="3397071" cy="31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nchorCtr="0"/>
          <a:lstStyle/>
          <a:p>
            <a:pPr algn="l" eaLnBrk="0" hangingPunct="0">
              <a:spcBef>
                <a:spcPct val="0"/>
              </a:spcBef>
            </a:pPr>
            <a:r>
              <a:rPr lang="en-GB" sz="700" b="1" dirty="0">
                <a:solidFill>
                  <a:schemeClr val="bg1"/>
                </a:solidFill>
                <a:latin typeface="+mn-lt"/>
              </a:rPr>
              <a:t>Technical University of Denmark</a:t>
            </a:r>
          </a:p>
        </p:txBody>
      </p:sp>
      <p:sp>
        <p:nvSpPr>
          <p:cNvPr id="5" name="date" descr="{&quot;templafy&quot;:{&quot;id&quot;:&quot;0ebe57ac-ec9e-45a0-84c7-670e3b67d737&quot;}}" title="Form.Date">
            <a:extLst>
              <a:ext uri="{FF2B5EF4-FFF2-40B4-BE49-F238E27FC236}">
                <a16:creationId xmlns:a16="http://schemas.microsoft.com/office/drawing/2014/main" id="{792B975C-625D-4095-8E1D-63F20A11B57C}"/>
              </a:ext>
            </a:extLst>
          </p:cNvPr>
          <p:cNvSpPr/>
          <p:nvPr userDrawn="1"/>
        </p:nvSpPr>
        <p:spPr bwMode="auto">
          <a:xfrm>
            <a:off x="251363" y="6541200"/>
            <a:ext cx="1104013" cy="316800"/>
          </a:xfrm>
          <a:prstGeom prst="rect">
            <a:avLst/>
          </a:prstGeom>
          <a:no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r" defTabSz="914400" rtl="0" eaLnBrk="1" fontAlgn="base" latinLnBrk="0" hangingPunct="1">
              <a:lnSpc>
                <a:spcPct val="100000"/>
              </a:lnSpc>
              <a:spcBef>
                <a:spcPct val="50000"/>
              </a:spcBef>
              <a:spcAft>
                <a:spcPct val="0"/>
              </a:spcAft>
              <a:buClrTx/>
              <a:buSzTx/>
              <a:buFontTx/>
              <a:buNone/>
              <a:tabLst/>
            </a:pPr>
            <a:r>
              <a:rPr kumimoji="0" lang="en-GB" sz="700" b="1" i="0" u="none" strike="noStrike" cap="none" normalizeH="0" baseline="0" dirty="0">
                <a:ln>
                  <a:noFill/>
                </a:ln>
                <a:solidFill>
                  <a:schemeClr val="bg1"/>
                </a:solidFill>
                <a:effectLst/>
                <a:latin typeface="+mn-lt"/>
                <a:ea typeface="ＭＳ Ｐゴシック" pitchFamily="-80" charset="-128"/>
              </a:rPr>
              <a:t>2 December 2022</a:t>
            </a:r>
          </a:p>
        </p:txBody>
      </p:sp>
      <p:sp>
        <p:nvSpPr>
          <p:cNvPr id="7" name="text" descr="{&quot;templafy&quot;:{&quot;id&quot;:&quot;56fa651d-f01c-47c5-b8fa-bebb5e692505&quot;}}" title="Form.PresentationTitle">
            <a:extLst>
              <a:ext uri="{FF2B5EF4-FFF2-40B4-BE49-F238E27FC236}">
                <a16:creationId xmlns:a16="http://schemas.microsoft.com/office/drawing/2014/main" id="{06B09BDB-1C7D-4F8A-8F1B-82D88054A428}"/>
              </a:ext>
            </a:extLst>
          </p:cNvPr>
          <p:cNvSpPr txBox="1"/>
          <p:nvPr userDrawn="1"/>
        </p:nvSpPr>
        <p:spPr>
          <a:xfrm>
            <a:off x="5591149" y="6541200"/>
            <a:ext cx="5495949" cy="316800"/>
          </a:xfrm>
          <a:prstGeom prst="rect">
            <a:avLst/>
          </a:prstGeom>
          <a:noFill/>
        </p:spPr>
        <p:txBody>
          <a:bodyPr wrap="square" lIns="0" tIns="0" rIns="0" bIns="0" rtlCol="0" anchor="ctr" anchorCtr="0">
            <a:noAutofit/>
          </a:bodyPr>
          <a:lstStyle/>
          <a:p>
            <a:pPr algn="r"/>
            <a:endParaRPr lang="en-GB" sz="700" dirty="0">
              <a:solidFill>
                <a:schemeClr val="bg1"/>
              </a:solidFill>
              <a:latin typeface="+mn-lt"/>
            </a:endParaRPr>
          </a:p>
        </p:txBody>
      </p:sp>
      <p:sp>
        <p:nvSpPr>
          <p:cNvPr id="2" name="Top bar">
            <a:extLst>
              <a:ext uri="{FF2B5EF4-FFF2-40B4-BE49-F238E27FC236}">
                <a16:creationId xmlns:a16="http://schemas.microsoft.com/office/drawing/2014/main" id="{35912424-89BF-4A93-9096-3282916C71FE}"/>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2454702602"/>
      </p:ext>
    </p:extLst>
  </p:cSld>
  <p:clrMap bg1="lt1" tx1="dk1" bg2="lt2" tx2="dk2" accent1="accent1" accent2="accent2" accent3="accent3" accent4="accent4" accent5="accent5" accent6="accent6" hlink="hlink" folHlink="folHlink"/>
  <p:sldLayoutIdLst>
    <p:sldLayoutId id="2147483663" r:id="rId1"/>
    <p:sldLayoutId id="2147483671" r:id="rId2"/>
    <p:sldLayoutId id="2147483664" r:id="rId3"/>
    <p:sldLayoutId id="2147483677" r:id="rId4"/>
    <p:sldLayoutId id="2147483672" r:id="rId5"/>
    <p:sldLayoutId id="2147483673" r:id="rId6"/>
    <p:sldLayoutId id="2147483676" r:id="rId7"/>
    <p:sldLayoutId id="2147483666" r:id="rId8"/>
    <p:sldLayoutId id="2147483667" r:id="rId9"/>
    <p:sldLayoutId id="2147483668" r:id="rId10"/>
    <p:sldLayoutId id="2147483669" r:id="rId11"/>
  </p:sldLayoutIdLst>
  <p:hf hdr="0"/>
  <p:txStyles>
    <p:title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p:titleStyle>
    <p:bodyStyle>
      <a:lvl1pPr marL="198000" indent="-198000" algn="l" rtl="0" eaLnBrk="1" fontAlgn="base" hangingPunct="1">
        <a:spcBef>
          <a:spcPct val="20000"/>
        </a:spcBef>
        <a:spcAft>
          <a:spcPct val="0"/>
        </a:spcAft>
        <a:buChar char="•"/>
        <a:defRPr sz="1800">
          <a:solidFill>
            <a:schemeClr val="tx1"/>
          </a:solidFill>
          <a:latin typeface="+mn-lt"/>
          <a:ea typeface="+mn-ea"/>
          <a:cs typeface="+mn-cs"/>
        </a:defRPr>
      </a:lvl1pPr>
      <a:lvl2pPr marL="414000" indent="-198000" algn="l" rtl="0" eaLnBrk="1" fontAlgn="base" hangingPunct="1">
        <a:spcBef>
          <a:spcPct val="20000"/>
        </a:spcBef>
        <a:spcAft>
          <a:spcPct val="0"/>
        </a:spcAft>
        <a:buChar char="–"/>
        <a:defRPr sz="1800">
          <a:solidFill>
            <a:schemeClr val="tx1"/>
          </a:solidFill>
          <a:latin typeface="+mn-lt"/>
          <a:ea typeface="+mn-ea"/>
        </a:defRPr>
      </a:lvl2pPr>
      <a:lvl3pPr marL="615600" indent="-198000" algn="l" rtl="0" eaLnBrk="1" fontAlgn="base" hangingPunct="1">
        <a:spcBef>
          <a:spcPct val="20000"/>
        </a:spcBef>
        <a:spcAft>
          <a:spcPct val="0"/>
        </a:spcAft>
        <a:buChar char="•"/>
        <a:defRPr sz="1800">
          <a:solidFill>
            <a:schemeClr val="tx1"/>
          </a:solidFill>
          <a:latin typeface="+mn-lt"/>
          <a:ea typeface="+mn-ea"/>
        </a:defRPr>
      </a:lvl3pPr>
      <a:lvl4pPr marL="828000" indent="-198000" algn="l" rtl="0" eaLnBrk="1" fontAlgn="base" hangingPunct="1">
        <a:spcBef>
          <a:spcPct val="20000"/>
        </a:spcBef>
        <a:spcAft>
          <a:spcPct val="0"/>
        </a:spcAft>
        <a:buChar char="–"/>
        <a:defRPr sz="1800">
          <a:solidFill>
            <a:schemeClr val="tx1"/>
          </a:solidFill>
          <a:latin typeface="+mn-lt"/>
          <a:ea typeface="+mn-ea"/>
        </a:defRPr>
      </a:lvl4pPr>
      <a:lvl5pPr marL="1026000" indent="-198000" algn="l" rtl="0" eaLnBrk="1" fontAlgn="base" hangingPunct="1">
        <a:spcBef>
          <a:spcPct val="20000"/>
        </a:spcBef>
        <a:spcAft>
          <a:spcPct val="0"/>
        </a:spcAft>
        <a:buChar char="»"/>
        <a:defRPr sz="1800">
          <a:solidFill>
            <a:schemeClr val="tx1"/>
          </a:solidFill>
          <a:latin typeface="+mn-lt"/>
          <a:ea typeface="+mn-ea"/>
        </a:defRPr>
      </a:lvl5pPr>
      <a:lvl6pPr marL="1026000" indent="-198000" algn="l" rtl="0" eaLnBrk="1" fontAlgn="base" hangingPunct="1">
        <a:spcBef>
          <a:spcPct val="20000"/>
        </a:spcBef>
        <a:spcAft>
          <a:spcPct val="0"/>
        </a:spcAft>
        <a:buChar char="»"/>
        <a:defRPr sz="1800">
          <a:solidFill>
            <a:schemeClr val="tx1"/>
          </a:solidFill>
          <a:latin typeface="+mn-lt"/>
          <a:ea typeface="+mn-ea"/>
        </a:defRPr>
      </a:lvl6pPr>
      <a:lvl7pPr marL="1026000" indent="-198000" algn="l" rtl="0" eaLnBrk="1" fontAlgn="base" hangingPunct="1">
        <a:spcBef>
          <a:spcPct val="20000"/>
        </a:spcBef>
        <a:spcAft>
          <a:spcPct val="0"/>
        </a:spcAft>
        <a:buChar char="»"/>
        <a:defRPr sz="1800">
          <a:solidFill>
            <a:schemeClr val="tx1"/>
          </a:solidFill>
          <a:latin typeface="+mn-lt"/>
          <a:ea typeface="+mn-ea"/>
        </a:defRPr>
      </a:lvl7pPr>
      <a:lvl8pPr marL="1026000" indent="-198000" algn="l" rtl="0" eaLnBrk="1" fontAlgn="base" hangingPunct="1">
        <a:spcBef>
          <a:spcPct val="20000"/>
        </a:spcBef>
        <a:spcAft>
          <a:spcPct val="0"/>
        </a:spcAft>
        <a:buChar char="»"/>
        <a:defRPr sz="1800">
          <a:solidFill>
            <a:schemeClr val="tx1"/>
          </a:solidFill>
          <a:latin typeface="+mn-lt"/>
          <a:ea typeface="+mn-ea"/>
        </a:defRPr>
      </a:lvl8pPr>
      <a:lvl9pPr marL="1026000" indent="-198000" algn="l" rtl="0" eaLnBrk="1" fontAlgn="base" hangingPunct="1">
        <a:spcBef>
          <a:spcPct val="20000"/>
        </a:spcBef>
        <a:spcAft>
          <a:spcPct val="0"/>
        </a:spcAft>
        <a:buChar char="»"/>
        <a:defRPr sz="1800">
          <a:solidFill>
            <a:schemeClr val="tx1"/>
          </a:solidFill>
          <a:latin typeface="+mn-lt"/>
          <a:ea typeface="+mn-ea"/>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68" userDrawn="1">
          <p15:clr>
            <a:srgbClr val="F26B43"/>
          </p15:clr>
        </p15:guide>
        <p15:guide id="4" orient="horz" pos="881" userDrawn="1">
          <p15:clr>
            <a:srgbClr val="F26B43"/>
          </p15:clr>
        </p15:guide>
        <p15:guide id="5" orient="horz" pos="1074" userDrawn="1">
          <p15:clr>
            <a:srgbClr val="F26B43"/>
          </p15:clr>
        </p15:guide>
        <p15:guide id="6" orient="horz" pos="393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customXml" Target="../../customXml/item6.xml"/><Relationship Id="rId1" Type="http://schemas.openxmlformats.org/officeDocument/2006/relationships/customXml" Target="../../customXml/item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hyperlink" Target="mailto:guestresearcher@dtu.dk" TargetMode="External"/><Relationship Id="rId2" Type="http://schemas.openxmlformats.org/officeDocument/2006/relationships/hyperlink" Target="mailto:wr@dtu.dk"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Layout" Target="../slideLayouts/slideLayout3.xml"/><Relationship Id="rId7" Type="http://schemas.openxmlformats.org/officeDocument/2006/relationships/slide" Target="slide6.xml"/><Relationship Id="rId2" Type="http://schemas.openxmlformats.org/officeDocument/2006/relationships/customXml" Target="../../customXml/item3.xml"/><Relationship Id="rId1" Type="http://schemas.openxmlformats.org/officeDocument/2006/relationships/customXml" Target="../../customXml/item5.xml"/><Relationship Id="rId6" Type="http://schemas.openxmlformats.org/officeDocument/2006/relationships/slide" Target="slide5.xml"/><Relationship Id="rId11" Type="http://schemas.openxmlformats.org/officeDocument/2006/relationships/slide" Target="slide10.xml"/><Relationship Id="rId5" Type="http://schemas.openxmlformats.org/officeDocument/2006/relationships/slide" Target="slide4.xml"/><Relationship Id="rId10" Type="http://schemas.openxmlformats.org/officeDocument/2006/relationships/slide" Target="slide9.xml"/><Relationship Id="rId4" Type="http://schemas.openxmlformats.org/officeDocument/2006/relationships/slide" Target="slide3.xml"/><Relationship Id="rId9" Type="http://schemas.openxmlformats.org/officeDocument/2006/relationships/slide" Target="slide8.xml"/></Relationships>
</file>

<file path=ppt/slides/_rels/slide3.xml.rels><?xml version="1.0" encoding="UTF-8" standalone="yes"?>
<Relationships xmlns="http://schemas.openxmlformats.org/package/2006/relationships"><Relationship Id="rId2" Type="http://schemas.openxmlformats.org/officeDocument/2006/relationships/hyperlink" Target="https://www.inside.dtu.dk/en/undervisning/administration/vejledninger/udveksling-af-studerende-og-ansatte/udenfor_aftaler"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inside.dtu.dk/en/undervisning/administration/phd-uddannelse-administration/administration" TargetMode="External"/><Relationship Id="rId2" Type="http://schemas.openxmlformats.org/officeDocument/2006/relationships/hyperlink" Target="https://www.inside.dtu.dk/-/media/dtu-inside/undervisning/undervisningsadministration/phd-uddannelse-administratorer/qa-nye-vilkaar-for-indskrivning-af-csc-studerende-o-a-paa-dtu-fra-2021_eng.docx" TargetMode="Externa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hyperlink" Target="https://guestresearcher.dtu.dk/"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https://www.inside.dtu.dk/en/medarbejder/hr-og-arbejdsmiljoe/udlaendinge/visiting-researcher-and-guest-phd-students/visa"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s://www.dtu.dk/english/-/media/dtu-endk/vacant-positions/moving-to-denmark/welcomeguide.pdf?la=en&amp;hash=C4B9E5A032D0C0278E2EF433F4DB93DF136E8FF5"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3934BB-1043-567F-F37B-D51EB75583CD}"/>
              </a:ext>
            </a:extLst>
          </p:cNvPr>
          <p:cNvSpPr>
            <a:spLocks noGrp="1"/>
          </p:cNvSpPr>
          <p:nvPr>
            <p:ph type="dt" sz="half" idx="10"/>
          </p:nvPr>
        </p:nvSpPr>
        <p:spPr/>
        <p:txBody>
          <a:bodyPr/>
          <a:lstStyle/>
          <a:p>
            <a:fld id="{F5BF5BC4-AD28-47A7-9E39-507864F810D3}" type="datetime1">
              <a:rPr lang="en-GB" smtClean="0"/>
              <a:t>07/12/2022</a:t>
            </a:fld>
            <a:endParaRPr lang="en-GB" dirty="0"/>
          </a:p>
        </p:txBody>
      </p:sp>
      <p:sp>
        <p:nvSpPr>
          <p:cNvPr id="5" name="Slide Number Placeholder 4">
            <a:extLst>
              <a:ext uri="{FF2B5EF4-FFF2-40B4-BE49-F238E27FC236}">
                <a16:creationId xmlns:a16="http://schemas.microsoft.com/office/drawing/2014/main" id="{FCE0E34F-3428-9E73-47E2-7D2CD48BBE82}"/>
              </a:ext>
            </a:extLst>
          </p:cNvPr>
          <p:cNvSpPr>
            <a:spLocks noGrp="1"/>
          </p:cNvSpPr>
          <p:nvPr>
            <p:ph type="sldNum" sz="quarter" idx="12"/>
          </p:nvPr>
        </p:nvSpPr>
        <p:spPr/>
        <p:txBody>
          <a:bodyPr/>
          <a:lstStyle/>
          <a:p>
            <a:fld id="{24C8C45C-947F-4981-8B3F-4F32E973C901}" type="slidenum">
              <a:rPr lang="en-GB" smtClean="0"/>
              <a:pPr/>
              <a:t>1</a:t>
            </a:fld>
            <a:endParaRPr lang="en-GB" dirty="0"/>
          </a:p>
        </p:txBody>
      </p:sp>
      <p:sp>
        <p:nvSpPr>
          <p:cNvPr id="3" name="Footer Placeholder 2">
            <a:extLst>
              <a:ext uri="{FF2B5EF4-FFF2-40B4-BE49-F238E27FC236}">
                <a16:creationId xmlns:a16="http://schemas.microsoft.com/office/drawing/2014/main" id="{BA0AE071-A290-8534-6938-8803943B85AE}"/>
              </a:ext>
            </a:extLst>
          </p:cNvPr>
          <p:cNvSpPr>
            <a:spLocks noGrp="1"/>
          </p:cNvSpPr>
          <p:nvPr>
            <p:ph type="ftr" sz="quarter" idx="11"/>
          </p:nvPr>
        </p:nvSpPr>
        <p:spPr/>
        <p:txBody>
          <a:bodyPr/>
          <a:lstStyle/>
          <a:p>
            <a:endParaRPr lang="en-GB" dirty="0"/>
          </a:p>
        </p:txBody>
      </p:sp>
    </p:spTree>
    <p:custDataLst>
      <p:custData r:id="rId1"/>
      <p:custData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F1510-9CC1-433E-AA28-265F4232D8C2}"/>
              </a:ext>
            </a:extLst>
          </p:cNvPr>
          <p:cNvSpPr>
            <a:spLocks noGrp="1"/>
          </p:cNvSpPr>
          <p:nvPr>
            <p:ph type="title"/>
          </p:nvPr>
        </p:nvSpPr>
        <p:spPr>
          <a:xfrm>
            <a:off x="1414686" y="908719"/>
            <a:ext cx="9672414" cy="490123"/>
          </a:xfrm>
        </p:spPr>
        <p:txBody>
          <a:bodyPr/>
          <a:lstStyle/>
          <a:p>
            <a:r>
              <a:rPr lang="en-GB" dirty="0"/>
              <a:t>HR contact info</a:t>
            </a:r>
          </a:p>
        </p:txBody>
      </p:sp>
      <p:sp>
        <p:nvSpPr>
          <p:cNvPr id="3" name="Content Placeholder 2">
            <a:extLst>
              <a:ext uri="{FF2B5EF4-FFF2-40B4-BE49-F238E27FC236}">
                <a16:creationId xmlns:a16="http://schemas.microsoft.com/office/drawing/2014/main" id="{B1CBC0F2-8216-663E-BE02-0CA10812A4C1}"/>
              </a:ext>
            </a:extLst>
          </p:cNvPr>
          <p:cNvSpPr>
            <a:spLocks noGrp="1"/>
          </p:cNvSpPr>
          <p:nvPr>
            <p:ph idx="1"/>
          </p:nvPr>
        </p:nvSpPr>
        <p:spPr>
          <a:xfrm>
            <a:off x="1342678" y="1706400"/>
            <a:ext cx="9744496" cy="4545578"/>
          </a:xfrm>
        </p:spPr>
        <p:txBody>
          <a:bodyPr/>
          <a:lstStyle/>
          <a:p>
            <a:r>
              <a:rPr lang="en-GB" dirty="0"/>
              <a:t>If questions please contact your department secretaries first</a:t>
            </a:r>
          </a:p>
          <a:p>
            <a:endParaRPr lang="en-GB" dirty="0"/>
          </a:p>
          <a:p>
            <a:r>
              <a:rPr lang="en-GB" dirty="0"/>
              <a:t>You are also welcome to contact us in the Work and residence permit team at HR</a:t>
            </a:r>
            <a:endParaRPr lang="en-GB" b="0" i="0" dirty="0">
              <a:solidFill>
                <a:srgbClr val="000000"/>
              </a:solidFill>
              <a:effectLst/>
            </a:endParaRPr>
          </a:p>
          <a:p>
            <a:pPr marL="466725" indent="-285750">
              <a:buFontTx/>
              <a:buChar char="-"/>
            </a:pPr>
            <a:r>
              <a:rPr lang="en-GB" b="0" i="0" dirty="0">
                <a:solidFill>
                  <a:srgbClr val="000000"/>
                </a:solidFill>
                <a:effectLst/>
              </a:rPr>
              <a:t>Our team phone number is: (+45) 45 25 83 00</a:t>
            </a:r>
          </a:p>
          <a:p>
            <a:pPr marL="466725" indent="-285750">
              <a:buFontTx/>
              <a:buChar char="-"/>
            </a:pPr>
            <a:r>
              <a:rPr lang="en-GB" dirty="0">
                <a:solidFill>
                  <a:srgbClr val="000000"/>
                </a:solidFill>
              </a:rPr>
              <a:t>For case specific questions you can contact us at; </a:t>
            </a:r>
            <a:r>
              <a:rPr lang="en-GB" dirty="0">
                <a:solidFill>
                  <a:srgbClr val="000000"/>
                </a:solidFill>
                <a:hlinkClick r:id="rId2"/>
              </a:rPr>
              <a:t>wr@dtu.dk</a:t>
            </a:r>
            <a:r>
              <a:rPr lang="en-GB" dirty="0">
                <a:solidFill>
                  <a:srgbClr val="000000"/>
                </a:solidFill>
              </a:rPr>
              <a:t> </a:t>
            </a:r>
          </a:p>
          <a:p>
            <a:pPr marL="0" indent="0">
              <a:buNone/>
            </a:pPr>
            <a:endParaRPr lang="en-GB" dirty="0"/>
          </a:p>
          <a:p>
            <a:r>
              <a:rPr lang="en-GB" sz="1800" b="0" i="0" u="none" strike="noStrike" dirty="0">
                <a:effectLst/>
              </a:rPr>
              <a:t>Contact us regarding the Guest Researcher System (errors, user issues and other comments to the system) at </a:t>
            </a:r>
            <a:r>
              <a:rPr lang="en-GB" sz="1800" b="0" i="0" u="none" strike="noStrike" dirty="0">
                <a:effectLst/>
                <a:hlinkClick r:id="rId3"/>
              </a:rPr>
              <a:t>guestresearcher@dtu.dk</a:t>
            </a:r>
            <a:r>
              <a:rPr lang="en-GB" sz="1800" b="0" i="0" dirty="0">
                <a:solidFill>
                  <a:srgbClr val="000000"/>
                </a:solidFill>
                <a:effectLst/>
              </a:rPr>
              <a:t> </a:t>
            </a:r>
          </a:p>
          <a:p>
            <a:endParaRPr lang="en-GB" dirty="0">
              <a:solidFill>
                <a:srgbClr val="000000"/>
              </a:solidFill>
            </a:endParaRPr>
          </a:p>
          <a:p>
            <a:r>
              <a:rPr lang="en-GB" sz="1800" b="1" dirty="0">
                <a:solidFill>
                  <a:srgbClr val="000000"/>
                </a:solidFill>
                <a:effectLst/>
                <a:latin typeface="Arial" panose="020B0604020202020204" pitchFamily="34" charset="0"/>
                <a:ea typeface="Calibri" panose="020F0502020204030204" pitchFamily="34" charset="0"/>
              </a:rPr>
              <a:t>It is very important that you inform Corporate HR (</a:t>
            </a:r>
            <a:r>
              <a:rPr lang="en-GB" sz="1800" b="0" u="sng" dirty="0">
                <a:solidFill>
                  <a:srgbClr val="0563C1"/>
                </a:solidFill>
                <a:effectLst/>
                <a:latin typeface="Arial" panose="020B0604020202020204" pitchFamily="34" charset="0"/>
                <a:ea typeface="Calibri" panose="020F0502020204030204" pitchFamily="34" charset="0"/>
              </a:rPr>
              <a:t>wr@dtu.dk</a:t>
            </a:r>
            <a:r>
              <a:rPr lang="en-GB" sz="1800" b="1" dirty="0">
                <a:solidFill>
                  <a:srgbClr val="000000"/>
                </a:solidFill>
                <a:effectLst/>
                <a:latin typeface="Arial" panose="020B0604020202020204" pitchFamily="34" charset="0"/>
                <a:ea typeface="Calibri" panose="020F0502020204030204" pitchFamily="34" charset="0"/>
              </a:rPr>
              <a:t>) if there are any changes regarding your guest’s stay. E.g. new period, cancellation etc.</a:t>
            </a:r>
            <a:endParaRPr lang="en-GB" dirty="0"/>
          </a:p>
          <a:p>
            <a:pPr marL="0" indent="0">
              <a:buNone/>
            </a:pPr>
            <a:endParaRPr lang="en-GB" dirty="0"/>
          </a:p>
        </p:txBody>
      </p:sp>
      <p:sp>
        <p:nvSpPr>
          <p:cNvPr id="5" name="Slide Number Placeholder 4">
            <a:extLst>
              <a:ext uri="{FF2B5EF4-FFF2-40B4-BE49-F238E27FC236}">
                <a16:creationId xmlns:a16="http://schemas.microsoft.com/office/drawing/2014/main" id="{D4280A6C-6A2F-9FE8-DAB4-D15000E91260}"/>
              </a:ext>
            </a:extLst>
          </p:cNvPr>
          <p:cNvSpPr>
            <a:spLocks noGrp="1"/>
          </p:cNvSpPr>
          <p:nvPr>
            <p:ph type="sldNum" sz="quarter" idx="11"/>
          </p:nvPr>
        </p:nvSpPr>
        <p:spPr/>
        <p:txBody>
          <a:bodyPr/>
          <a:lstStyle/>
          <a:p>
            <a:fld id="{103EA872-A674-449B-A120-B97244F8E91D}" type="slidenum">
              <a:rPr lang="en-GB" smtClean="0"/>
              <a:pPr/>
              <a:t>10</a:t>
            </a:fld>
            <a:endParaRPr lang="en-GB" dirty="0"/>
          </a:p>
        </p:txBody>
      </p:sp>
      <p:sp>
        <p:nvSpPr>
          <p:cNvPr id="6" name="Title 1">
            <a:extLst>
              <a:ext uri="{FF2B5EF4-FFF2-40B4-BE49-F238E27FC236}">
                <a16:creationId xmlns:a16="http://schemas.microsoft.com/office/drawing/2014/main" id="{5CED452E-89F8-D341-A04A-D62968F4243B}"/>
              </a:ext>
            </a:extLst>
          </p:cNvPr>
          <p:cNvSpPr txBox="1">
            <a:spLocks/>
          </p:cNvSpPr>
          <p:nvPr/>
        </p:nvSpPr>
        <p:spPr bwMode="auto">
          <a:xfrm>
            <a:off x="1414686" y="420014"/>
            <a:ext cx="10032528" cy="4901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a:lstStyle>
          <a:p>
            <a:r>
              <a:rPr lang="en-GB" dirty="0">
                <a:latin typeface="+mn-lt"/>
              </a:rPr>
              <a:t>Guest Researchers and Guest PhD students</a:t>
            </a:r>
            <a:endParaRPr lang="en-GB" kern="0" dirty="0"/>
          </a:p>
        </p:txBody>
      </p:sp>
      <p:sp>
        <p:nvSpPr>
          <p:cNvPr id="4" name="Footer Placeholder 3">
            <a:extLst>
              <a:ext uri="{FF2B5EF4-FFF2-40B4-BE49-F238E27FC236}">
                <a16:creationId xmlns:a16="http://schemas.microsoft.com/office/drawing/2014/main" id="{2BF9FE86-A006-5A59-B055-F4C0335CE66A}"/>
              </a:ext>
            </a:extLst>
          </p:cNvPr>
          <p:cNvSpPr>
            <a:spLocks noGrp="1"/>
          </p:cNvSpPr>
          <p:nvPr>
            <p:ph type="ftr" sz="quarter" idx="10"/>
          </p:nvPr>
        </p:nvSpPr>
        <p:spPr/>
        <p:txBody>
          <a:bodyPr/>
          <a:lstStyle/>
          <a:p>
            <a:endParaRPr lang="en-GB" dirty="0"/>
          </a:p>
        </p:txBody>
      </p:sp>
    </p:spTree>
    <p:extLst>
      <p:ext uri="{BB962C8B-B14F-4D97-AF65-F5344CB8AC3E}">
        <p14:creationId xmlns:p14="http://schemas.microsoft.com/office/powerpoint/2010/main" val="2828986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3AB9D89-4678-4B3C-8679-3E429EFBB2DD}"/>
              </a:ext>
            </a:extLst>
          </p:cNvPr>
          <p:cNvSpPr>
            <a:spLocks noGrp="1"/>
          </p:cNvSpPr>
          <p:nvPr>
            <p:ph type="title"/>
          </p:nvPr>
        </p:nvSpPr>
        <p:spPr>
          <a:xfrm>
            <a:off x="1414686" y="332656"/>
            <a:ext cx="9672414" cy="1066187"/>
          </a:xfrm>
        </p:spPr>
        <p:txBody>
          <a:bodyPr/>
          <a:lstStyle/>
          <a:p>
            <a:pPr algn="ctr"/>
            <a:r>
              <a:rPr lang="en-GB" sz="3600" dirty="0">
                <a:latin typeface="+mn-lt"/>
              </a:rPr>
              <a:t>Guest Researchers and Guest PhD students</a:t>
            </a:r>
            <a:br>
              <a:rPr lang="en-GB" sz="3600" dirty="0"/>
            </a:br>
            <a:r>
              <a:rPr lang="en-GB" sz="3600" dirty="0"/>
              <a:t>Table of Contents</a:t>
            </a:r>
          </a:p>
        </p:txBody>
      </p:sp>
      <p:sp>
        <p:nvSpPr>
          <p:cNvPr id="6" name="Content Placeholder 5">
            <a:extLst>
              <a:ext uri="{FF2B5EF4-FFF2-40B4-BE49-F238E27FC236}">
                <a16:creationId xmlns:a16="http://schemas.microsoft.com/office/drawing/2014/main" id="{5A5890CD-8F90-4FE7-841F-F7B0C2865BA2}"/>
              </a:ext>
            </a:extLst>
          </p:cNvPr>
          <p:cNvSpPr>
            <a:spLocks noGrp="1"/>
          </p:cNvSpPr>
          <p:nvPr>
            <p:ph idx="1"/>
          </p:nvPr>
        </p:nvSpPr>
        <p:spPr>
          <a:xfrm>
            <a:off x="1054646" y="1772816"/>
            <a:ext cx="8352928" cy="4479162"/>
          </a:xfrm>
        </p:spPr>
        <p:txBody>
          <a:bodyPr/>
          <a:lstStyle/>
          <a:p>
            <a:pPr marL="0" indent="0">
              <a:buNone/>
            </a:pPr>
            <a:endParaRPr lang="en-GB" dirty="0">
              <a:hlinkClick r:id="rId4" action="ppaction://hlinksldjump">
                <a:extLst>
                  <a:ext uri="{A12FA001-AC4F-418D-AE19-62706E023703}">
                    <ahyp:hlinkClr xmlns:ahyp="http://schemas.microsoft.com/office/drawing/2018/hyperlinkcolor" val="tx"/>
                  </a:ext>
                </a:extLst>
              </a:hlinkClick>
            </a:endParaRPr>
          </a:p>
          <a:p>
            <a:pPr marL="0" indent="0">
              <a:buNone/>
            </a:pPr>
            <a:r>
              <a:rPr lang="en-GB" dirty="0">
                <a:hlinkClick r:id="rId4" action="ppaction://hlinksldjump"/>
              </a:rPr>
              <a:t>Guest Researcher System  - Who should register in the system?</a:t>
            </a:r>
            <a:endParaRPr lang="en-GB" dirty="0"/>
          </a:p>
          <a:p>
            <a:pPr marL="0" indent="0">
              <a:buNone/>
            </a:pPr>
            <a:r>
              <a:rPr lang="en-GB" dirty="0">
                <a:hlinkClick r:id="rId5" action="ppaction://hlinksldjump"/>
              </a:rPr>
              <a:t>Definitions</a:t>
            </a:r>
            <a:endParaRPr lang="en-GB" dirty="0"/>
          </a:p>
          <a:p>
            <a:pPr marL="0" indent="0">
              <a:buNone/>
            </a:pPr>
            <a:r>
              <a:rPr lang="en-GB" dirty="0">
                <a:hlinkClick r:id="rId6" action="ppaction://hlinksldjump"/>
              </a:rPr>
              <a:t>DTU guidelines regarding Guest PhD’s and CSC funding</a:t>
            </a:r>
            <a:endParaRPr lang="en-GB" dirty="0"/>
          </a:p>
          <a:p>
            <a:pPr marL="0" indent="0">
              <a:buNone/>
            </a:pPr>
            <a:r>
              <a:rPr lang="en-GB" dirty="0">
                <a:hlinkClick r:id="rId7" action="ppaction://hlinksldjump"/>
              </a:rPr>
              <a:t>Guest Researcher System – Administration - Process</a:t>
            </a:r>
            <a:endParaRPr lang="en-GB" dirty="0"/>
          </a:p>
          <a:p>
            <a:pPr marL="0" indent="0">
              <a:buNone/>
            </a:pPr>
            <a:r>
              <a:rPr lang="en-GB" dirty="0">
                <a:hlinkClick r:id="rId8" action="ppaction://hlinksldjump"/>
              </a:rPr>
              <a:t>Guest Researcher System – Non-EU citizens</a:t>
            </a:r>
            <a:endParaRPr lang="en-GB" dirty="0"/>
          </a:p>
          <a:p>
            <a:pPr marL="0" indent="0">
              <a:buNone/>
            </a:pPr>
            <a:r>
              <a:rPr lang="en-GB" dirty="0">
                <a:hlinkClick r:id="rId9" action="ppaction://hlinksldjump"/>
              </a:rPr>
              <a:t>Guest Researcher System – Information to the Guest</a:t>
            </a:r>
            <a:endParaRPr lang="en-GB" dirty="0"/>
          </a:p>
          <a:p>
            <a:pPr marL="0" indent="0">
              <a:buNone/>
            </a:pPr>
            <a:r>
              <a:rPr lang="en-GB" dirty="0">
                <a:hlinkClick r:id="rId10" action="ppaction://hlinksldjump"/>
              </a:rPr>
              <a:t>Guest Researcher System – Expiry of guest stay/work permit</a:t>
            </a:r>
            <a:endParaRPr lang="en-GB" dirty="0"/>
          </a:p>
          <a:p>
            <a:pPr marL="0" indent="0">
              <a:buNone/>
            </a:pPr>
            <a:r>
              <a:rPr lang="en-GB" dirty="0">
                <a:hlinkClick r:id="rId11" action="ppaction://hlinksldjump"/>
              </a:rPr>
              <a:t>HR contact info</a:t>
            </a:r>
            <a:endParaRPr lang="en-GB" dirty="0"/>
          </a:p>
        </p:txBody>
      </p:sp>
      <p:sp>
        <p:nvSpPr>
          <p:cNvPr id="3" name="Slide Number Placeholder 2">
            <a:extLst>
              <a:ext uri="{FF2B5EF4-FFF2-40B4-BE49-F238E27FC236}">
                <a16:creationId xmlns:a16="http://schemas.microsoft.com/office/drawing/2014/main" id="{1675E4F0-746B-7D5D-B44E-51FE3BAC7451}"/>
              </a:ext>
            </a:extLst>
          </p:cNvPr>
          <p:cNvSpPr>
            <a:spLocks noGrp="1"/>
          </p:cNvSpPr>
          <p:nvPr>
            <p:ph type="sldNum" sz="quarter" idx="11"/>
          </p:nvPr>
        </p:nvSpPr>
        <p:spPr/>
        <p:txBody>
          <a:bodyPr/>
          <a:lstStyle/>
          <a:p>
            <a:fld id="{103EA872-A674-449B-A120-B97244F8E91D}" type="slidenum">
              <a:rPr lang="en-GB" smtClean="0"/>
              <a:pPr/>
              <a:t>2</a:t>
            </a:fld>
            <a:endParaRPr lang="en-GB" dirty="0"/>
          </a:p>
        </p:txBody>
      </p:sp>
      <p:sp>
        <p:nvSpPr>
          <p:cNvPr id="9" name="TextBox 8">
            <a:extLst>
              <a:ext uri="{FF2B5EF4-FFF2-40B4-BE49-F238E27FC236}">
                <a16:creationId xmlns:a16="http://schemas.microsoft.com/office/drawing/2014/main" id="{B7715994-3FD8-C5B2-54A6-5B44B819B779}"/>
              </a:ext>
            </a:extLst>
          </p:cNvPr>
          <p:cNvSpPr txBox="1"/>
          <p:nvPr/>
        </p:nvSpPr>
        <p:spPr>
          <a:xfrm flipH="1">
            <a:off x="9407574" y="1700808"/>
            <a:ext cx="1512168" cy="3046988"/>
          </a:xfrm>
          <a:prstGeom prst="rect">
            <a:avLst/>
          </a:prstGeom>
          <a:noFill/>
        </p:spPr>
        <p:txBody>
          <a:bodyPr wrap="square" lIns="0" tIns="0" rIns="0" bIns="0" rtlCol="0">
            <a:spAutoFit/>
          </a:bodyPr>
          <a:lstStyle/>
          <a:p>
            <a:pPr algn="r">
              <a:spcBef>
                <a:spcPts val="432"/>
              </a:spcBef>
            </a:pPr>
            <a:r>
              <a:rPr lang="en-GB" sz="2200" b="1" dirty="0">
                <a:latin typeface="+mn-lt"/>
              </a:rPr>
              <a:t>Page:</a:t>
            </a:r>
            <a:endParaRPr lang="en-GB" sz="2200" dirty="0">
              <a:latin typeface="+mn-lt"/>
            </a:endParaRPr>
          </a:p>
          <a:p>
            <a:pPr algn="r">
              <a:spcBef>
                <a:spcPts val="0"/>
              </a:spcBef>
            </a:pPr>
            <a:r>
              <a:rPr lang="en-GB" sz="2200" dirty="0">
                <a:latin typeface="+mn-lt"/>
              </a:rPr>
              <a:t>3</a:t>
            </a:r>
          </a:p>
          <a:p>
            <a:pPr algn="r">
              <a:spcBef>
                <a:spcPts val="0"/>
              </a:spcBef>
            </a:pPr>
            <a:r>
              <a:rPr lang="en-GB" sz="2200" dirty="0">
                <a:latin typeface="+mn-lt"/>
              </a:rPr>
              <a:t>4</a:t>
            </a:r>
          </a:p>
          <a:p>
            <a:pPr algn="r">
              <a:spcBef>
                <a:spcPts val="0"/>
              </a:spcBef>
            </a:pPr>
            <a:r>
              <a:rPr lang="en-GB" sz="2200" dirty="0">
                <a:latin typeface="+mn-lt"/>
              </a:rPr>
              <a:t>5</a:t>
            </a:r>
          </a:p>
          <a:p>
            <a:pPr algn="r">
              <a:spcBef>
                <a:spcPts val="0"/>
              </a:spcBef>
            </a:pPr>
            <a:r>
              <a:rPr lang="en-GB" sz="2200" dirty="0">
                <a:latin typeface="+mn-lt"/>
              </a:rPr>
              <a:t>6</a:t>
            </a:r>
          </a:p>
          <a:p>
            <a:pPr algn="r">
              <a:spcBef>
                <a:spcPts val="0"/>
              </a:spcBef>
            </a:pPr>
            <a:r>
              <a:rPr lang="en-GB" sz="2200" dirty="0">
                <a:latin typeface="+mn-lt"/>
              </a:rPr>
              <a:t>7</a:t>
            </a:r>
          </a:p>
          <a:p>
            <a:pPr algn="r">
              <a:spcBef>
                <a:spcPts val="0"/>
              </a:spcBef>
            </a:pPr>
            <a:r>
              <a:rPr lang="en-GB" sz="2200" dirty="0">
                <a:latin typeface="+mn-lt"/>
              </a:rPr>
              <a:t>8</a:t>
            </a:r>
          </a:p>
          <a:p>
            <a:pPr algn="r">
              <a:spcBef>
                <a:spcPts val="0"/>
              </a:spcBef>
            </a:pPr>
            <a:r>
              <a:rPr lang="en-GB" sz="2200" dirty="0">
                <a:latin typeface="+mn-lt"/>
              </a:rPr>
              <a:t>9</a:t>
            </a:r>
          </a:p>
          <a:p>
            <a:pPr algn="r">
              <a:spcBef>
                <a:spcPts val="0"/>
              </a:spcBef>
            </a:pPr>
            <a:r>
              <a:rPr lang="en-GB" sz="2200" dirty="0">
                <a:latin typeface="+mn-lt"/>
              </a:rPr>
              <a:t>10</a:t>
            </a:r>
          </a:p>
        </p:txBody>
      </p:sp>
      <p:sp>
        <p:nvSpPr>
          <p:cNvPr id="2" name="Footer Placeholder 1">
            <a:extLst>
              <a:ext uri="{FF2B5EF4-FFF2-40B4-BE49-F238E27FC236}">
                <a16:creationId xmlns:a16="http://schemas.microsoft.com/office/drawing/2014/main" id="{A3034BBF-A3F7-20B9-81F8-646A969880BC}"/>
              </a:ext>
            </a:extLst>
          </p:cNvPr>
          <p:cNvSpPr>
            <a:spLocks noGrp="1"/>
          </p:cNvSpPr>
          <p:nvPr>
            <p:ph type="ftr" sz="quarter" idx="10"/>
          </p:nvPr>
        </p:nvSpPr>
        <p:spPr/>
        <p:txBody>
          <a:bodyPr/>
          <a:lstStyle/>
          <a:p>
            <a:endParaRPr lang="en-GB" dirty="0"/>
          </a:p>
        </p:txBody>
      </p:sp>
    </p:spTree>
    <p:custDataLst>
      <p:custData r:id="rId1"/>
      <p:custData r:id="rId2"/>
    </p:custDataLst>
    <p:extLst>
      <p:ext uri="{BB962C8B-B14F-4D97-AF65-F5344CB8AC3E}">
        <p14:creationId xmlns:p14="http://schemas.microsoft.com/office/powerpoint/2010/main" val="1796381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BB34C-1BEB-1361-1198-C3E445937A0A}"/>
              </a:ext>
            </a:extLst>
          </p:cNvPr>
          <p:cNvSpPr>
            <a:spLocks noGrp="1"/>
          </p:cNvSpPr>
          <p:nvPr>
            <p:ph type="title"/>
          </p:nvPr>
        </p:nvSpPr>
        <p:spPr>
          <a:xfrm>
            <a:off x="1054572" y="952860"/>
            <a:ext cx="10032528" cy="918918"/>
          </a:xfrm>
        </p:spPr>
        <p:txBody>
          <a:bodyPr/>
          <a:lstStyle/>
          <a:p>
            <a:br>
              <a:rPr lang="en-GB" dirty="0"/>
            </a:br>
            <a:r>
              <a:rPr lang="en-GB" dirty="0"/>
              <a:t> </a:t>
            </a:r>
            <a:r>
              <a:rPr lang="en-GB" sz="2000" dirty="0"/>
              <a:t>- Who should register in the Guest Researcher System?</a:t>
            </a:r>
          </a:p>
        </p:txBody>
      </p:sp>
      <p:sp>
        <p:nvSpPr>
          <p:cNvPr id="3" name="Content Placeholder 2">
            <a:extLst>
              <a:ext uri="{FF2B5EF4-FFF2-40B4-BE49-F238E27FC236}">
                <a16:creationId xmlns:a16="http://schemas.microsoft.com/office/drawing/2014/main" id="{AA5758F5-4E3A-B055-D369-39F11F869669}"/>
              </a:ext>
            </a:extLst>
          </p:cNvPr>
          <p:cNvSpPr>
            <a:spLocks noGrp="1"/>
          </p:cNvSpPr>
          <p:nvPr>
            <p:ph idx="1"/>
          </p:nvPr>
        </p:nvSpPr>
        <p:spPr>
          <a:xfrm>
            <a:off x="1052987" y="2135195"/>
            <a:ext cx="10153128" cy="3810832"/>
          </a:xfrm>
        </p:spPr>
        <p:txBody>
          <a:bodyPr/>
          <a:lstStyle/>
          <a:p>
            <a:r>
              <a:rPr lang="en-GB" b="1" dirty="0">
                <a:latin typeface="+mj-lt"/>
              </a:rPr>
              <a:t>Who should register in the Guest Researcher System?</a:t>
            </a:r>
          </a:p>
          <a:p>
            <a:pPr marL="361950" indent="-196850">
              <a:buFontTx/>
              <a:buChar char="-"/>
            </a:pPr>
            <a:r>
              <a:rPr lang="en-GB" dirty="0"/>
              <a:t>Unpaid guests above PhD level who will come to Denmark/DTU.</a:t>
            </a:r>
          </a:p>
          <a:p>
            <a:pPr marL="361950" indent="-196850">
              <a:buFontTx/>
              <a:buChar char="-"/>
            </a:pPr>
            <a:r>
              <a:rPr lang="en-GB" dirty="0"/>
              <a:t>All guests (above PhD level) who are not to be paid by DTU and who will work/</a:t>
            </a:r>
            <a:r>
              <a:rPr lang="en-GB" dirty="0">
                <a:solidFill>
                  <a:srgbClr val="000000"/>
                </a:solidFill>
              </a:rPr>
              <a:t>contribute to the output</a:t>
            </a:r>
            <a:r>
              <a:rPr lang="en-GB" dirty="0"/>
              <a:t> of DTU in any way. Data that is generated at DTU/is used by DTU in a way that DTU benefits from it.</a:t>
            </a:r>
          </a:p>
          <a:p>
            <a:pPr marL="165100" indent="0">
              <a:buNone/>
            </a:pPr>
            <a:endParaRPr lang="en-GB" dirty="0"/>
          </a:p>
          <a:p>
            <a:r>
              <a:rPr lang="en-GB" dirty="0"/>
              <a:t>If the guest is not at a PhD level or above (</a:t>
            </a:r>
            <a:r>
              <a:rPr lang="en-GB" dirty="0" err="1"/>
              <a:t>e.g</a:t>
            </a:r>
            <a:r>
              <a:rPr lang="en-GB" dirty="0"/>
              <a:t> Master students) then the guest must contact AUS (Office for Study Programmes and Student Affairs) for their process. You can read more about </a:t>
            </a:r>
            <a:r>
              <a:rPr lang="en-GB" sz="1800" dirty="0">
                <a:solidFill>
                  <a:srgbClr val="000000"/>
                </a:solidFill>
                <a:effectLst/>
                <a:ea typeface="Calibri" panose="020F0502020204030204" pitchFamily="34" charset="0"/>
              </a:rPr>
              <a:t>International guest students under AUS at DTU Inside </a:t>
            </a:r>
            <a:r>
              <a:rPr lang="en-GB" sz="1800" u="sng" dirty="0">
                <a:solidFill>
                  <a:srgbClr val="000000"/>
                </a:solidFill>
                <a:effectLst/>
                <a:ea typeface="Calibri" panose="020F0502020204030204" pitchFamily="34" charset="0"/>
                <a:hlinkClick r:id="rId2"/>
              </a:rPr>
              <a:t>here</a:t>
            </a:r>
            <a:r>
              <a:rPr lang="en-GB" sz="1800" dirty="0">
                <a:solidFill>
                  <a:srgbClr val="000000"/>
                </a:solidFill>
                <a:effectLst/>
                <a:ea typeface="Calibri" panose="020F0502020204030204" pitchFamily="34" charset="0"/>
              </a:rPr>
              <a:t>. </a:t>
            </a:r>
            <a:endParaRPr lang="en-GB" dirty="0"/>
          </a:p>
        </p:txBody>
      </p:sp>
      <p:sp>
        <p:nvSpPr>
          <p:cNvPr id="5" name="Slide Number Placeholder 4">
            <a:extLst>
              <a:ext uri="{FF2B5EF4-FFF2-40B4-BE49-F238E27FC236}">
                <a16:creationId xmlns:a16="http://schemas.microsoft.com/office/drawing/2014/main" id="{A1301160-0FF1-0D59-4E9B-62C3FC467772}"/>
              </a:ext>
            </a:extLst>
          </p:cNvPr>
          <p:cNvSpPr>
            <a:spLocks noGrp="1"/>
          </p:cNvSpPr>
          <p:nvPr>
            <p:ph type="sldNum" sz="quarter" idx="11"/>
          </p:nvPr>
        </p:nvSpPr>
        <p:spPr/>
        <p:txBody>
          <a:bodyPr/>
          <a:lstStyle/>
          <a:p>
            <a:fld id="{103EA872-A674-449B-A120-B97244F8E91D}" type="slidenum">
              <a:rPr lang="en-GB" smtClean="0"/>
              <a:pPr/>
              <a:t>3</a:t>
            </a:fld>
            <a:endParaRPr lang="en-GB" dirty="0"/>
          </a:p>
        </p:txBody>
      </p:sp>
      <p:sp>
        <p:nvSpPr>
          <p:cNvPr id="6" name="Title 1">
            <a:extLst>
              <a:ext uri="{FF2B5EF4-FFF2-40B4-BE49-F238E27FC236}">
                <a16:creationId xmlns:a16="http://schemas.microsoft.com/office/drawing/2014/main" id="{B9CBF108-92A6-5501-547E-7E6EBE7FF09F}"/>
              </a:ext>
            </a:extLst>
          </p:cNvPr>
          <p:cNvSpPr txBox="1">
            <a:spLocks/>
          </p:cNvSpPr>
          <p:nvPr/>
        </p:nvSpPr>
        <p:spPr bwMode="auto">
          <a:xfrm>
            <a:off x="1054572" y="462737"/>
            <a:ext cx="10032528" cy="4901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a:lstStyle>
          <a:p>
            <a:r>
              <a:rPr lang="en-GB" dirty="0">
                <a:latin typeface="+mn-lt"/>
              </a:rPr>
              <a:t>Guest Researchers and Guest PhD students</a:t>
            </a:r>
            <a:endParaRPr lang="en-GB" kern="0" dirty="0"/>
          </a:p>
        </p:txBody>
      </p:sp>
      <p:sp>
        <p:nvSpPr>
          <p:cNvPr id="4" name="Footer Placeholder 3">
            <a:extLst>
              <a:ext uri="{FF2B5EF4-FFF2-40B4-BE49-F238E27FC236}">
                <a16:creationId xmlns:a16="http://schemas.microsoft.com/office/drawing/2014/main" id="{98026C3E-0353-3816-21E5-B3DB74466A46}"/>
              </a:ext>
            </a:extLst>
          </p:cNvPr>
          <p:cNvSpPr>
            <a:spLocks noGrp="1"/>
          </p:cNvSpPr>
          <p:nvPr>
            <p:ph type="ftr" sz="quarter" idx="10"/>
          </p:nvPr>
        </p:nvSpPr>
        <p:spPr/>
        <p:txBody>
          <a:bodyPr/>
          <a:lstStyle/>
          <a:p>
            <a:endParaRPr lang="en-GB" dirty="0"/>
          </a:p>
        </p:txBody>
      </p:sp>
    </p:spTree>
    <p:extLst>
      <p:ext uri="{BB962C8B-B14F-4D97-AF65-F5344CB8AC3E}">
        <p14:creationId xmlns:p14="http://schemas.microsoft.com/office/powerpoint/2010/main" val="2763315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0CDBA-1845-4552-F30E-2213944789F0}"/>
              </a:ext>
            </a:extLst>
          </p:cNvPr>
          <p:cNvSpPr>
            <a:spLocks noGrp="1"/>
          </p:cNvSpPr>
          <p:nvPr>
            <p:ph type="title"/>
          </p:nvPr>
        </p:nvSpPr>
        <p:spPr>
          <a:xfrm>
            <a:off x="1101832" y="821786"/>
            <a:ext cx="9457870" cy="380670"/>
          </a:xfrm>
        </p:spPr>
        <p:txBody>
          <a:bodyPr/>
          <a:lstStyle/>
          <a:p>
            <a:r>
              <a:rPr lang="en-GB" dirty="0"/>
              <a:t>Definitions</a:t>
            </a:r>
          </a:p>
        </p:txBody>
      </p:sp>
      <p:sp>
        <p:nvSpPr>
          <p:cNvPr id="3" name="Content Placeholder 2">
            <a:extLst>
              <a:ext uri="{FF2B5EF4-FFF2-40B4-BE49-F238E27FC236}">
                <a16:creationId xmlns:a16="http://schemas.microsoft.com/office/drawing/2014/main" id="{AEA5C9CA-6098-FB04-5CE6-D6FA4BC2C048}"/>
              </a:ext>
            </a:extLst>
          </p:cNvPr>
          <p:cNvSpPr>
            <a:spLocks noGrp="1"/>
          </p:cNvSpPr>
          <p:nvPr>
            <p:ph idx="1"/>
          </p:nvPr>
        </p:nvSpPr>
        <p:spPr>
          <a:xfrm>
            <a:off x="1065290" y="1340768"/>
            <a:ext cx="10441160" cy="5112568"/>
          </a:xfrm>
        </p:spPr>
        <p:txBody>
          <a:bodyPr/>
          <a:lstStyle/>
          <a:p>
            <a:r>
              <a:rPr lang="en-GB" b="1" dirty="0"/>
              <a:t>G</a:t>
            </a:r>
            <a:r>
              <a:rPr lang="en-GB" b="1" i="0" dirty="0">
                <a:solidFill>
                  <a:srgbClr val="000000"/>
                </a:solidFill>
                <a:effectLst/>
              </a:rPr>
              <a:t>uest researcher </a:t>
            </a:r>
            <a:r>
              <a:rPr lang="en-GB" b="0" i="0" dirty="0">
                <a:solidFill>
                  <a:srgbClr val="000000"/>
                </a:solidFill>
                <a:effectLst/>
              </a:rPr>
              <a:t>= not employed in Denmark</a:t>
            </a:r>
            <a:r>
              <a:rPr lang="en-GB" dirty="0">
                <a:solidFill>
                  <a:srgbClr val="000000"/>
                </a:solidFill>
              </a:rPr>
              <a:t> -</a:t>
            </a:r>
            <a:r>
              <a:rPr lang="en-GB" b="0" i="0" dirty="0">
                <a:solidFill>
                  <a:srgbClr val="000000"/>
                </a:solidFill>
                <a:effectLst/>
              </a:rPr>
              <a:t> </a:t>
            </a:r>
            <a:r>
              <a:rPr lang="en-GB" dirty="0">
                <a:solidFill>
                  <a:srgbClr val="000000"/>
                </a:solidFill>
              </a:rPr>
              <a:t>b</a:t>
            </a:r>
            <a:r>
              <a:rPr lang="en-GB" b="0" i="0" dirty="0">
                <a:solidFill>
                  <a:srgbClr val="000000"/>
                </a:solidFill>
                <a:effectLst/>
              </a:rPr>
              <a:t>ut will conduct research at a Danish research institution or company who are putting their research facilities at the guest </a:t>
            </a:r>
            <a:r>
              <a:rPr lang="en-GB" dirty="0">
                <a:solidFill>
                  <a:srgbClr val="000000"/>
                </a:solidFill>
              </a:rPr>
              <a:t>r</a:t>
            </a:r>
            <a:r>
              <a:rPr lang="en-GB" b="0" i="0" dirty="0">
                <a:solidFill>
                  <a:srgbClr val="000000"/>
                </a:solidFill>
                <a:effectLst/>
              </a:rPr>
              <a:t>esearcher’s disposal. The guest researcher </a:t>
            </a:r>
            <a:r>
              <a:rPr lang="en-GB" dirty="0">
                <a:solidFill>
                  <a:srgbClr val="000000"/>
                </a:solidFill>
              </a:rPr>
              <a:t>much have completed an educational programme at the level of a Master’s degree or above.</a:t>
            </a:r>
          </a:p>
          <a:p>
            <a:r>
              <a:rPr lang="en-GB" b="1" dirty="0">
                <a:solidFill>
                  <a:srgbClr val="000000"/>
                </a:solidFill>
              </a:rPr>
              <a:t>Guest PhD students </a:t>
            </a:r>
            <a:r>
              <a:rPr lang="en-GB" dirty="0">
                <a:solidFill>
                  <a:srgbClr val="000000"/>
                </a:solidFill>
              </a:rPr>
              <a:t>= are enrolled in a PhD programme abroad/in their home country and wish to do a part of their PhD programme in Denmark.</a:t>
            </a:r>
          </a:p>
          <a:p>
            <a:r>
              <a:rPr lang="en-GB" b="1" dirty="0">
                <a:solidFill>
                  <a:srgbClr val="000000"/>
                </a:solidFill>
              </a:rPr>
              <a:t>Work</a:t>
            </a:r>
            <a:r>
              <a:rPr lang="en-GB" dirty="0">
                <a:solidFill>
                  <a:srgbClr val="000000"/>
                </a:solidFill>
              </a:rPr>
              <a:t> = A person takes part in creating a product or changing a product or contribute to the output of a company in any way.</a:t>
            </a:r>
          </a:p>
          <a:p>
            <a:r>
              <a:rPr lang="en-GB" b="1" dirty="0">
                <a:solidFill>
                  <a:srgbClr val="000000"/>
                </a:solidFill>
              </a:rPr>
              <a:t>Non-EU citizen: </a:t>
            </a:r>
            <a:r>
              <a:rPr lang="en-GB" dirty="0">
                <a:solidFill>
                  <a:srgbClr val="000000"/>
                </a:solidFill>
              </a:rPr>
              <a:t>Will need a Danish work and residence permit if the person is to work in Denmark regardless if the person is paid or unpaid from Denmark. The Danish work and residence permit must be issued before the person can start work. </a:t>
            </a:r>
          </a:p>
          <a:p>
            <a:pPr marL="0" indent="0">
              <a:buNone/>
            </a:pPr>
            <a:r>
              <a:rPr lang="en-GB" sz="1400" dirty="0">
                <a:solidFill>
                  <a:srgbClr val="000000"/>
                </a:solidFill>
              </a:rPr>
              <a:t>(If a non-EU citizen is living in another EU Schengen country-and have a residence permit to this country- the person can enter Denmark (as a tourist), but the person is not allowed to work in Denmark on a work and residence permit issued by another country). </a:t>
            </a:r>
          </a:p>
          <a:p>
            <a:r>
              <a:rPr lang="en-GB" b="1" dirty="0">
                <a:solidFill>
                  <a:srgbClr val="000000"/>
                </a:solidFill>
              </a:rPr>
              <a:t>EU citizens: </a:t>
            </a:r>
            <a:r>
              <a:rPr lang="en-GB" dirty="0">
                <a:solidFill>
                  <a:srgbClr val="000000"/>
                </a:solidFill>
              </a:rPr>
              <a:t>Can enter and work in Denmark without a Danish work and residence permit. They need an EU residence document if they are to live in Denmark for more then 3 months in order to receive a CPR number. </a:t>
            </a:r>
          </a:p>
          <a:p>
            <a:r>
              <a:rPr lang="en-GB" b="1" dirty="0">
                <a:solidFill>
                  <a:srgbClr val="000000"/>
                </a:solidFill>
              </a:rPr>
              <a:t>Nordic citizens</a:t>
            </a:r>
            <a:r>
              <a:rPr lang="en-GB" b="1" dirty="0">
                <a:solidFill>
                  <a:srgbClr val="000000"/>
                </a:solidFill>
                <a:latin typeface="Roboto" panose="02000000000000000000" pitchFamily="2" charset="0"/>
              </a:rPr>
              <a:t>:</a:t>
            </a:r>
            <a:r>
              <a:rPr lang="en-GB" dirty="0">
                <a:solidFill>
                  <a:srgbClr val="000000"/>
                </a:solidFill>
                <a:latin typeface="Roboto" panose="02000000000000000000" pitchFamily="2" charset="0"/>
              </a:rPr>
              <a:t> </a:t>
            </a:r>
            <a:r>
              <a:rPr lang="en-GB" dirty="0">
                <a:solidFill>
                  <a:srgbClr val="000000"/>
                </a:solidFill>
              </a:rPr>
              <a:t>Can enter and work in Denmark without a Danish work and residence permit or an EU residence document. </a:t>
            </a:r>
          </a:p>
        </p:txBody>
      </p:sp>
      <p:sp>
        <p:nvSpPr>
          <p:cNvPr id="6" name="Slide Number Placeholder 5">
            <a:extLst>
              <a:ext uri="{FF2B5EF4-FFF2-40B4-BE49-F238E27FC236}">
                <a16:creationId xmlns:a16="http://schemas.microsoft.com/office/drawing/2014/main" id="{14A6A745-57D1-F953-1E99-884B40FED519}"/>
              </a:ext>
            </a:extLst>
          </p:cNvPr>
          <p:cNvSpPr>
            <a:spLocks noGrp="1"/>
          </p:cNvSpPr>
          <p:nvPr>
            <p:ph type="sldNum" sz="quarter" idx="11"/>
          </p:nvPr>
        </p:nvSpPr>
        <p:spPr/>
        <p:txBody>
          <a:bodyPr/>
          <a:lstStyle/>
          <a:p>
            <a:fld id="{103EA872-A674-449B-A120-B97244F8E91D}" type="slidenum">
              <a:rPr lang="en-GB" smtClean="0"/>
              <a:pPr/>
              <a:t>4</a:t>
            </a:fld>
            <a:endParaRPr lang="en-GB" dirty="0"/>
          </a:p>
        </p:txBody>
      </p:sp>
      <p:sp>
        <p:nvSpPr>
          <p:cNvPr id="8" name="Title 1">
            <a:extLst>
              <a:ext uri="{FF2B5EF4-FFF2-40B4-BE49-F238E27FC236}">
                <a16:creationId xmlns:a16="http://schemas.microsoft.com/office/drawing/2014/main" id="{E355DC08-E4F0-13D1-E363-B301A4A77EE4}"/>
              </a:ext>
            </a:extLst>
          </p:cNvPr>
          <p:cNvSpPr txBox="1">
            <a:spLocks/>
          </p:cNvSpPr>
          <p:nvPr/>
        </p:nvSpPr>
        <p:spPr bwMode="auto">
          <a:xfrm>
            <a:off x="1101832" y="309144"/>
            <a:ext cx="10032528" cy="4901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a:lstStyle>
          <a:p>
            <a:r>
              <a:rPr lang="en-GB" dirty="0">
                <a:latin typeface="+mn-lt"/>
              </a:rPr>
              <a:t>Guest Researchers and Guest PhD students</a:t>
            </a:r>
            <a:endParaRPr lang="en-GB" kern="0" dirty="0"/>
          </a:p>
        </p:txBody>
      </p:sp>
      <p:sp>
        <p:nvSpPr>
          <p:cNvPr id="4" name="Footer Placeholder 3">
            <a:extLst>
              <a:ext uri="{FF2B5EF4-FFF2-40B4-BE49-F238E27FC236}">
                <a16:creationId xmlns:a16="http://schemas.microsoft.com/office/drawing/2014/main" id="{32A2569C-E943-B5C1-6E51-AA98AB4789C6}"/>
              </a:ext>
            </a:extLst>
          </p:cNvPr>
          <p:cNvSpPr>
            <a:spLocks noGrp="1"/>
          </p:cNvSpPr>
          <p:nvPr>
            <p:ph type="ftr" sz="quarter" idx="10"/>
          </p:nvPr>
        </p:nvSpPr>
        <p:spPr/>
        <p:txBody>
          <a:bodyPr/>
          <a:lstStyle/>
          <a:p>
            <a:endParaRPr lang="en-GB" dirty="0"/>
          </a:p>
        </p:txBody>
      </p:sp>
    </p:spTree>
    <p:extLst>
      <p:ext uri="{BB962C8B-B14F-4D97-AF65-F5344CB8AC3E}">
        <p14:creationId xmlns:p14="http://schemas.microsoft.com/office/powerpoint/2010/main" val="1475397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C110E-8294-7BC9-95A7-3D197E88FFE1}"/>
              </a:ext>
            </a:extLst>
          </p:cNvPr>
          <p:cNvSpPr>
            <a:spLocks noGrp="1"/>
          </p:cNvSpPr>
          <p:nvPr>
            <p:ph type="title"/>
          </p:nvPr>
        </p:nvSpPr>
        <p:spPr>
          <a:xfrm>
            <a:off x="982638" y="390282"/>
            <a:ext cx="10569683" cy="626609"/>
          </a:xfrm>
        </p:spPr>
        <p:txBody>
          <a:bodyPr/>
          <a:lstStyle/>
          <a:p>
            <a:r>
              <a:rPr lang="en-GB" dirty="0"/>
              <a:t>DTU guidelines regarding Guest PhD’s and CSC funding</a:t>
            </a:r>
          </a:p>
        </p:txBody>
      </p:sp>
      <p:sp>
        <p:nvSpPr>
          <p:cNvPr id="7" name="Content Placeholder 6">
            <a:extLst>
              <a:ext uri="{FF2B5EF4-FFF2-40B4-BE49-F238E27FC236}">
                <a16:creationId xmlns:a16="http://schemas.microsoft.com/office/drawing/2014/main" id="{ACDD67DE-A653-04BA-8E62-645091B99F25}"/>
              </a:ext>
            </a:extLst>
          </p:cNvPr>
          <p:cNvSpPr>
            <a:spLocks noGrp="1"/>
          </p:cNvSpPr>
          <p:nvPr>
            <p:ph idx="1"/>
          </p:nvPr>
        </p:nvSpPr>
        <p:spPr>
          <a:xfrm>
            <a:off x="454028" y="1268760"/>
            <a:ext cx="8970404" cy="4824536"/>
          </a:xfrm>
        </p:spPr>
        <p:txBody>
          <a:bodyPr/>
          <a:lstStyle/>
          <a:p>
            <a:r>
              <a:rPr lang="en-GB" dirty="0"/>
              <a:t>Visits from Guest PhD students at DTU should not exceed 6 months.</a:t>
            </a:r>
          </a:p>
          <a:p>
            <a:r>
              <a:rPr lang="en-GB" dirty="0"/>
              <a:t>At the moment DTU do not accept guest PhD students with CSC funding.</a:t>
            </a:r>
          </a:p>
          <a:p>
            <a:r>
              <a:rPr lang="en-GB" dirty="0"/>
              <a:t>You can read more about the guidelines in the </a:t>
            </a:r>
            <a:r>
              <a:rPr lang="en-GB" dirty="0">
                <a:hlinkClick r:id="rId2"/>
              </a:rPr>
              <a:t>Q&amp;A state scholarships</a:t>
            </a:r>
            <a:r>
              <a:rPr lang="en-GB" dirty="0"/>
              <a:t> at DTU Inside (here; </a:t>
            </a:r>
            <a:r>
              <a:rPr lang="en-GB" dirty="0">
                <a:hlinkClick r:id="rId3"/>
              </a:rPr>
              <a:t>https://www.inside.dtu.dk/en/undervisning/administration/phd-uddannelse-administration/administration</a:t>
            </a:r>
            <a:r>
              <a:rPr lang="en-GB" dirty="0"/>
              <a:t> in the fact box “LINKS”) </a:t>
            </a:r>
          </a:p>
          <a:p>
            <a:pPr marL="0" indent="0">
              <a:buNone/>
            </a:pPr>
            <a:endParaRPr lang="en-GB" dirty="0"/>
          </a:p>
          <a:p>
            <a:pPr marL="0" indent="0">
              <a:buNone/>
            </a:pPr>
            <a:r>
              <a:rPr lang="en-GB" sz="1800" dirty="0">
                <a:effectLst/>
                <a:latin typeface="Arial" panose="020B0604020202020204" pitchFamily="34" charset="0"/>
                <a:ea typeface="Calibri" panose="020F0502020204030204" pitchFamily="34" charset="0"/>
                <a:cs typeface="Arial" panose="020B0604020202020204" pitchFamily="34" charset="0"/>
              </a:rPr>
              <a:t>Second last question on page 3 of the document:</a:t>
            </a:r>
          </a:p>
          <a:p>
            <a:endParaRPr lang="en-GB" dirty="0"/>
          </a:p>
        </p:txBody>
      </p:sp>
      <p:sp>
        <p:nvSpPr>
          <p:cNvPr id="3" name="Slide Number Placeholder 2">
            <a:extLst>
              <a:ext uri="{FF2B5EF4-FFF2-40B4-BE49-F238E27FC236}">
                <a16:creationId xmlns:a16="http://schemas.microsoft.com/office/drawing/2014/main" id="{EE4267A2-2896-CD99-5F99-F90C54A24186}"/>
              </a:ext>
            </a:extLst>
          </p:cNvPr>
          <p:cNvSpPr>
            <a:spLocks noGrp="1"/>
          </p:cNvSpPr>
          <p:nvPr>
            <p:ph type="sldNum" sz="quarter" idx="11"/>
          </p:nvPr>
        </p:nvSpPr>
        <p:spPr/>
        <p:txBody>
          <a:bodyPr/>
          <a:lstStyle/>
          <a:p>
            <a:fld id="{103EA872-A674-449B-A120-B97244F8E91D}" type="slidenum">
              <a:rPr lang="en-GB" smtClean="0"/>
              <a:pPr/>
              <a:t>5</a:t>
            </a:fld>
            <a:endParaRPr lang="en-GB" dirty="0"/>
          </a:p>
        </p:txBody>
      </p:sp>
      <p:pic>
        <p:nvPicPr>
          <p:cNvPr id="8" name="Picture 7">
            <a:extLst>
              <a:ext uri="{FF2B5EF4-FFF2-40B4-BE49-F238E27FC236}">
                <a16:creationId xmlns:a16="http://schemas.microsoft.com/office/drawing/2014/main" id="{EF585946-EE3A-00DF-BDD7-D5ABC80A0D4C}"/>
              </a:ext>
            </a:extLst>
          </p:cNvPr>
          <p:cNvPicPr>
            <a:picLocks noChangeAspect="1"/>
          </p:cNvPicPr>
          <p:nvPr/>
        </p:nvPicPr>
        <p:blipFill>
          <a:blip r:embed="rId4"/>
          <a:stretch>
            <a:fillRect/>
          </a:stretch>
        </p:blipFill>
        <p:spPr>
          <a:xfrm>
            <a:off x="9424432" y="1340768"/>
            <a:ext cx="2514618" cy="3521873"/>
          </a:xfrm>
          <a:prstGeom prst="rect">
            <a:avLst/>
          </a:prstGeom>
        </p:spPr>
      </p:pic>
      <p:pic>
        <p:nvPicPr>
          <p:cNvPr id="9" name="Picture 8">
            <a:extLst>
              <a:ext uri="{FF2B5EF4-FFF2-40B4-BE49-F238E27FC236}">
                <a16:creationId xmlns:a16="http://schemas.microsoft.com/office/drawing/2014/main" id="{504AEC84-E03A-8A6B-A7E4-D86908BFCEB3}"/>
              </a:ext>
            </a:extLst>
          </p:cNvPr>
          <p:cNvPicPr>
            <a:picLocks noChangeAspect="1"/>
          </p:cNvPicPr>
          <p:nvPr/>
        </p:nvPicPr>
        <p:blipFill>
          <a:blip r:embed="rId5"/>
          <a:stretch>
            <a:fillRect/>
          </a:stretch>
        </p:blipFill>
        <p:spPr>
          <a:xfrm>
            <a:off x="622598" y="3501008"/>
            <a:ext cx="7484914" cy="2243937"/>
          </a:xfrm>
          <a:prstGeom prst="rect">
            <a:avLst/>
          </a:prstGeom>
        </p:spPr>
      </p:pic>
      <p:sp>
        <p:nvSpPr>
          <p:cNvPr id="4" name="Footer Placeholder 3">
            <a:extLst>
              <a:ext uri="{FF2B5EF4-FFF2-40B4-BE49-F238E27FC236}">
                <a16:creationId xmlns:a16="http://schemas.microsoft.com/office/drawing/2014/main" id="{53260F11-D0CE-5636-9B4E-EFF648DADB88}"/>
              </a:ext>
            </a:extLst>
          </p:cNvPr>
          <p:cNvSpPr>
            <a:spLocks noGrp="1"/>
          </p:cNvSpPr>
          <p:nvPr>
            <p:ph type="ftr" sz="quarter" idx="10"/>
          </p:nvPr>
        </p:nvSpPr>
        <p:spPr/>
        <p:txBody>
          <a:bodyPr/>
          <a:lstStyle/>
          <a:p>
            <a:endParaRPr lang="en-GB" dirty="0"/>
          </a:p>
        </p:txBody>
      </p:sp>
    </p:spTree>
    <p:extLst>
      <p:ext uri="{BB962C8B-B14F-4D97-AF65-F5344CB8AC3E}">
        <p14:creationId xmlns:p14="http://schemas.microsoft.com/office/powerpoint/2010/main" val="319051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57890-4240-FC99-BCDC-E4C2569D16DD}"/>
              </a:ext>
            </a:extLst>
          </p:cNvPr>
          <p:cNvSpPr>
            <a:spLocks noGrp="1"/>
          </p:cNvSpPr>
          <p:nvPr>
            <p:ph type="title"/>
          </p:nvPr>
        </p:nvSpPr>
        <p:spPr>
          <a:xfrm>
            <a:off x="1114946" y="801746"/>
            <a:ext cx="9937104" cy="512098"/>
          </a:xfrm>
        </p:spPr>
        <p:txBody>
          <a:bodyPr/>
          <a:lstStyle/>
          <a:p>
            <a:r>
              <a:rPr lang="en-GB" dirty="0"/>
              <a:t>Guest Researcher System – Administration - Process </a:t>
            </a:r>
          </a:p>
        </p:txBody>
      </p:sp>
      <p:sp>
        <p:nvSpPr>
          <p:cNvPr id="3" name="Content Placeholder 2">
            <a:extLst>
              <a:ext uri="{FF2B5EF4-FFF2-40B4-BE49-F238E27FC236}">
                <a16:creationId xmlns:a16="http://schemas.microsoft.com/office/drawing/2014/main" id="{1F39E32B-C35B-3DBF-D48E-69FB2160AC71}"/>
              </a:ext>
            </a:extLst>
          </p:cNvPr>
          <p:cNvSpPr>
            <a:spLocks noGrp="1"/>
          </p:cNvSpPr>
          <p:nvPr>
            <p:ph idx="1"/>
          </p:nvPr>
        </p:nvSpPr>
        <p:spPr>
          <a:xfrm>
            <a:off x="550590" y="1412776"/>
            <a:ext cx="11161240" cy="5128424"/>
          </a:xfrm>
        </p:spPr>
        <p:txBody>
          <a:bodyPr/>
          <a:lstStyle/>
          <a:p>
            <a:r>
              <a:rPr lang="en-GB" dirty="0"/>
              <a:t>The guest and the department/DTU contact person has communication regarding a visit. If they agree on a visit the guest register in our Guest Researcher System. </a:t>
            </a:r>
          </a:p>
          <a:p>
            <a:r>
              <a:rPr lang="en-GB" dirty="0"/>
              <a:t>Guest Researchers and guest PhD students register in our Guest Researcher System via this link; </a:t>
            </a:r>
            <a:r>
              <a:rPr lang="en-GB" dirty="0">
                <a:hlinkClick r:id="rId2"/>
              </a:rPr>
              <a:t>https://guestresearcher.dtu.dk/</a:t>
            </a:r>
            <a:r>
              <a:rPr lang="en-GB" dirty="0"/>
              <a:t> </a:t>
            </a:r>
          </a:p>
          <a:p>
            <a:r>
              <a:rPr lang="en-GB" dirty="0"/>
              <a:t>The person the guest has written to be the contact person at DTU (needs to be a DTU e-mail for the person, if not an error will appear) will get an e-mail from the system with a link to approve or reject the guest’s visit. </a:t>
            </a:r>
          </a:p>
          <a:p>
            <a:pPr marL="180975" indent="-180975">
              <a:buNone/>
            </a:pPr>
            <a:r>
              <a:rPr lang="en-GB" dirty="0"/>
              <a:t>-  If the DTU contact person approves the visit the DTU contact person are asked to write the e-mail of his/her manager and the manager will receive a notification that the DTU contact person has approved the visit including dates of the visit.   </a:t>
            </a:r>
          </a:p>
          <a:p>
            <a:pPr marL="180975" indent="-180975">
              <a:buNone/>
            </a:pPr>
            <a:r>
              <a:rPr lang="en-GB" dirty="0"/>
              <a:t>-  If the DTU contact person approves the visit HR will get a notification about the visit and can start the process with a work permit if needed and send a standard invitation letter to the guest. </a:t>
            </a:r>
          </a:p>
          <a:p>
            <a:pPr marL="0" indent="0">
              <a:buNone/>
            </a:pPr>
            <a:r>
              <a:rPr lang="en-GB" dirty="0"/>
              <a:t>Please note when approving the visit you will be ask to fill in a purpose of stay. The purpose of stay will be merged into the invitation letter automatically, so please write a few sentences about what the guest will be doing during the visit at DTU.  </a:t>
            </a:r>
          </a:p>
          <a:p>
            <a:pPr marL="0" indent="0">
              <a:buNone/>
            </a:pPr>
            <a:endParaRPr lang="en-GB" dirty="0"/>
          </a:p>
          <a:p>
            <a:r>
              <a:rPr lang="en-GB" dirty="0"/>
              <a:t>If the DTU contact person rejects the visit the DTU contact person will need to write a reason for the rejection. The reason will be sent to the guest automatically.  </a:t>
            </a:r>
          </a:p>
        </p:txBody>
      </p:sp>
      <p:sp>
        <p:nvSpPr>
          <p:cNvPr id="6" name="Slide Number Placeholder 5">
            <a:extLst>
              <a:ext uri="{FF2B5EF4-FFF2-40B4-BE49-F238E27FC236}">
                <a16:creationId xmlns:a16="http://schemas.microsoft.com/office/drawing/2014/main" id="{62FA002D-08FD-7A0B-AD51-46E5CB9E8233}"/>
              </a:ext>
            </a:extLst>
          </p:cNvPr>
          <p:cNvSpPr>
            <a:spLocks noGrp="1"/>
          </p:cNvSpPr>
          <p:nvPr>
            <p:ph type="sldNum" sz="quarter" idx="11"/>
          </p:nvPr>
        </p:nvSpPr>
        <p:spPr/>
        <p:txBody>
          <a:bodyPr/>
          <a:lstStyle/>
          <a:p>
            <a:fld id="{103EA872-A674-449B-A120-B97244F8E91D}" type="slidenum">
              <a:rPr lang="en-GB" smtClean="0"/>
              <a:pPr/>
              <a:t>6</a:t>
            </a:fld>
            <a:endParaRPr lang="en-GB" dirty="0"/>
          </a:p>
        </p:txBody>
      </p:sp>
      <p:sp>
        <p:nvSpPr>
          <p:cNvPr id="4" name="Title 1">
            <a:extLst>
              <a:ext uri="{FF2B5EF4-FFF2-40B4-BE49-F238E27FC236}">
                <a16:creationId xmlns:a16="http://schemas.microsoft.com/office/drawing/2014/main" id="{90950953-B5C9-F39D-426B-03B503C12FEA}"/>
              </a:ext>
            </a:extLst>
          </p:cNvPr>
          <p:cNvSpPr txBox="1">
            <a:spLocks/>
          </p:cNvSpPr>
          <p:nvPr/>
        </p:nvSpPr>
        <p:spPr bwMode="auto">
          <a:xfrm>
            <a:off x="1114946" y="311623"/>
            <a:ext cx="10032528" cy="4901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a:lstStyle>
          <a:p>
            <a:r>
              <a:rPr lang="en-GB" dirty="0">
                <a:latin typeface="+mn-lt"/>
              </a:rPr>
              <a:t>Guest Researchers and Guest PhD students</a:t>
            </a:r>
            <a:endParaRPr lang="en-GB" kern="0" dirty="0"/>
          </a:p>
        </p:txBody>
      </p:sp>
      <p:sp>
        <p:nvSpPr>
          <p:cNvPr id="5" name="Footer Placeholder 4">
            <a:extLst>
              <a:ext uri="{FF2B5EF4-FFF2-40B4-BE49-F238E27FC236}">
                <a16:creationId xmlns:a16="http://schemas.microsoft.com/office/drawing/2014/main" id="{224DF3E9-A752-A61E-1FE0-ED316B66690D}"/>
              </a:ext>
            </a:extLst>
          </p:cNvPr>
          <p:cNvSpPr>
            <a:spLocks noGrp="1"/>
          </p:cNvSpPr>
          <p:nvPr>
            <p:ph type="ftr" sz="quarter" idx="10"/>
          </p:nvPr>
        </p:nvSpPr>
        <p:spPr/>
        <p:txBody>
          <a:bodyPr/>
          <a:lstStyle/>
          <a:p>
            <a:endParaRPr lang="en-GB" dirty="0"/>
          </a:p>
        </p:txBody>
      </p:sp>
    </p:spTree>
    <p:extLst>
      <p:ext uri="{BB962C8B-B14F-4D97-AF65-F5344CB8AC3E}">
        <p14:creationId xmlns:p14="http://schemas.microsoft.com/office/powerpoint/2010/main" val="3635400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07B0F-FC2C-5435-9449-1B205B1FB167}"/>
              </a:ext>
            </a:extLst>
          </p:cNvPr>
          <p:cNvSpPr>
            <a:spLocks noGrp="1"/>
          </p:cNvSpPr>
          <p:nvPr>
            <p:ph type="title"/>
          </p:nvPr>
        </p:nvSpPr>
        <p:spPr>
          <a:xfrm>
            <a:off x="945505" y="835589"/>
            <a:ext cx="10595820" cy="540668"/>
          </a:xfrm>
        </p:spPr>
        <p:txBody>
          <a:bodyPr/>
          <a:lstStyle/>
          <a:p>
            <a:r>
              <a:rPr lang="en-GB" dirty="0">
                <a:latin typeface="+mn-lt"/>
              </a:rPr>
              <a:t>Guest Researcher System – </a:t>
            </a:r>
            <a:r>
              <a:rPr lang="en-GB" dirty="0"/>
              <a:t>Non-EU citizens</a:t>
            </a:r>
          </a:p>
        </p:txBody>
      </p:sp>
      <p:sp>
        <p:nvSpPr>
          <p:cNvPr id="3" name="Content Placeholder 2">
            <a:extLst>
              <a:ext uri="{FF2B5EF4-FFF2-40B4-BE49-F238E27FC236}">
                <a16:creationId xmlns:a16="http://schemas.microsoft.com/office/drawing/2014/main" id="{0D81D358-7878-576F-292A-ACB7D7812FC7}"/>
              </a:ext>
            </a:extLst>
          </p:cNvPr>
          <p:cNvSpPr>
            <a:spLocks noGrp="1"/>
          </p:cNvSpPr>
          <p:nvPr>
            <p:ph idx="1"/>
          </p:nvPr>
        </p:nvSpPr>
        <p:spPr>
          <a:xfrm>
            <a:off x="910630" y="1484784"/>
            <a:ext cx="11028420" cy="4968552"/>
          </a:xfrm>
        </p:spPr>
        <p:txBody>
          <a:bodyPr/>
          <a:lstStyle/>
          <a:p>
            <a:r>
              <a:rPr lang="en-GB" dirty="0"/>
              <a:t>A non-EU citizen can register a start date in the Guest Researcher System which is 2½ month into the future at the earliest. This is to ensure there is enough time to apply for a Danish work permit. </a:t>
            </a:r>
          </a:p>
          <a:p>
            <a:r>
              <a:rPr lang="en-GB" dirty="0"/>
              <a:t>All (non-EU) Guest PhD students needs to apply and obtain a valid Danish work permit before coming to DTU regardless of the length of the stay. </a:t>
            </a:r>
          </a:p>
          <a:p>
            <a:r>
              <a:rPr lang="en-GB" dirty="0"/>
              <a:t>Guest Researchers (who has a Master degree as a minimum) who is to stay less then 90 days </a:t>
            </a:r>
            <a:r>
              <a:rPr lang="en-GB" b="1" i="1" u="sng" dirty="0"/>
              <a:t>might</a:t>
            </a:r>
            <a:r>
              <a:rPr lang="en-GB" dirty="0"/>
              <a:t> be exempted from a work permit. </a:t>
            </a:r>
            <a:r>
              <a:rPr lang="en-GB" b="1" dirty="0"/>
              <a:t>This needs to be assessed individually in each case. </a:t>
            </a:r>
          </a:p>
          <a:p>
            <a:pPr marL="466725" indent="-285750">
              <a:buFontTx/>
              <a:buChar char="-"/>
            </a:pPr>
            <a:r>
              <a:rPr lang="en-GB" sz="1600" dirty="0"/>
              <a:t>It is only possible to come on the exemption of a work permit once for each position offered by an employer/host. </a:t>
            </a:r>
          </a:p>
          <a:p>
            <a:pPr marL="466725" indent="-285750">
              <a:buFontTx/>
              <a:buChar char="-"/>
            </a:pPr>
            <a:r>
              <a:rPr lang="en-GB" sz="1600" dirty="0"/>
              <a:t>We need a copy of the Master or PhD diploma before the start date. If the diploma is not in English, then translated into English by an authorized translator.</a:t>
            </a:r>
          </a:p>
          <a:p>
            <a:pPr marL="466725" indent="-285750">
              <a:buFontTx/>
              <a:buChar char="-"/>
            </a:pPr>
            <a:r>
              <a:rPr lang="en-GB" sz="1600" dirty="0"/>
              <a:t>The guest will need to confirm to HR that the guest </a:t>
            </a:r>
            <a:r>
              <a:rPr lang="en-GB" sz="1600" dirty="0" err="1"/>
              <a:t>fulfill</a:t>
            </a:r>
            <a:r>
              <a:rPr lang="en-GB" sz="1600" dirty="0"/>
              <a:t> the short-term visa requirements before the visit. HR will send an e-mail with the rules to the guest. </a:t>
            </a:r>
          </a:p>
          <a:p>
            <a:pPr marL="466725" indent="-285750">
              <a:buFontTx/>
              <a:buChar char="-"/>
            </a:pPr>
            <a:r>
              <a:rPr lang="en-GB" sz="1600" dirty="0"/>
              <a:t>If a guest can come without a work permit but needs a visa (business or tourist visa) in order to enter Denmark, the DTU department hosting the guest is to assist with the visa if needed (</a:t>
            </a:r>
            <a:r>
              <a:rPr lang="en-GB" sz="1600" dirty="0">
                <a:hlinkClick r:id="rId2"/>
              </a:rPr>
              <a:t>visa guide on DTU Inside</a:t>
            </a:r>
            <a:r>
              <a:rPr lang="en-GB" sz="1600" dirty="0"/>
              <a:t>). </a:t>
            </a:r>
          </a:p>
          <a:p>
            <a:pPr marL="466725" indent="-285750">
              <a:buFontTx/>
              <a:buChar char="-"/>
            </a:pPr>
            <a:r>
              <a:rPr lang="en-GB" sz="1600" dirty="0"/>
              <a:t>If the desirable start date is not possible to choose when registering, then the guest should write the desirable start date in the comment field when registering in the system and HR will assess if this is possible.</a:t>
            </a:r>
          </a:p>
          <a:p>
            <a:pPr marL="466725" indent="-285750">
              <a:buFontTx/>
              <a:buChar char="-"/>
            </a:pPr>
            <a:r>
              <a:rPr lang="en-GB" sz="1600" dirty="0"/>
              <a:t>If a guest already have a Danish work and residence permit, the guest should upload a copy of the permit when registering in the system. </a:t>
            </a:r>
          </a:p>
        </p:txBody>
      </p:sp>
      <p:sp>
        <p:nvSpPr>
          <p:cNvPr id="5" name="Slide Number Placeholder 4">
            <a:extLst>
              <a:ext uri="{FF2B5EF4-FFF2-40B4-BE49-F238E27FC236}">
                <a16:creationId xmlns:a16="http://schemas.microsoft.com/office/drawing/2014/main" id="{8B4D9261-EADE-727B-8B8E-8614ADDC774A}"/>
              </a:ext>
            </a:extLst>
          </p:cNvPr>
          <p:cNvSpPr>
            <a:spLocks noGrp="1"/>
          </p:cNvSpPr>
          <p:nvPr>
            <p:ph type="sldNum" sz="quarter" idx="11"/>
          </p:nvPr>
        </p:nvSpPr>
        <p:spPr/>
        <p:txBody>
          <a:bodyPr/>
          <a:lstStyle/>
          <a:p>
            <a:fld id="{103EA872-A674-449B-A120-B97244F8E91D}" type="slidenum">
              <a:rPr lang="en-GB" smtClean="0"/>
              <a:pPr/>
              <a:t>7</a:t>
            </a:fld>
            <a:endParaRPr lang="en-GB" dirty="0"/>
          </a:p>
        </p:txBody>
      </p:sp>
      <p:sp>
        <p:nvSpPr>
          <p:cNvPr id="6" name="Title 1">
            <a:extLst>
              <a:ext uri="{FF2B5EF4-FFF2-40B4-BE49-F238E27FC236}">
                <a16:creationId xmlns:a16="http://schemas.microsoft.com/office/drawing/2014/main" id="{2F4F0BD4-E773-B58D-6AC9-2C5BFA31C704}"/>
              </a:ext>
            </a:extLst>
          </p:cNvPr>
          <p:cNvSpPr txBox="1">
            <a:spLocks/>
          </p:cNvSpPr>
          <p:nvPr/>
        </p:nvSpPr>
        <p:spPr bwMode="auto">
          <a:xfrm>
            <a:off x="945505" y="345466"/>
            <a:ext cx="10032528" cy="4901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a:lstStyle>
          <a:p>
            <a:r>
              <a:rPr lang="en-GB" dirty="0">
                <a:latin typeface="+mn-lt"/>
              </a:rPr>
              <a:t>Guest Researchers and Guest PhD students</a:t>
            </a:r>
            <a:endParaRPr lang="en-GB" kern="0" dirty="0"/>
          </a:p>
        </p:txBody>
      </p:sp>
      <p:sp>
        <p:nvSpPr>
          <p:cNvPr id="4" name="Footer Placeholder 3">
            <a:extLst>
              <a:ext uri="{FF2B5EF4-FFF2-40B4-BE49-F238E27FC236}">
                <a16:creationId xmlns:a16="http://schemas.microsoft.com/office/drawing/2014/main" id="{F0C72812-0755-1AB5-32DA-4397B0650DB0}"/>
              </a:ext>
            </a:extLst>
          </p:cNvPr>
          <p:cNvSpPr>
            <a:spLocks noGrp="1"/>
          </p:cNvSpPr>
          <p:nvPr>
            <p:ph type="ftr" sz="quarter" idx="10"/>
          </p:nvPr>
        </p:nvSpPr>
        <p:spPr/>
        <p:txBody>
          <a:bodyPr/>
          <a:lstStyle/>
          <a:p>
            <a:endParaRPr lang="en-GB" dirty="0"/>
          </a:p>
        </p:txBody>
      </p:sp>
    </p:spTree>
    <p:extLst>
      <p:ext uri="{BB962C8B-B14F-4D97-AF65-F5344CB8AC3E}">
        <p14:creationId xmlns:p14="http://schemas.microsoft.com/office/powerpoint/2010/main" val="2856713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71233-A5AC-E291-C137-842000C3FEED}"/>
              </a:ext>
            </a:extLst>
          </p:cNvPr>
          <p:cNvSpPr>
            <a:spLocks noGrp="1"/>
          </p:cNvSpPr>
          <p:nvPr>
            <p:ph type="title"/>
          </p:nvPr>
        </p:nvSpPr>
        <p:spPr>
          <a:xfrm>
            <a:off x="1342678" y="836711"/>
            <a:ext cx="9744422" cy="562131"/>
          </a:xfrm>
        </p:spPr>
        <p:txBody>
          <a:bodyPr/>
          <a:lstStyle/>
          <a:p>
            <a:r>
              <a:rPr lang="en-GB" dirty="0"/>
              <a:t>Guest Researcher System – Information to the Guest</a:t>
            </a:r>
          </a:p>
        </p:txBody>
      </p:sp>
      <p:sp>
        <p:nvSpPr>
          <p:cNvPr id="3" name="Content Placeholder 2">
            <a:extLst>
              <a:ext uri="{FF2B5EF4-FFF2-40B4-BE49-F238E27FC236}">
                <a16:creationId xmlns:a16="http://schemas.microsoft.com/office/drawing/2014/main" id="{99D99D85-97F2-BF94-199C-A966DEF1BC3E}"/>
              </a:ext>
            </a:extLst>
          </p:cNvPr>
          <p:cNvSpPr>
            <a:spLocks noGrp="1"/>
          </p:cNvSpPr>
          <p:nvPr>
            <p:ph idx="1"/>
          </p:nvPr>
        </p:nvSpPr>
        <p:spPr>
          <a:xfrm>
            <a:off x="1342678" y="1706400"/>
            <a:ext cx="10081120" cy="3306776"/>
          </a:xfrm>
        </p:spPr>
        <p:txBody>
          <a:bodyPr/>
          <a:lstStyle/>
          <a:p>
            <a:r>
              <a:rPr lang="en-GB" dirty="0"/>
              <a:t>After the DTU contact person has approved a visit, the guest will receive this </a:t>
            </a:r>
            <a:r>
              <a:rPr lang="en-GB" dirty="0" err="1"/>
              <a:t>informtion</a:t>
            </a:r>
            <a:r>
              <a:rPr lang="en-GB" dirty="0"/>
              <a:t> from HR: </a:t>
            </a:r>
          </a:p>
          <a:p>
            <a:pPr marL="466725" indent="-285750">
              <a:buFontTx/>
              <a:buChar char="-"/>
            </a:pPr>
            <a:r>
              <a:rPr lang="en-GB" dirty="0"/>
              <a:t>Guidance on how to apply for a Danish work permit (for non-EU citizens) or an EU residence document (for EU citizens) </a:t>
            </a:r>
          </a:p>
          <a:p>
            <a:pPr marL="466725" indent="-285750">
              <a:buFontTx/>
              <a:buChar char="-"/>
            </a:pPr>
            <a:r>
              <a:rPr lang="en-GB" dirty="0"/>
              <a:t>Invitation letter </a:t>
            </a:r>
          </a:p>
          <a:p>
            <a:pPr marL="180975" indent="0">
              <a:buNone/>
            </a:pPr>
            <a:endParaRPr lang="en-GB" dirty="0"/>
          </a:p>
          <a:p>
            <a:pPr marL="180975" indent="0">
              <a:buNone/>
            </a:pPr>
            <a:r>
              <a:rPr lang="en-GB" dirty="0"/>
              <a:t>In the in mail/guidance there will also be a link to our </a:t>
            </a:r>
            <a:r>
              <a:rPr lang="en-GB" dirty="0">
                <a:hlinkClick r:id="rId2"/>
              </a:rPr>
              <a:t>DTU’s Welcome Guide</a:t>
            </a:r>
            <a:r>
              <a:rPr lang="en-GB" dirty="0"/>
              <a:t>, where the guest can read more about housing, CPR number and much more. </a:t>
            </a:r>
          </a:p>
          <a:p>
            <a:pPr marL="466725" indent="-285750">
              <a:buFontTx/>
              <a:buChar char="-"/>
            </a:pPr>
            <a:endParaRPr lang="en-GB" dirty="0"/>
          </a:p>
          <a:p>
            <a:pPr marL="180975" indent="0">
              <a:buNone/>
            </a:pPr>
            <a:endParaRPr lang="en-GB" dirty="0"/>
          </a:p>
          <a:p>
            <a:pPr marL="180975" indent="0">
              <a:buNone/>
            </a:pPr>
            <a:endParaRPr lang="en-GB" dirty="0"/>
          </a:p>
          <a:p>
            <a:pPr marL="180975" indent="-180975">
              <a:buNone/>
            </a:pPr>
            <a:endParaRPr lang="en-GB" dirty="0"/>
          </a:p>
        </p:txBody>
      </p:sp>
      <p:sp>
        <p:nvSpPr>
          <p:cNvPr id="5" name="Slide Number Placeholder 4">
            <a:extLst>
              <a:ext uri="{FF2B5EF4-FFF2-40B4-BE49-F238E27FC236}">
                <a16:creationId xmlns:a16="http://schemas.microsoft.com/office/drawing/2014/main" id="{012449CC-256D-2020-793E-3378B7F2B952}"/>
              </a:ext>
            </a:extLst>
          </p:cNvPr>
          <p:cNvSpPr>
            <a:spLocks noGrp="1"/>
          </p:cNvSpPr>
          <p:nvPr>
            <p:ph type="sldNum" sz="quarter" idx="11"/>
          </p:nvPr>
        </p:nvSpPr>
        <p:spPr/>
        <p:txBody>
          <a:bodyPr/>
          <a:lstStyle/>
          <a:p>
            <a:fld id="{103EA872-A674-449B-A120-B97244F8E91D}" type="slidenum">
              <a:rPr lang="en-GB" smtClean="0"/>
              <a:pPr/>
              <a:t>8</a:t>
            </a:fld>
            <a:endParaRPr lang="en-GB" dirty="0"/>
          </a:p>
        </p:txBody>
      </p:sp>
      <p:sp>
        <p:nvSpPr>
          <p:cNvPr id="6" name="Title 1">
            <a:extLst>
              <a:ext uri="{FF2B5EF4-FFF2-40B4-BE49-F238E27FC236}">
                <a16:creationId xmlns:a16="http://schemas.microsoft.com/office/drawing/2014/main" id="{75DD81DC-B7D5-82C6-EF72-860144B5CA3B}"/>
              </a:ext>
            </a:extLst>
          </p:cNvPr>
          <p:cNvSpPr txBox="1">
            <a:spLocks/>
          </p:cNvSpPr>
          <p:nvPr/>
        </p:nvSpPr>
        <p:spPr bwMode="auto">
          <a:xfrm>
            <a:off x="1342678" y="390729"/>
            <a:ext cx="10032528" cy="4901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a:lstStyle>
          <a:p>
            <a:r>
              <a:rPr lang="en-GB" dirty="0">
                <a:latin typeface="+mn-lt"/>
              </a:rPr>
              <a:t>Guest Researchers and Guest PhD students</a:t>
            </a:r>
            <a:endParaRPr lang="en-GB" kern="0" dirty="0"/>
          </a:p>
        </p:txBody>
      </p:sp>
      <p:sp>
        <p:nvSpPr>
          <p:cNvPr id="4" name="Footer Placeholder 3">
            <a:extLst>
              <a:ext uri="{FF2B5EF4-FFF2-40B4-BE49-F238E27FC236}">
                <a16:creationId xmlns:a16="http://schemas.microsoft.com/office/drawing/2014/main" id="{BEFBFFF2-7B84-6170-5D96-9251008C0CFC}"/>
              </a:ext>
            </a:extLst>
          </p:cNvPr>
          <p:cNvSpPr>
            <a:spLocks noGrp="1"/>
          </p:cNvSpPr>
          <p:nvPr>
            <p:ph type="ftr" sz="quarter" idx="10"/>
          </p:nvPr>
        </p:nvSpPr>
        <p:spPr/>
        <p:txBody>
          <a:bodyPr/>
          <a:lstStyle/>
          <a:p>
            <a:endParaRPr lang="en-GB" dirty="0"/>
          </a:p>
        </p:txBody>
      </p:sp>
    </p:spTree>
    <p:extLst>
      <p:ext uri="{BB962C8B-B14F-4D97-AF65-F5344CB8AC3E}">
        <p14:creationId xmlns:p14="http://schemas.microsoft.com/office/powerpoint/2010/main" val="1094745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41B9A-7722-C7C2-FC97-2440BEB14D7F}"/>
              </a:ext>
            </a:extLst>
          </p:cNvPr>
          <p:cNvSpPr>
            <a:spLocks noGrp="1"/>
          </p:cNvSpPr>
          <p:nvPr>
            <p:ph type="title"/>
          </p:nvPr>
        </p:nvSpPr>
        <p:spPr>
          <a:xfrm>
            <a:off x="902179" y="842493"/>
            <a:ext cx="11089232" cy="519485"/>
          </a:xfrm>
        </p:spPr>
        <p:txBody>
          <a:bodyPr/>
          <a:lstStyle/>
          <a:p>
            <a:r>
              <a:rPr lang="en-GB" dirty="0"/>
              <a:t>Guest Researcher System – Expiry of guest stay/work permit</a:t>
            </a:r>
          </a:p>
        </p:txBody>
      </p:sp>
      <p:sp>
        <p:nvSpPr>
          <p:cNvPr id="3" name="Content Placeholder 2">
            <a:extLst>
              <a:ext uri="{FF2B5EF4-FFF2-40B4-BE49-F238E27FC236}">
                <a16:creationId xmlns:a16="http://schemas.microsoft.com/office/drawing/2014/main" id="{77AC4638-84F0-9C35-EC4C-03EA072BEF24}"/>
              </a:ext>
            </a:extLst>
          </p:cNvPr>
          <p:cNvSpPr>
            <a:spLocks noGrp="1"/>
          </p:cNvSpPr>
          <p:nvPr>
            <p:ph idx="1"/>
          </p:nvPr>
        </p:nvSpPr>
        <p:spPr>
          <a:xfrm>
            <a:off x="881648" y="1484783"/>
            <a:ext cx="11057402" cy="4947089"/>
          </a:xfrm>
        </p:spPr>
        <p:txBody>
          <a:bodyPr/>
          <a:lstStyle/>
          <a:p>
            <a:r>
              <a:rPr lang="en-GB" dirty="0"/>
              <a:t>3 weeks before a guest stay’s end date or work permit expires the Guest Researcher System will automatically send a mail/notification to the DTU contact person cc the shared mailbox </a:t>
            </a:r>
            <a:r>
              <a:rPr lang="en-GB" sz="1600" dirty="0"/>
              <a:t>(guestresearcher</a:t>
            </a:r>
            <a:r>
              <a:rPr lang="en-GB" sz="1600" i="1" dirty="0"/>
              <a:t>XX</a:t>
            </a:r>
            <a:r>
              <a:rPr lang="en-GB" sz="1600" dirty="0"/>
              <a:t>@dtu.dk) </a:t>
            </a:r>
            <a:r>
              <a:rPr lang="en-GB" dirty="0"/>
              <a:t>which the department secretaries has access to.  </a:t>
            </a:r>
          </a:p>
          <a:p>
            <a:r>
              <a:rPr lang="en-GB" dirty="0"/>
              <a:t>In the mail/notification there is a link to a </a:t>
            </a:r>
            <a:r>
              <a:rPr lang="en-GB" dirty="0" err="1"/>
              <a:t>Sharepoint</a:t>
            </a:r>
            <a:r>
              <a:rPr lang="en-GB" dirty="0"/>
              <a:t> page where you need to chick of if the stay should be extended or if the stay will end as planed (no extension) </a:t>
            </a:r>
            <a:r>
              <a:rPr lang="en-GB" dirty="0" err="1"/>
              <a:t>e.g</a:t>
            </a:r>
            <a:r>
              <a:rPr lang="en-GB" dirty="0"/>
              <a:t>: </a:t>
            </a:r>
          </a:p>
          <a:p>
            <a:endParaRPr lang="en-GB" dirty="0"/>
          </a:p>
          <a:p>
            <a:endParaRPr lang="en-GB" dirty="0"/>
          </a:p>
          <a:p>
            <a:endParaRPr lang="en-GB" dirty="0"/>
          </a:p>
          <a:p>
            <a:pPr marL="0" indent="0">
              <a:buNone/>
            </a:pPr>
            <a:endParaRPr lang="en-GB" dirty="0"/>
          </a:p>
          <a:p>
            <a:pPr marL="0" indent="0">
              <a:buNone/>
            </a:pPr>
            <a:endParaRPr lang="en-GB" sz="1200" dirty="0"/>
          </a:p>
          <a:p>
            <a:r>
              <a:rPr lang="en-GB" dirty="0"/>
              <a:t>It is important to register if there should be an extension or not. </a:t>
            </a:r>
          </a:p>
          <a:p>
            <a:pPr marL="0" indent="0">
              <a:buNone/>
              <a:tabLst>
                <a:tab pos="180975" algn="l"/>
              </a:tabLst>
            </a:pPr>
            <a:r>
              <a:rPr lang="en-GB" dirty="0"/>
              <a:t>	</a:t>
            </a:r>
            <a:r>
              <a:rPr lang="en-GB" b="1" dirty="0"/>
              <a:t>HR will only be notified of an extension if you register it via the link</a:t>
            </a:r>
            <a:r>
              <a:rPr lang="en-GB" dirty="0"/>
              <a:t>.</a:t>
            </a:r>
          </a:p>
          <a:p>
            <a:r>
              <a:rPr lang="en-GB" b="1" dirty="0"/>
              <a:t>It is very important we apply for an extension of the work permit (for non-EU citizens) before it expires!</a:t>
            </a:r>
          </a:p>
          <a:p>
            <a:r>
              <a:rPr lang="en-GB" dirty="0"/>
              <a:t>Please note we can only extend a visit if there is an academic reason for it. This is for you/the DTU department to assess. </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5" name="Slide Number Placeholder 4">
            <a:extLst>
              <a:ext uri="{FF2B5EF4-FFF2-40B4-BE49-F238E27FC236}">
                <a16:creationId xmlns:a16="http://schemas.microsoft.com/office/drawing/2014/main" id="{99AFAD58-56C5-42F2-304E-9BC6797CE19F}"/>
              </a:ext>
            </a:extLst>
          </p:cNvPr>
          <p:cNvSpPr>
            <a:spLocks noGrp="1"/>
          </p:cNvSpPr>
          <p:nvPr>
            <p:ph type="sldNum" sz="quarter" idx="11"/>
          </p:nvPr>
        </p:nvSpPr>
        <p:spPr/>
        <p:txBody>
          <a:bodyPr/>
          <a:lstStyle/>
          <a:p>
            <a:fld id="{103EA872-A674-449B-A120-B97244F8E91D}" type="slidenum">
              <a:rPr lang="en-GB" smtClean="0"/>
              <a:pPr/>
              <a:t>9</a:t>
            </a:fld>
            <a:endParaRPr lang="en-GB" dirty="0"/>
          </a:p>
        </p:txBody>
      </p:sp>
      <p:pic>
        <p:nvPicPr>
          <p:cNvPr id="7" name="Picture 6">
            <a:extLst>
              <a:ext uri="{FF2B5EF4-FFF2-40B4-BE49-F238E27FC236}">
                <a16:creationId xmlns:a16="http://schemas.microsoft.com/office/drawing/2014/main" id="{8B23EB18-D819-ADBA-0011-D48F911B6B53}"/>
              </a:ext>
            </a:extLst>
          </p:cNvPr>
          <p:cNvPicPr>
            <a:picLocks noChangeAspect="1"/>
          </p:cNvPicPr>
          <p:nvPr/>
        </p:nvPicPr>
        <p:blipFill>
          <a:blip r:embed="rId2"/>
          <a:stretch>
            <a:fillRect/>
          </a:stretch>
        </p:blipFill>
        <p:spPr>
          <a:xfrm>
            <a:off x="465654" y="3068961"/>
            <a:ext cx="5598028" cy="1173309"/>
          </a:xfrm>
          <a:prstGeom prst="rect">
            <a:avLst/>
          </a:prstGeom>
          <a:ln>
            <a:solidFill>
              <a:schemeClr val="tx1"/>
            </a:solidFill>
          </a:ln>
        </p:spPr>
      </p:pic>
      <p:pic>
        <p:nvPicPr>
          <p:cNvPr id="9" name="Picture 8">
            <a:extLst>
              <a:ext uri="{FF2B5EF4-FFF2-40B4-BE49-F238E27FC236}">
                <a16:creationId xmlns:a16="http://schemas.microsoft.com/office/drawing/2014/main" id="{0993B2AC-D12A-F140-58FE-BD8B08810F06}"/>
              </a:ext>
            </a:extLst>
          </p:cNvPr>
          <p:cNvPicPr>
            <a:picLocks noChangeAspect="1"/>
          </p:cNvPicPr>
          <p:nvPr/>
        </p:nvPicPr>
        <p:blipFill>
          <a:blip r:embed="rId3"/>
          <a:stretch>
            <a:fillRect/>
          </a:stretch>
        </p:blipFill>
        <p:spPr>
          <a:xfrm>
            <a:off x="6218122" y="3068960"/>
            <a:ext cx="5506637" cy="1173310"/>
          </a:xfrm>
          <a:prstGeom prst="rect">
            <a:avLst/>
          </a:prstGeom>
          <a:ln>
            <a:solidFill>
              <a:schemeClr val="tx1"/>
            </a:solidFill>
          </a:ln>
        </p:spPr>
      </p:pic>
      <p:sp>
        <p:nvSpPr>
          <p:cNvPr id="6" name="Title 1">
            <a:extLst>
              <a:ext uri="{FF2B5EF4-FFF2-40B4-BE49-F238E27FC236}">
                <a16:creationId xmlns:a16="http://schemas.microsoft.com/office/drawing/2014/main" id="{790E6F54-8A1A-31C7-2F63-AC13A3864C0A}"/>
              </a:ext>
            </a:extLst>
          </p:cNvPr>
          <p:cNvSpPr txBox="1">
            <a:spLocks/>
          </p:cNvSpPr>
          <p:nvPr/>
        </p:nvSpPr>
        <p:spPr bwMode="auto">
          <a:xfrm>
            <a:off x="902179" y="346263"/>
            <a:ext cx="10032528" cy="4901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a:lstStyle>
          <a:p>
            <a:r>
              <a:rPr lang="en-GB" dirty="0">
                <a:latin typeface="+mn-lt"/>
              </a:rPr>
              <a:t>Guest Researchers and Guest PhD students</a:t>
            </a:r>
            <a:endParaRPr lang="en-GB" kern="0" dirty="0"/>
          </a:p>
        </p:txBody>
      </p:sp>
      <p:sp>
        <p:nvSpPr>
          <p:cNvPr id="4" name="Footer Placeholder 3">
            <a:extLst>
              <a:ext uri="{FF2B5EF4-FFF2-40B4-BE49-F238E27FC236}">
                <a16:creationId xmlns:a16="http://schemas.microsoft.com/office/drawing/2014/main" id="{BD5340F6-870E-5FE7-A1D4-4A4CD9604BBD}"/>
              </a:ext>
            </a:extLst>
          </p:cNvPr>
          <p:cNvSpPr>
            <a:spLocks noGrp="1"/>
          </p:cNvSpPr>
          <p:nvPr>
            <p:ph type="ftr" sz="quarter" idx="10"/>
          </p:nvPr>
        </p:nvSpPr>
        <p:spPr/>
        <p:txBody>
          <a:bodyPr/>
          <a:lstStyle/>
          <a:p>
            <a:endParaRPr lang="en-GB" dirty="0"/>
          </a:p>
        </p:txBody>
      </p:sp>
    </p:spTree>
    <p:extLst>
      <p:ext uri="{BB962C8B-B14F-4D97-AF65-F5344CB8AC3E}">
        <p14:creationId xmlns:p14="http://schemas.microsoft.com/office/powerpoint/2010/main" val="42931416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DNEW" val="False"/>
</p:tagLst>
</file>

<file path=ppt/tags/tag2.xml><?xml version="1.0" encoding="utf-8"?>
<p:tagLst xmlns:a="http://schemas.openxmlformats.org/drawingml/2006/main" xmlns:r="http://schemas.openxmlformats.org/officeDocument/2006/relationships" xmlns:p="http://schemas.openxmlformats.org/presentationml/2006/main">
  <p:tag name="SHAPE_LOCKS" val="0"/>
</p:tagLst>
</file>

<file path=ppt/tags/tag3.xml><?xml version="1.0" encoding="utf-8"?>
<p:tagLst xmlns:a="http://schemas.openxmlformats.org/drawingml/2006/main" xmlns:r="http://schemas.openxmlformats.org/officeDocument/2006/relationships" xmlns:p="http://schemas.openxmlformats.org/presentationml/2006/main">
  <p:tag name="SHAPE_LOCKS" val="0"/>
</p:tagLst>
</file>

<file path=ppt/tags/tag4.xml><?xml version="1.0" encoding="utf-8"?>
<p:tagLst xmlns:a="http://schemas.openxmlformats.org/drawingml/2006/main" xmlns:r="http://schemas.openxmlformats.org/officeDocument/2006/relationships" xmlns:p="http://schemas.openxmlformats.org/presentationml/2006/main">
  <p:tag name="SHAPE_LOCKS" val="0"/>
</p:tagLst>
</file>

<file path=ppt/tags/tag5.xml><?xml version="1.0" encoding="utf-8"?>
<p:tagLst xmlns:a="http://schemas.openxmlformats.org/drawingml/2006/main" xmlns:r="http://schemas.openxmlformats.org/officeDocument/2006/relationships" xmlns:p="http://schemas.openxmlformats.org/presentationml/2006/main">
  <p:tag name="SHAPE_LOCKS" val="0"/>
</p:tagLst>
</file>

<file path=ppt/theme/theme1.xml><?xml version="1.0" encoding="utf-8"?>
<a:theme xmlns:a="http://schemas.openxmlformats.org/drawingml/2006/main" name="Blank">
  <a:themeElements>
    <a:clrScheme name="DTU">
      <a:dk1>
        <a:srgbClr val="000000"/>
      </a:dk1>
      <a:lt1>
        <a:srgbClr val="FFFFFF"/>
      </a:lt1>
      <a:dk2>
        <a:srgbClr val="990000"/>
      </a:dk2>
      <a:lt2>
        <a:srgbClr val="79238E"/>
      </a:lt2>
      <a:accent1>
        <a:srgbClr val="990000"/>
      </a:accent1>
      <a:accent2>
        <a:srgbClr val="2F3EEA"/>
      </a:accent2>
      <a:accent3>
        <a:srgbClr val="1FD082"/>
      </a:accent3>
      <a:accent4>
        <a:srgbClr val="171748"/>
      </a:accent4>
      <a:accent5>
        <a:srgbClr val="F6D04D"/>
      </a:accent5>
      <a:accent6>
        <a:srgbClr val="FC7634"/>
      </a:accent6>
      <a:hlink>
        <a:srgbClr val="2F3EEA"/>
      </a:hlink>
      <a:folHlink>
        <a:srgbClr val="990000"/>
      </a:folHlink>
    </a:clrScheme>
    <a:fontScheme name="DT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accent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rtlCol="0" anchor="ctr" anchorCtr="0" compatLnSpc="1">
        <a:prstTxWarp prst="textNoShape">
          <a:avLst/>
        </a:prstTxWarp>
      </a:bodyPr>
      <a:lstStyle>
        <a:defPPr marL="0" marR="0" indent="0" algn="ctr" defTabSz="914400" rtl="0" eaLnBrk="1" fontAlgn="base" latinLnBrk="0" hangingPunct="1">
          <a:lnSpc>
            <a:spcPct val="100000"/>
          </a:lnSpc>
          <a:spcBef>
            <a:spcPts val="432"/>
          </a:spcBef>
          <a:spcAft>
            <a:spcPct val="0"/>
          </a:spcAft>
          <a:buClrTx/>
          <a:buSzTx/>
          <a:buFontTx/>
          <a:buNone/>
          <a:tabLst/>
          <a:defRPr kumimoji="0" sz="1600" b="0" i="0" u="none" strike="noStrike" cap="none" normalizeH="0" baseline="0" dirty="0" err="1" smtClean="0">
            <a:ln>
              <a:noFill/>
            </a:ln>
            <a:solidFill>
              <a:srgbClr val="FFFFFF"/>
            </a:solidFill>
            <a:effectLst/>
            <a:latin typeface="+mn-lt"/>
            <a:ea typeface="ＭＳ Ｐゴシック" pitchFamily="-80" charset="-128"/>
          </a:defRPr>
        </a:defPPr>
      </a:lstStyle>
    </a:spDef>
    <a:ln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spAutoFit/>
      </a:bodyPr>
      <a:lstStyle>
        <a:defPPr algn="l">
          <a:spcBef>
            <a:spcPts val="432"/>
          </a:spcBef>
          <a:defRPr dirty="0" err="1" smtClean="0">
            <a:latin typeface="+mn-lt"/>
          </a:defRPr>
        </a:defPPr>
      </a:lstStyle>
    </a:txDef>
  </a:objectDefaults>
  <a:extraClrSchemeLst/>
  <a:extLst>
    <a:ext uri="{05A4C25C-085E-4340-85A3-A5531E510DB2}">
      <thm15:themeFamily xmlns:thm15="http://schemas.microsoft.com/office/thememl/2012/main" name="1 DTU Template.potx" id="{DCBB0D47-5BC6-435C-9126-D3D343B0B928}" vid="{2DC669D5-2566-4482-AB47-A5699F5A4350}"/>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TemplafyFormConfiguration><![CDATA[{"formFields":[{"required":false,"helpTexts":{"prefix":"","postfix":""},"spacing":{},"type":"datePicker","name":"Date","label":"Date","fullyQualifiedName":"Date"},{"required":false,"placeholder":"","lines":0,"helpTexts":{"prefix":"","postfix":""},"spacing":{},"type":"textBox","name":"PresentationTitle","label":"Presentation title","fullyQualifiedName":"PresentationTitle"}],"formDataEntries":[{"name":"Date","value":"gtbwJg6yeaYgv0uQ+YznXQ=="}]}]]></TemplafyFormConfiguration>
</file>

<file path=customXml/item2.xml><?xml version="1.0" encoding="utf-8"?>
<TemplafyTemplateConfiguration><![CDATA[{"elementsMetadata":[{"type":"shape","id":"dc15ea07-996d-4949-95f5-99a35d9db0b2","elementConfiguration":{"binding":"UserProfile.Offices.Workarea_{{DocumentLanguage}}","disableUpdates":false,"type":"text"}},{"type":"shape","id":"0ebe57ac-ec9e-45a0-84c7-670e3b67d737","elementConfiguration":{"format":"{{DateFormats.GeneralDate}}","binding":"Form.Date","disableUpdates":false,"type":"date"}},{"type":"shape","id":"56fa651d-f01c-47c5-b8fa-bebb5e692505","elementConfiguration":{"binding":"Form.PresentationTitle","disableUpdates":false,"type":"text"}}],"transformationConfigurations":[{"language":"{{DocumentLanguage}}","disableUpdates":false,"type":"proofingLanguage"}],"templateName":"","templateDescription":"","enableDocumentContentUpdater":true,"version":"1.2"}]]></TemplafyTemplateConfiguration>
</file>

<file path=customXml/item3.xml><?xml version="1.0" encoding="utf-8"?>
<TemplafySlideTemplateConfiguration><![CDATA[{"documentContentValidatorConfiguration":{"enableDocumentContentValidator":false,"documentContentValidatorVersion":0},"elementsMetadata":[],"slideId":"636957680393408391","enableDocumentContentUpdater":true,"version":"1.2"}]]></TemplafySlideTemplateConfiguration>
</file>

<file path=customXml/item4.xml><?xml version="1.0" encoding="utf-8"?>
<TemplafySlideTemplateConfiguration><![CDATA[{"documentContentValidatorConfiguration":{"enableDocumentContentValidator":false,"documentContentValidatorVersion":0},"elementsMetadata":[],"slideId":"636957680393236694","enableDocumentContentUpdater":true,"version":"1.2"}]]></TemplafySlideTemplateConfiguration>
</file>

<file path=customXml/item5.xml><?xml version="1.0" encoding="utf-8"?>
<TemplafySlideFormConfiguration><![CDATA[{"formFields":[],"formDataEntries":[]}]]></TemplafySlideFormConfiguration>
</file>

<file path=customXml/item6.xml><?xml version="1.0" encoding="utf-8"?>
<TemplafySlideFormConfiguration><![CDATA[{"formFields":[],"formDataEntries":[]}]]></TemplafySlideFormConfiguration>
</file>

<file path=customXml/itemProps1.xml><?xml version="1.0" encoding="utf-8"?>
<ds:datastoreItem xmlns:ds="http://schemas.openxmlformats.org/officeDocument/2006/customXml" ds:itemID="{43763224-B85A-4B53-A86A-261D26A71C30}">
  <ds:schemaRefs/>
</ds:datastoreItem>
</file>

<file path=customXml/itemProps2.xml><?xml version="1.0" encoding="utf-8"?>
<ds:datastoreItem xmlns:ds="http://schemas.openxmlformats.org/officeDocument/2006/customXml" ds:itemID="{1334258C-C3E7-4029-A615-C886A240FB15}">
  <ds:schemaRefs/>
</ds:datastoreItem>
</file>

<file path=customXml/itemProps3.xml><?xml version="1.0" encoding="utf-8"?>
<ds:datastoreItem xmlns:ds="http://schemas.openxmlformats.org/officeDocument/2006/customXml" ds:itemID="{CA9FC985-930B-40D4-827F-9FAC5D35EA8C}">
  <ds:schemaRefs/>
</ds:datastoreItem>
</file>

<file path=customXml/itemProps4.xml><?xml version="1.0" encoding="utf-8"?>
<ds:datastoreItem xmlns:ds="http://schemas.openxmlformats.org/officeDocument/2006/customXml" ds:itemID="{D27AE696-61B6-4B19-9CED-6F2A3F244FE3}">
  <ds:schemaRefs/>
</ds:datastoreItem>
</file>

<file path=customXml/itemProps5.xml><?xml version="1.0" encoding="utf-8"?>
<ds:datastoreItem xmlns:ds="http://schemas.openxmlformats.org/officeDocument/2006/customXml" ds:itemID="{5DEE4BEE-00BA-4E32-BD26-AF535B50AC95}">
  <ds:schemaRefs/>
</ds:datastoreItem>
</file>

<file path=customXml/itemProps6.xml><?xml version="1.0" encoding="utf-8"?>
<ds:datastoreItem xmlns:ds="http://schemas.openxmlformats.org/officeDocument/2006/customXml" ds:itemID="{9587AFF5-BFB0-40A3-85CA-ADEED7540807}">
  <ds:schemaRefs/>
</ds:datastoreItem>
</file>

<file path=docProps/app.xml><?xml version="1.0" encoding="utf-8"?>
<Properties xmlns="http://schemas.openxmlformats.org/officeDocument/2006/extended-properties" xmlns:vt="http://schemas.openxmlformats.org/officeDocument/2006/docPropsVTypes">
  <Template>1 DTU Template</Template>
  <TotalTime>2306</TotalTime>
  <Words>1598</Words>
  <Application>Microsoft Office PowerPoint</Application>
  <PresentationFormat>Custom</PresentationFormat>
  <Paragraphs>114</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Roboto</vt:lpstr>
      <vt:lpstr>Verdana</vt:lpstr>
      <vt:lpstr>Blank</vt:lpstr>
      <vt:lpstr>PowerPoint Presentation</vt:lpstr>
      <vt:lpstr>Guest Researchers and Guest PhD students Table of Contents</vt:lpstr>
      <vt:lpstr>  - Who should register in the Guest Researcher System?</vt:lpstr>
      <vt:lpstr>Definitions</vt:lpstr>
      <vt:lpstr>DTU guidelines regarding Guest PhD’s and CSC funding</vt:lpstr>
      <vt:lpstr>Guest Researcher System – Administration - Process </vt:lpstr>
      <vt:lpstr>Guest Researcher System – Non-EU citizens</vt:lpstr>
      <vt:lpstr>Guest Researcher System – Information to the Guest</vt:lpstr>
      <vt:lpstr>Guest Researcher System – Expiry of guest stay/work permit</vt:lpstr>
      <vt:lpstr>HR contact info</vt:lpstr>
    </vt:vector>
  </TitlesOfParts>
  <Company>DTU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DTU</dc:creator>
  <cp:lastModifiedBy>Githa Bruun</cp:lastModifiedBy>
  <cp:revision>127</cp:revision>
  <dcterms:created xsi:type="dcterms:W3CDTF">2017-07-31T08:31:56Z</dcterms:created>
  <dcterms:modified xsi:type="dcterms:W3CDTF">2022-12-07T11:49:46Z</dcterms:modified>
  <dc:language>English</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dIsCodeFreeTemplate">
    <vt:lpwstr>True</vt:lpwstr>
  </property>
  <property fmtid="{D5CDD505-2E9C-101B-9397-08002B2CF9AE}" pid="3" name="TemplafyTenantId">
    <vt:lpwstr>dtu</vt:lpwstr>
  </property>
  <property fmtid="{D5CDD505-2E9C-101B-9397-08002B2CF9AE}" pid="4" name="TemplafyTemplateId">
    <vt:lpwstr>636784030496976655</vt:lpwstr>
  </property>
  <property fmtid="{D5CDD505-2E9C-101B-9397-08002B2CF9AE}" pid="5" name="TemplafyUserProfileId">
    <vt:lpwstr>637874152006972955</vt:lpwstr>
  </property>
  <property fmtid="{D5CDD505-2E9C-101B-9397-08002B2CF9AE}" pid="6" name="TemplafyLanguageCode">
    <vt:lpwstr>en-GB</vt:lpwstr>
  </property>
</Properties>
</file>