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62" r:id="rId3"/>
    <p:sldId id="265" r:id="rId4"/>
    <p:sldId id="266" r:id="rId5"/>
    <p:sldId id="267" r:id="rId6"/>
  </p:sldIdLst>
  <p:sldSz cx="121793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90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90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90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90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90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90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90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90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90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DCACA"/>
          </a:solidFill>
        </a:fill>
      </a:tcStyle>
    </a:wholeTbl>
    <a:band2H>
      <a:tcTxStyle/>
      <a:tcStyle>
        <a:tcBdr/>
        <a:fill>
          <a:solidFill>
            <a:srgbClr val="EF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ED8"/>
          </a:solidFill>
        </a:fill>
      </a:tcStyle>
    </a:wholeTbl>
    <a:band2H>
      <a:tcTxStyle/>
      <a:tcStyle>
        <a:tcBdr/>
        <a:fill>
          <a:solidFill>
            <a:srgbClr val="E7F6E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ED5CC"/>
          </a:solidFill>
        </a:fill>
      </a:tcStyle>
    </a:wholeTbl>
    <a:band2H>
      <a:tcTxStyle/>
      <a:tcStyle>
        <a:tcBdr/>
        <a:fill>
          <a:solidFill>
            <a:srgbClr val="FEEB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9" name="Shape 1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ront B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Logo color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28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29" name="UserProfile.Offices.Workarea_{{DocumentLanguage}}text"/>
          <p:cNvSpPr txBox="1"/>
          <p:nvPr/>
        </p:nvSpPr>
        <p:spPr>
          <a:xfrm>
            <a:off x="1774725" y="6636099"/>
            <a:ext cx="33970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DTU</a:t>
            </a:r>
          </a:p>
        </p:txBody>
      </p:sp>
      <p:sp>
        <p:nvSpPr>
          <p:cNvPr id="30" name="Form.Datedate"/>
          <p:cNvSpPr txBox="1"/>
          <p:nvPr/>
        </p:nvSpPr>
        <p:spPr>
          <a:xfrm>
            <a:off x="251362" y="6636099"/>
            <a:ext cx="110401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Date</a:t>
            </a:r>
          </a:p>
        </p:txBody>
      </p:sp>
      <p:sp>
        <p:nvSpPr>
          <p:cNvPr id="31" name="Form.PresentationTitletext"/>
          <p:cNvSpPr txBox="1"/>
          <p:nvPr/>
        </p:nvSpPr>
        <p:spPr>
          <a:xfrm>
            <a:off x="5591149" y="6636099"/>
            <a:ext cx="549595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Title</a:t>
            </a:r>
          </a:p>
        </p:txBody>
      </p:sp>
      <p:sp>
        <p:nvSpPr>
          <p:cNvPr id="32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33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34" name="Brødtekst, niveau et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3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Logo color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58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59" name="UserProfile.Offices.Workarea_{{DocumentLanguage}}text"/>
          <p:cNvSpPr txBox="1"/>
          <p:nvPr/>
        </p:nvSpPr>
        <p:spPr>
          <a:xfrm>
            <a:off x="1774725" y="6636099"/>
            <a:ext cx="33970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DTU</a:t>
            </a:r>
          </a:p>
        </p:txBody>
      </p:sp>
      <p:sp>
        <p:nvSpPr>
          <p:cNvPr id="60" name="Form.Datedate"/>
          <p:cNvSpPr txBox="1"/>
          <p:nvPr/>
        </p:nvSpPr>
        <p:spPr>
          <a:xfrm>
            <a:off x="251362" y="6636099"/>
            <a:ext cx="110401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Date</a:t>
            </a:r>
          </a:p>
        </p:txBody>
      </p:sp>
      <p:sp>
        <p:nvSpPr>
          <p:cNvPr id="61" name="Form.PresentationTitletext"/>
          <p:cNvSpPr txBox="1"/>
          <p:nvPr/>
        </p:nvSpPr>
        <p:spPr>
          <a:xfrm>
            <a:off x="5591149" y="6636099"/>
            <a:ext cx="549595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Title</a:t>
            </a:r>
          </a:p>
        </p:txBody>
      </p:sp>
      <p:sp>
        <p:nvSpPr>
          <p:cNvPr id="62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63" name="Titeltekst"/>
          <p:cNvSpPr txBox="1">
            <a:spLocks noGrp="1"/>
          </p:cNvSpPr>
          <p:nvPr>
            <p:ph type="title"/>
          </p:nvPr>
        </p:nvSpPr>
        <p:spPr>
          <a:xfrm>
            <a:off x="1774725" y="426125"/>
            <a:ext cx="9312376" cy="972719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64" name="Brødtekst, niveau et…"/>
          <p:cNvSpPr txBox="1">
            <a:spLocks noGrp="1"/>
          </p:cNvSpPr>
          <p:nvPr>
            <p:ph type="body" sz="half" idx="1"/>
          </p:nvPr>
        </p:nvSpPr>
        <p:spPr>
          <a:xfrm>
            <a:off x="1774800" y="1706397"/>
            <a:ext cx="4410177" cy="4546803"/>
          </a:xfrm>
          <a:prstGeom prst="rect">
            <a:avLst/>
          </a:prstGeom>
        </p:spPr>
        <p:txBody>
          <a:bodyPr anchor="t"/>
          <a:lstStyle>
            <a:lvl1pPr marL="198000" indent="-19800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800">
                <a:solidFill>
                  <a:srgbClr val="000000"/>
                </a:solidFill>
              </a:defRPr>
            </a:lvl1pPr>
            <a:lvl2pPr marL="414000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2pPr>
            <a:lvl3pPr marL="615600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3pPr>
            <a:lvl4pPr marL="828000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4pPr>
            <a:lvl5pPr marL="1025999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65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and two pictur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Logo color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73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74" name="UserProfile.Offices.Workarea_{{DocumentLanguage}}text"/>
          <p:cNvSpPr txBox="1"/>
          <p:nvPr/>
        </p:nvSpPr>
        <p:spPr>
          <a:xfrm>
            <a:off x="1774725" y="6636099"/>
            <a:ext cx="33970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DTU</a:t>
            </a:r>
          </a:p>
        </p:txBody>
      </p:sp>
      <p:sp>
        <p:nvSpPr>
          <p:cNvPr id="75" name="Form.Datedate"/>
          <p:cNvSpPr txBox="1"/>
          <p:nvPr/>
        </p:nvSpPr>
        <p:spPr>
          <a:xfrm>
            <a:off x="251362" y="6636099"/>
            <a:ext cx="110401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Date</a:t>
            </a:r>
          </a:p>
        </p:txBody>
      </p:sp>
      <p:sp>
        <p:nvSpPr>
          <p:cNvPr id="76" name="Form.PresentationTitletext"/>
          <p:cNvSpPr txBox="1"/>
          <p:nvPr/>
        </p:nvSpPr>
        <p:spPr>
          <a:xfrm>
            <a:off x="5591149" y="6636099"/>
            <a:ext cx="549595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Title</a:t>
            </a:r>
          </a:p>
        </p:txBody>
      </p:sp>
      <p:sp>
        <p:nvSpPr>
          <p:cNvPr id="77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78" name="Titeltekst"/>
          <p:cNvSpPr txBox="1">
            <a:spLocks noGrp="1"/>
          </p:cNvSpPr>
          <p:nvPr>
            <p:ph type="title"/>
          </p:nvPr>
        </p:nvSpPr>
        <p:spPr>
          <a:xfrm>
            <a:off x="1774725" y="426125"/>
            <a:ext cx="6048674" cy="972719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79" name="Brødtekst, niveau et…"/>
          <p:cNvSpPr txBox="1">
            <a:spLocks noGrp="1"/>
          </p:cNvSpPr>
          <p:nvPr>
            <p:ph type="body" sz="half" idx="1"/>
          </p:nvPr>
        </p:nvSpPr>
        <p:spPr>
          <a:xfrm>
            <a:off x="1774725" y="1706328"/>
            <a:ext cx="6048674" cy="4545578"/>
          </a:xfrm>
          <a:prstGeom prst="rect">
            <a:avLst/>
          </a:prstGeom>
        </p:spPr>
        <p:txBody>
          <a:bodyPr anchor="t"/>
          <a:lstStyle>
            <a:lvl1pPr marL="198000" indent="-19800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800">
                <a:solidFill>
                  <a:srgbClr val="000000"/>
                </a:solidFill>
              </a:defRPr>
            </a:lvl1pPr>
            <a:lvl2pPr marL="414000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2pPr>
            <a:lvl3pPr marL="615600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3pPr>
            <a:lvl4pPr marL="828000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4pPr>
            <a:lvl5pPr marL="1025999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8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8331213" y="849733"/>
            <a:ext cx="3859202" cy="2505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1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331213" y="3563718"/>
            <a:ext cx="3859202" cy="25056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2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pictures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Logo color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0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91" name="UserProfile.Offices.Workarea_{{DocumentLanguage}}text"/>
          <p:cNvSpPr txBox="1"/>
          <p:nvPr/>
        </p:nvSpPr>
        <p:spPr>
          <a:xfrm>
            <a:off x="1774725" y="6636099"/>
            <a:ext cx="33970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DTU</a:t>
            </a:r>
          </a:p>
        </p:txBody>
      </p:sp>
      <p:sp>
        <p:nvSpPr>
          <p:cNvPr id="92" name="Form.Datedate"/>
          <p:cNvSpPr txBox="1"/>
          <p:nvPr/>
        </p:nvSpPr>
        <p:spPr>
          <a:xfrm>
            <a:off x="251362" y="6636099"/>
            <a:ext cx="110401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Date</a:t>
            </a:r>
          </a:p>
        </p:txBody>
      </p:sp>
      <p:sp>
        <p:nvSpPr>
          <p:cNvPr id="93" name="Form.PresentationTitletext"/>
          <p:cNvSpPr txBox="1"/>
          <p:nvPr/>
        </p:nvSpPr>
        <p:spPr>
          <a:xfrm>
            <a:off x="5591149" y="6636099"/>
            <a:ext cx="549595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Title</a:t>
            </a:r>
          </a:p>
        </p:txBody>
      </p:sp>
      <p:sp>
        <p:nvSpPr>
          <p:cNvPr id="94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95" name="Titeltekst"/>
          <p:cNvSpPr txBox="1">
            <a:spLocks noGrp="1"/>
          </p:cNvSpPr>
          <p:nvPr>
            <p:ph type="title"/>
          </p:nvPr>
        </p:nvSpPr>
        <p:spPr>
          <a:xfrm>
            <a:off x="4221360" y="426125"/>
            <a:ext cx="6865740" cy="972719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96" name="Brødtekst, niveau et…"/>
          <p:cNvSpPr txBox="1">
            <a:spLocks noGrp="1"/>
          </p:cNvSpPr>
          <p:nvPr>
            <p:ph type="body" sz="half" idx="1"/>
          </p:nvPr>
        </p:nvSpPr>
        <p:spPr>
          <a:xfrm>
            <a:off x="4221360" y="1706328"/>
            <a:ext cx="6865740" cy="4545578"/>
          </a:xfrm>
          <a:prstGeom prst="rect">
            <a:avLst/>
          </a:prstGeom>
        </p:spPr>
        <p:txBody>
          <a:bodyPr anchor="t"/>
          <a:lstStyle>
            <a:lvl1pPr marL="198000" indent="-19800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800">
                <a:solidFill>
                  <a:srgbClr val="000000"/>
                </a:solidFill>
              </a:defRPr>
            </a:lvl1pPr>
            <a:lvl2pPr marL="414000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2pPr>
            <a:lvl3pPr marL="615600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3pPr>
            <a:lvl4pPr marL="828000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4pPr>
            <a:lvl5pPr marL="1025999" indent="-198000">
              <a:lnSpc>
                <a:spcPct val="100000"/>
              </a:lnSpc>
              <a:spcBef>
                <a:spcPts val="400"/>
              </a:spcBef>
              <a:defRPr sz="1800">
                <a:solidFill>
                  <a:srgbClr val="000000"/>
                </a:solidFill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97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-3" y="1314521"/>
            <a:ext cx="3708003" cy="24552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8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-3" y="3968153"/>
            <a:ext cx="3708003" cy="24552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99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hree column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Logo color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07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08" name="UserProfile.Offices.Workarea_{{DocumentLanguage}}text"/>
          <p:cNvSpPr txBox="1"/>
          <p:nvPr/>
        </p:nvSpPr>
        <p:spPr>
          <a:xfrm>
            <a:off x="1774725" y="6636099"/>
            <a:ext cx="33970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DTU</a:t>
            </a:r>
          </a:p>
        </p:txBody>
      </p:sp>
      <p:sp>
        <p:nvSpPr>
          <p:cNvPr id="109" name="Form.Datedate"/>
          <p:cNvSpPr txBox="1"/>
          <p:nvPr/>
        </p:nvSpPr>
        <p:spPr>
          <a:xfrm>
            <a:off x="251362" y="6636099"/>
            <a:ext cx="110401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Date</a:t>
            </a:r>
          </a:p>
        </p:txBody>
      </p:sp>
      <p:sp>
        <p:nvSpPr>
          <p:cNvPr id="110" name="Form.PresentationTitletext"/>
          <p:cNvSpPr txBox="1"/>
          <p:nvPr/>
        </p:nvSpPr>
        <p:spPr>
          <a:xfrm>
            <a:off x="5591149" y="6636099"/>
            <a:ext cx="549595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Title</a:t>
            </a:r>
          </a:p>
        </p:txBody>
      </p:sp>
      <p:sp>
        <p:nvSpPr>
          <p:cNvPr id="111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12" name="Titeltekst"/>
          <p:cNvSpPr txBox="1">
            <a:spLocks noGrp="1"/>
          </p:cNvSpPr>
          <p:nvPr>
            <p:ph type="title"/>
          </p:nvPr>
        </p:nvSpPr>
        <p:spPr>
          <a:xfrm>
            <a:off x="247650" y="980725"/>
            <a:ext cx="3740400" cy="418117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2400">
                <a:solidFill>
                  <a:srgbClr val="000000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113" name="Brødtekst, niveau et…"/>
          <p:cNvSpPr txBox="1">
            <a:spLocks noGrp="1"/>
          </p:cNvSpPr>
          <p:nvPr>
            <p:ph type="body" sz="quarter" idx="1"/>
          </p:nvPr>
        </p:nvSpPr>
        <p:spPr>
          <a:xfrm>
            <a:off x="247650" y="4407148"/>
            <a:ext cx="3740400" cy="1844427"/>
          </a:xfrm>
          <a:prstGeom prst="rect">
            <a:avLst/>
          </a:prstGeom>
        </p:spPr>
        <p:txBody>
          <a:bodyPr anchor="t"/>
          <a:lstStyle>
            <a:lvl1pPr marL="198000" indent="-198000">
              <a:lnSpc>
                <a:spcPct val="100000"/>
              </a:lnSpc>
              <a:spcBef>
                <a:spcPts val="200"/>
              </a:spcBef>
              <a:buSzPct val="100000"/>
              <a:buChar char="•"/>
              <a:defRPr sz="1200">
                <a:solidFill>
                  <a:srgbClr val="000000"/>
                </a:solidFill>
              </a:defRPr>
            </a:lvl1pPr>
            <a:lvl2pPr marL="414000" indent="-198000">
              <a:lnSpc>
                <a:spcPct val="100000"/>
              </a:lnSpc>
              <a:spcBef>
                <a:spcPts val="200"/>
              </a:spcBef>
              <a:defRPr sz="1200">
                <a:solidFill>
                  <a:srgbClr val="000000"/>
                </a:solidFill>
              </a:defRPr>
            </a:lvl2pPr>
            <a:lvl3pPr marL="615600" indent="-198000">
              <a:lnSpc>
                <a:spcPct val="100000"/>
              </a:lnSpc>
              <a:spcBef>
                <a:spcPts val="200"/>
              </a:spcBef>
              <a:defRPr sz="1200">
                <a:solidFill>
                  <a:srgbClr val="000000"/>
                </a:solidFill>
              </a:defRPr>
            </a:lvl3pPr>
            <a:lvl4pPr marL="828000" indent="-198000">
              <a:lnSpc>
                <a:spcPct val="100000"/>
              </a:lnSpc>
              <a:spcBef>
                <a:spcPts val="200"/>
              </a:spcBef>
              <a:defRPr sz="1200">
                <a:solidFill>
                  <a:srgbClr val="000000"/>
                </a:solidFill>
              </a:defRPr>
            </a:lvl4pPr>
            <a:lvl5pPr marL="1025999" indent="-198000">
              <a:lnSpc>
                <a:spcPct val="100000"/>
              </a:lnSpc>
              <a:spcBef>
                <a:spcPts val="200"/>
              </a:spcBef>
              <a:defRPr sz="1200">
                <a:solidFill>
                  <a:srgbClr val="000000"/>
                </a:solidFill>
              </a:defRPr>
            </a:lvl5pPr>
          </a:lstStyle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14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222750" y="979200"/>
            <a:ext cx="3740400" cy="417769"/>
          </a:xfrm>
          <a:prstGeom prst="rect">
            <a:avLst/>
          </a:prstGeom>
        </p:spPr>
        <p:txBody>
          <a:bodyPr/>
          <a:lstStyle/>
          <a:p>
            <a:pPr marL="198000" indent="-19800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8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5" name="Text Placeholder 22"/>
          <p:cNvSpPr>
            <a:spLocks noGrp="1"/>
          </p:cNvSpPr>
          <p:nvPr>
            <p:ph type="body" sz="quarter" idx="14"/>
          </p:nvPr>
        </p:nvSpPr>
        <p:spPr>
          <a:xfrm>
            <a:off x="8197850" y="979200"/>
            <a:ext cx="3740400" cy="417769"/>
          </a:xfrm>
          <a:prstGeom prst="rect">
            <a:avLst/>
          </a:prstGeom>
        </p:spPr>
        <p:txBody>
          <a:bodyPr/>
          <a:lstStyle/>
          <a:p>
            <a:pPr marL="198000" indent="-198000">
              <a:lnSpc>
                <a:spcPct val="100000"/>
              </a:lnSpc>
              <a:spcBef>
                <a:spcPts val="400"/>
              </a:spcBef>
              <a:buSzPct val="100000"/>
              <a:buChar char="•"/>
              <a:defRPr sz="1800">
                <a:solidFill>
                  <a:srgbClr val="000000"/>
                </a:solidFill>
              </a:defRPr>
            </a:pPr>
            <a:endParaRPr/>
          </a:p>
        </p:txBody>
      </p:sp>
      <p:sp>
        <p:nvSpPr>
          <p:cNvPr id="116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47650" y="1546281"/>
            <a:ext cx="3740400" cy="2664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7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223148" y="1548579"/>
            <a:ext cx="3740402" cy="26640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8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8198646" y="1546281"/>
            <a:ext cx="3740402" cy="2664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9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un tite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Logo color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27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28" name="UserProfile.Offices.Workarea_{{DocumentLanguage}}text"/>
          <p:cNvSpPr txBox="1"/>
          <p:nvPr/>
        </p:nvSpPr>
        <p:spPr>
          <a:xfrm>
            <a:off x="1774725" y="6636099"/>
            <a:ext cx="33970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DTU</a:t>
            </a:r>
          </a:p>
        </p:txBody>
      </p:sp>
      <p:sp>
        <p:nvSpPr>
          <p:cNvPr id="129" name="Form.Datedate"/>
          <p:cNvSpPr txBox="1"/>
          <p:nvPr/>
        </p:nvSpPr>
        <p:spPr>
          <a:xfrm>
            <a:off x="251362" y="6636099"/>
            <a:ext cx="110401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Date</a:t>
            </a:r>
          </a:p>
        </p:txBody>
      </p:sp>
      <p:sp>
        <p:nvSpPr>
          <p:cNvPr id="130" name="Form.PresentationTitletext"/>
          <p:cNvSpPr txBox="1"/>
          <p:nvPr/>
        </p:nvSpPr>
        <p:spPr>
          <a:xfrm>
            <a:off x="5591149" y="6636099"/>
            <a:ext cx="549595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Title</a:t>
            </a:r>
          </a:p>
        </p:txBody>
      </p:sp>
      <p:sp>
        <p:nvSpPr>
          <p:cNvPr id="131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32" name="Titeltekst"/>
          <p:cNvSpPr txBox="1">
            <a:spLocks noGrp="1"/>
          </p:cNvSpPr>
          <p:nvPr>
            <p:ph type="title"/>
          </p:nvPr>
        </p:nvSpPr>
        <p:spPr>
          <a:xfrm>
            <a:off x="1774725" y="426125"/>
            <a:ext cx="9312376" cy="972719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3000">
                <a:solidFill>
                  <a:srgbClr val="000000"/>
                </a:solidFill>
              </a:defRPr>
            </a:lvl1pPr>
          </a:lstStyle>
          <a:p>
            <a:r>
              <a:t>Titeltekst</a:t>
            </a:r>
          </a:p>
        </p:txBody>
      </p:sp>
      <p:sp>
        <p:nvSpPr>
          <p:cNvPr id="133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g footer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Logo color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41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42" name="UserProfile.Offices.Workarea_{{DocumentLanguage}}text"/>
          <p:cNvSpPr txBox="1"/>
          <p:nvPr/>
        </p:nvSpPr>
        <p:spPr>
          <a:xfrm>
            <a:off x="1774725" y="6636099"/>
            <a:ext cx="33970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DTU</a:t>
            </a:r>
          </a:p>
        </p:txBody>
      </p:sp>
      <p:sp>
        <p:nvSpPr>
          <p:cNvPr id="143" name="Form.Datedate"/>
          <p:cNvSpPr txBox="1"/>
          <p:nvPr/>
        </p:nvSpPr>
        <p:spPr>
          <a:xfrm>
            <a:off x="251362" y="6636099"/>
            <a:ext cx="110401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Date</a:t>
            </a:r>
          </a:p>
        </p:txBody>
      </p:sp>
      <p:sp>
        <p:nvSpPr>
          <p:cNvPr id="144" name="Form.PresentationTitletext"/>
          <p:cNvSpPr txBox="1"/>
          <p:nvPr/>
        </p:nvSpPr>
        <p:spPr>
          <a:xfrm>
            <a:off x="5591149" y="6636099"/>
            <a:ext cx="549595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Title</a:t>
            </a:r>
          </a:p>
        </p:txBody>
      </p:sp>
      <p:sp>
        <p:nvSpPr>
          <p:cNvPr id="145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46" name="Lysbilled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ront/Pause A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Background"/>
          <p:cNvSpPr/>
          <p:nvPr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54" name="Logo color"/>
          <p:cNvSpPr/>
          <p:nvPr/>
        </p:nvSpPr>
        <p:spPr>
          <a:xfrm>
            <a:off x="4870539" y="1651372"/>
            <a:ext cx="2388325" cy="34833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55" name="Lysbillednummer"/>
          <p:cNvSpPr txBox="1">
            <a:spLocks noGrp="1"/>
          </p:cNvSpPr>
          <p:nvPr>
            <p:ph type="sldNum" sz="quarter" idx="2"/>
          </p:nvPr>
        </p:nvSpPr>
        <p:spPr>
          <a:xfrm rot="10800000" flipH="1">
            <a:off x="0" y="6849134"/>
            <a:ext cx="127000" cy="127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ront/Pause B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Logo color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63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64" name="UserProfile.Offices.Workarea_{{DocumentLanguage}}text"/>
          <p:cNvSpPr txBox="1"/>
          <p:nvPr/>
        </p:nvSpPr>
        <p:spPr>
          <a:xfrm>
            <a:off x="1774725" y="6636099"/>
            <a:ext cx="33970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DTU</a:t>
            </a:r>
          </a:p>
        </p:txBody>
      </p:sp>
      <p:sp>
        <p:nvSpPr>
          <p:cNvPr id="165" name="Form.Datedate"/>
          <p:cNvSpPr txBox="1"/>
          <p:nvPr/>
        </p:nvSpPr>
        <p:spPr>
          <a:xfrm>
            <a:off x="251362" y="6636099"/>
            <a:ext cx="110401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Date</a:t>
            </a:r>
          </a:p>
        </p:txBody>
      </p:sp>
      <p:sp>
        <p:nvSpPr>
          <p:cNvPr id="166" name="Form.PresentationTitletext"/>
          <p:cNvSpPr txBox="1"/>
          <p:nvPr/>
        </p:nvSpPr>
        <p:spPr>
          <a:xfrm>
            <a:off x="5591149" y="6636099"/>
            <a:ext cx="549595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Title</a:t>
            </a:r>
          </a:p>
        </p:txBody>
      </p:sp>
      <p:sp>
        <p:nvSpPr>
          <p:cNvPr id="167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68" name="Background"/>
          <p:cNvSpPr/>
          <p:nvPr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69" name="Logo color"/>
          <p:cNvSpPr/>
          <p:nvPr/>
        </p:nvSpPr>
        <p:spPr>
          <a:xfrm>
            <a:off x="4870539" y="1651372"/>
            <a:ext cx="2388325" cy="34833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170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71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172" name="Lysbillednummer"/>
          <p:cNvSpPr txBox="1">
            <a:spLocks noGrp="1"/>
          </p:cNvSpPr>
          <p:nvPr>
            <p:ph type="sldNum" sz="quarter" idx="2"/>
          </p:nvPr>
        </p:nvSpPr>
        <p:spPr>
          <a:xfrm rot="10800000" flipH="1">
            <a:off x="0" y="6849134"/>
            <a:ext cx="127000" cy="127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go color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3" name="Bottom bar"/>
          <p:cNvSpPr/>
          <p:nvPr/>
        </p:nvSpPr>
        <p:spPr>
          <a:xfrm>
            <a:off x="0" y="6541199"/>
            <a:ext cx="12193200" cy="31680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4" name="UserProfile.Offices.Workarea_{{DocumentLanguage}}text"/>
          <p:cNvSpPr txBox="1"/>
          <p:nvPr/>
        </p:nvSpPr>
        <p:spPr>
          <a:xfrm>
            <a:off x="1774725" y="6636099"/>
            <a:ext cx="3397072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ts val="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DTU</a:t>
            </a:r>
          </a:p>
        </p:txBody>
      </p:sp>
      <p:sp>
        <p:nvSpPr>
          <p:cNvPr id="5" name="Form.Datedate"/>
          <p:cNvSpPr txBox="1"/>
          <p:nvPr/>
        </p:nvSpPr>
        <p:spPr>
          <a:xfrm>
            <a:off x="251362" y="6636099"/>
            <a:ext cx="1104015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Date</a:t>
            </a:r>
          </a:p>
        </p:txBody>
      </p:sp>
      <p:sp>
        <p:nvSpPr>
          <p:cNvPr id="6" name="Form.PresentationTitletext"/>
          <p:cNvSpPr txBox="1"/>
          <p:nvPr/>
        </p:nvSpPr>
        <p:spPr>
          <a:xfrm>
            <a:off x="5591149" y="6636099"/>
            <a:ext cx="549595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 algn="r">
              <a:spcBef>
                <a:spcPts val="400"/>
              </a:spcBef>
              <a:defRPr sz="700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r>
              <a:t>Title</a:t>
            </a:r>
          </a:p>
        </p:txBody>
      </p:sp>
      <p:sp>
        <p:nvSpPr>
          <p:cNvPr id="7" name="Top bar"/>
          <p:cNvSpPr/>
          <p:nvPr/>
        </p:nvSpPr>
        <p:spPr>
          <a:xfrm>
            <a:off x="0" y="-2"/>
            <a:ext cx="12193200" cy="5040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pPr algn="ctr">
              <a:spcBef>
                <a:spcPts val="400"/>
              </a:spcBef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pPr>
            <a:endParaRPr/>
          </a:p>
        </p:txBody>
      </p:sp>
      <p:sp>
        <p:nvSpPr>
          <p:cNvPr id="8" name="Logo white"/>
          <p:cNvSpPr/>
          <p:nvPr/>
        </p:nvSpPr>
        <p:spPr>
          <a:xfrm>
            <a:off x="251999" y="252000"/>
            <a:ext cx="419613" cy="61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597" y="18293"/>
                </a:moveTo>
                <a:cubicBezTo>
                  <a:pt x="10549" y="19881"/>
                  <a:pt x="11051" y="19881"/>
                  <a:pt x="17003" y="18293"/>
                </a:cubicBezTo>
                <a:cubicBezTo>
                  <a:pt x="17003" y="18293"/>
                  <a:pt x="17003" y="18293"/>
                  <a:pt x="21600" y="19949"/>
                </a:cubicBezTo>
                <a:cubicBezTo>
                  <a:pt x="21600" y="19949"/>
                  <a:pt x="21600" y="19949"/>
                  <a:pt x="17003" y="21600"/>
                </a:cubicBezTo>
                <a:cubicBezTo>
                  <a:pt x="11051" y="20016"/>
                  <a:pt x="10549" y="20016"/>
                  <a:pt x="4597" y="21600"/>
                </a:cubicBezTo>
                <a:cubicBezTo>
                  <a:pt x="4597" y="21600"/>
                  <a:pt x="4597" y="21600"/>
                  <a:pt x="0" y="19949"/>
                </a:cubicBezTo>
                <a:cubicBezTo>
                  <a:pt x="0" y="19949"/>
                  <a:pt x="0" y="19949"/>
                  <a:pt x="4597" y="18293"/>
                </a:cubicBezTo>
                <a:close/>
                <a:moveTo>
                  <a:pt x="4597" y="14200"/>
                </a:moveTo>
                <a:cubicBezTo>
                  <a:pt x="10549" y="15790"/>
                  <a:pt x="11051" y="15790"/>
                  <a:pt x="17003" y="14200"/>
                </a:cubicBezTo>
                <a:cubicBezTo>
                  <a:pt x="17003" y="14200"/>
                  <a:pt x="17003" y="14200"/>
                  <a:pt x="21600" y="15858"/>
                </a:cubicBezTo>
                <a:cubicBezTo>
                  <a:pt x="21600" y="15858"/>
                  <a:pt x="21600" y="15858"/>
                  <a:pt x="17003" y="17512"/>
                </a:cubicBezTo>
                <a:cubicBezTo>
                  <a:pt x="11051" y="15925"/>
                  <a:pt x="10549" y="15925"/>
                  <a:pt x="4597" y="17512"/>
                </a:cubicBezTo>
                <a:cubicBezTo>
                  <a:pt x="4597" y="17512"/>
                  <a:pt x="4597" y="17512"/>
                  <a:pt x="0" y="15858"/>
                </a:cubicBezTo>
                <a:cubicBezTo>
                  <a:pt x="0" y="15858"/>
                  <a:pt x="0" y="15858"/>
                  <a:pt x="4597" y="14200"/>
                </a:cubicBezTo>
                <a:close/>
                <a:moveTo>
                  <a:pt x="4597" y="10111"/>
                </a:moveTo>
                <a:cubicBezTo>
                  <a:pt x="10549" y="11702"/>
                  <a:pt x="11051" y="11702"/>
                  <a:pt x="17003" y="10111"/>
                </a:cubicBezTo>
                <a:cubicBezTo>
                  <a:pt x="17003" y="10111"/>
                  <a:pt x="17003" y="10111"/>
                  <a:pt x="21600" y="11769"/>
                </a:cubicBezTo>
                <a:cubicBezTo>
                  <a:pt x="21600" y="11769"/>
                  <a:pt x="21600" y="11769"/>
                  <a:pt x="17003" y="13423"/>
                </a:cubicBezTo>
                <a:cubicBezTo>
                  <a:pt x="11051" y="11837"/>
                  <a:pt x="10549" y="11837"/>
                  <a:pt x="4597" y="13423"/>
                </a:cubicBezTo>
                <a:cubicBezTo>
                  <a:pt x="4597" y="13423"/>
                  <a:pt x="4597" y="13423"/>
                  <a:pt x="0" y="11769"/>
                </a:cubicBezTo>
                <a:cubicBezTo>
                  <a:pt x="0" y="11769"/>
                  <a:pt x="0" y="11769"/>
                  <a:pt x="4597" y="10111"/>
                </a:cubicBezTo>
                <a:close/>
                <a:moveTo>
                  <a:pt x="2971" y="918"/>
                </a:moveTo>
                <a:lnTo>
                  <a:pt x="2971" y="6926"/>
                </a:lnTo>
                <a:cubicBezTo>
                  <a:pt x="2971" y="6926"/>
                  <a:pt x="2971" y="6926"/>
                  <a:pt x="3980" y="6926"/>
                </a:cubicBezTo>
                <a:cubicBezTo>
                  <a:pt x="4430" y="6926"/>
                  <a:pt x="4695" y="6878"/>
                  <a:pt x="4903" y="6708"/>
                </a:cubicBezTo>
                <a:cubicBezTo>
                  <a:pt x="5220" y="6447"/>
                  <a:pt x="5249" y="5917"/>
                  <a:pt x="5249" y="4849"/>
                </a:cubicBezTo>
                <a:cubicBezTo>
                  <a:pt x="5249" y="4849"/>
                  <a:pt x="5249" y="4849"/>
                  <a:pt x="5249" y="2990"/>
                </a:cubicBezTo>
                <a:cubicBezTo>
                  <a:pt x="5249" y="1926"/>
                  <a:pt x="5220" y="1396"/>
                  <a:pt x="4903" y="1135"/>
                </a:cubicBezTo>
                <a:cubicBezTo>
                  <a:pt x="4695" y="965"/>
                  <a:pt x="4430" y="918"/>
                  <a:pt x="3980" y="918"/>
                </a:cubicBezTo>
                <a:cubicBezTo>
                  <a:pt x="3980" y="918"/>
                  <a:pt x="3980" y="918"/>
                  <a:pt x="2971" y="918"/>
                </a:cubicBezTo>
                <a:close/>
                <a:moveTo>
                  <a:pt x="8068" y="0"/>
                </a:moveTo>
                <a:cubicBezTo>
                  <a:pt x="8068" y="0"/>
                  <a:pt x="8068" y="0"/>
                  <a:pt x="13456" y="0"/>
                </a:cubicBezTo>
                <a:cubicBezTo>
                  <a:pt x="13542" y="0"/>
                  <a:pt x="13594" y="16"/>
                  <a:pt x="13635" y="44"/>
                </a:cubicBezTo>
                <a:cubicBezTo>
                  <a:pt x="13669" y="67"/>
                  <a:pt x="13698" y="103"/>
                  <a:pt x="13698" y="162"/>
                </a:cubicBezTo>
                <a:cubicBezTo>
                  <a:pt x="13698" y="162"/>
                  <a:pt x="13698" y="162"/>
                  <a:pt x="13698" y="827"/>
                </a:cubicBezTo>
                <a:cubicBezTo>
                  <a:pt x="13698" y="886"/>
                  <a:pt x="13669" y="922"/>
                  <a:pt x="13635" y="945"/>
                </a:cubicBezTo>
                <a:cubicBezTo>
                  <a:pt x="13594" y="973"/>
                  <a:pt x="13542" y="989"/>
                  <a:pt x="13456" y="989"/>
                </a:cubicBezTo>
                <a:cubicBezTo>
                  <a:pt x="13456" y="989"/>
                  <a:pt x="13456" y="989"/>
                  <a:pt x="11731" y="989"/>
                </a:cubicBezTo>
                <a:cubicBezTo>
                  <a:pt x="11731" y="989"/>
                  <a:pt x="11731" y="989"/>
                  <a:pt x="11731" y="7681"/>
                </a:cubicBezTo>
                <a:cubicBezTo>
                  <a:pt x="11731" y="7740"/>
                  <a:pt x="11708" y="7776"/>
                  <a:pt x="11667" y="7800"/>
                </a:cubicBezTo>
                <a:cubicBezTo>
                  <a:pt x="11633" y="7827"/>
                  <a:pt x="11581" y="7843"/>
                  <a:pt x="11494" y="7843"/>
                </a:cubicBezTo>
                <a:cubicBezTo>
                  <a:pt x="11494" y="7843"/>
                  <a:pt x="11494" y="7843"/>
                  <a:pt x="10029" y="7843"/>
                </a:cubicBezTo>
                <a:cubicBezTo>
                  <a:pt x="9943" y="7843"/>
                  <a:pt x="9891" y="7827"/>
                  <a:pt x="9850" y="7800"/>
                </a:cubicBezTo>
                <a:cubicBezTo>
                  <a:pt x="9810" y="7776"/>
                  <a:pt x="9787" y="7740"/>
                  <a:pt x="9787" y="7681"/>
                </a:cubicBezTo>
                <a:cubicBezTo>
                  <a:pt x="9787" y="7681"/>
                  <a:pt x="9787" y="7681"/>
                  <a:pt x="9787" y="989"/>
                </a:cubicBezTo>
                <a:cubicBezTo>
                  <a:pt x="9787" y="989"/>
                  <a:pt x="9787" y="989"/>
                  <a:pt x="8068" y="989"/>
                </a:cubicBezTo>
                <a:cubicBezTo>
                  <a:pt x="7981" y="989"/>
                  <a:pt x="7929" y="973"/>
                  <a:pt x="7889" y="945"/>
                </a:cubicBezTo>
                <a:cubicBezTo>
                  <a:pt x="7849" y="922"/>
                  <a:pt x="7825" y="886"/>
                  <a:pt x="7825" y="827"/>
                </a:cubicBezTo>
                <a:cubicBezTo>
                  <a:pt x="7825" y="827"/>
                  <a:pt x="7825" y="827"/>
                  <a:pt x="7825" y="162"/>
                </a:cubicBezTo>
                <a:cubicBezTo>
                  <a:pt x="7825" y="103"/>
                  <a:pt x="7849" y="67"/>
                  <a:pt x="7889" y="44"/>
                </a:cubicBezTo>
                <a:cubicBezTo>
                  <a:pt x="7929" y="16"/>
                  <a:pt x="7981" y="0"/>
                  <a:pt x="8068" y="0"/>
                </a:cubicBezTo>
                <a:close/>
                <a:moveTo>
                  <a:pt x="1390" y="0"/>
                </a:moveTo>
                <a:cubicBezTo>
                  <a:pt x="1390" y="0"/>
                  <a:pt x="1390" y="0"/>
                  <a:pt x="4257" y="0"/>
                </a:cubicBezTo>
                <a:cubicBezTo>
                  <a:pt x="5370" y="0"/>
                  <a:pt x="6051" y="174"/>
                  <a:pt x="6466" y="538"/>
                </a:cubicBezTo>
                <a:cubicBezTo>
                  <a:pt x="7072" y="1036"/>
                  <a:pt x="7089" y="1843"/>
                  <a:pt x="7089" y="3077"/>
                </a:cubicBezTo>
                <a:cubicBezTo>
                  <a:pt x="7089" y="3077"/>
                  <a:pt x="7089" y="3077"/>
                  <a:pt x="7089" y="4766"/>
                </a:cubicBezTo>
                <a:cubicBezTo>
                  <a:pt x="7089" y="6000"/>
                  <a:pt x="7072" y="6807"/>
                  <a:pt x="6466" y="7305"/>
                </a:cubicBezTo>
                <a:cubicBezTo>
                  <a:pt x="6051" y="7669"/>
                  <a:pt x="5370" y="7843"/>
                  <a:pt x="4257" y="7843"/>
                </a:cubicBezTo>
                <a:cubicBezTo>
                  <a:pt x="4257" y="7843"/>
                  <a:pt x="4257" y="7843"/>
                  <a:pt x="1390" y="7843"/>
                </a:cubicBezTo>
                <a:cubicBezTo>
                  <a:pt x="1304" y="7843"/>
                  <a:pt x="1252" y="7827"/>
                  <a:pt x="1217" y="7800"/>
                </a:cubicBezTo>
                <a:cubicBezTo>
                  <a:pt x="1177" y="7776"/>
                  <a:pt x="1154" y="7740"/>
                  <a:pt x="1154" y="7681"/>
                </a:cubicBezTo>
                <a:cubicBezTo>
                  <a:pt x="1154" y="7681"/>
                  <a:pt x="1154" y="7681"/>
                  <a:pt x="1154" y="162"/>
                </a:cubicBezTo>
                <a:cubicBezTo>
                  <a:pt x="1154" y="103"/>
                  <a:pt x="1177" y="67"/>
                  <a:pt x="1217" y="44"/>
                </a:cubicBezTo>
                <a:cubicBezTo>
                  <a:pt x="1252" y="16"/>
                  <a:pt x="1304" y="0"/>
                  <a:pt x="1390" y="0"/>
                </a:cubicBezTo>
                <a:close/>
                <a:moveTo>
                  <a:pt x="14706" y="0"/>
                </a:moveTo>
                <a:cubicBezTo>
                  <a:pt x="14706" y="0"/>
                  <a:pt x="14706" y="0"/>
                  <a:pt x="16045" y="0"/>
                </a:cubicBezTo>
                <a:cubicBezTo>
                  <a:pt x="16131" y="0"/>
                  <a:pt x="16183" y="16"/>
                  <a:pt x="16224" y="44"/>
                </a:cubicBezTo>
                <a:cubicBezTo>
                  <a:pt x="16264" y="67"/>
                  <a:pt x="16287" y="103"/>
                  <a:pt x="16287" y="162"/>
                </a:cubicBezTo>
                <a:cubicBezTo>
                  <a:pt x="16287" y="162"/>
                  <a:pt x="16287" y="162"/>
                  <a:pt x="16287" y="5712"/>
                </a:cubicBezTo>
                <a:cubicBezTo>
                  <a:pt x="16287" y="6314"/>
                  <a:pt x="16368" y="6646"/>
                  <a:pt x="16627" y="6844"/>
                </a:cubicBezTo>
                <a:cubicBezTo>
                  <a:pt x="16818" y="6990"/>
                  <a:pt x="17072" y="7053"/>
                  <a:pt x="17406" y="7053"/>
                </a:cubicBezTo>
                <a:cubicBezTo>
                  <a:pt x="17776" y="7053"/>
                  <a:pt x="18041" y="6982"/>
                  <a:pt x="18226" y="6844"/>
                </a:cubicBezTo>
                <a:cubicBezTo>
                  <a:pt x="18503" y="6638"/>
                  <a:pt x="18566" y="6294"/>
                  <a:pt x="18566" y="5712"/>
                </a:cubicBezTo>
                <a:cubicBezTo>
                  <a:pt x="18566" y="5712"/>
                  <a:pt x="18566" y="5712"/>
                  <a:pt x="18566" y="162"/>
                </a:cubicBezTo>
                <a:cubicBezTo>
                  <a:pt x="18566" y="103"/>
                  <a:pt x="18589" y="67"/>
                  <a:pt x="18630" y="44"/>
                </a:cubicBezTo>
                <a:cubicBezTo>
                  <a:pt x="18664" y="16"/>
                  <a:pt x="18722" y="0"/>
                  <a:pt x="18803" y="0"/>
                </a:cubicBezTo>
                <a:cubicBezTo>
                  <a:pt x="18803" y="0"/>
                  <a:pt x="18803" y="0"/>
                  <a:pt x="20147" y="0"/>
                </a:cubicBezTo>
                <a:cubicBezTo>
                  <a:pt x="20234" y="0"/>
                  <a:pt x="20286" y="16"/>
                  <a:pt x="20320" y="44"/>
                </a:cubicBezTo>
                <a:cubicBezTo>
                  <a:pt x="20361" y="67"/>
                  <a:pt x="20384" y="103"/>
                  <a:pt x="20384" y="162"/>
                </a:cubicBezTo>
                <a:cubicBezTo>
                  <a:pt x="20384" y="162"/>
                  <a:pt x="20384" y="162"/>
                  <a:pt x="20384" y="5716"/>
                </a:cubicBezTo>
                <a:cubicBezTo>
                  <a:pt x="20384" y="6464"/>
                  <a:pt x="20257" y="6962"/>
                  <a:pt x="19732" y="7382"/>
                </a:cubicBezTo>
                <a:cubicBezTo>
                  <a:pt x="19287" y="7738"/>
                  <a:pt x="18560" y="7943"/>
                  <a:pt x="17430" y="7943"/>
                </a:cubicBezTo>
                <a:cubicBezTo>
                  <a:pt x="16316" y="7943"/>
                  <a:pt x="15583" y="7750"/>
                  <a:pt x="15093" y="7382"/>
                </a:cubicBezTo>
                <a:cubicBezTo>
                  <a:pt x="14625" y="7030"/>
                  <a:pt x="14469" y="6523"/>
                  <a:pt x="14469" y="5716"/>
                </a:cubicBezTo>
                <a:cubicBezTo>
                  <a:pt x="14469" y="5716"/>
                  <a:pt x="14469" y="5716"/>
                  <a:pt x="14469" y="162"/>
                </a:cubicBezTo>
                <a:cubicBezTo>
                  <a:pt x="14469" y="103"/>
                  <a:pt x="14493" y="67"/>
                  <a:pt x="14527" y="44"/>
                </a:cubicBezTo>
                <a:cubicBezTo>
                  <a:pt x="14568" y="16"/>
                  <a:pt x="14620" y="0"/>
                  <a:pt x="14706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6798" tIns="46798" rIns="46798" bIns="46798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" name="Titeltekst"/>
          <p:cNvSpPr txBox="1">
            <a:spLocks noGrp="1"/>
          </p:cNvSpPr>
          <p:nvPr>
            <p:ph type="title"/>
          </p:nvPr>
        </p:nvSpPr>
        <p:spPr>
          <a:xfrm>
            <a:off x="249858" y="3545116"/>
            <a:ext cx="10840030" cy="27064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Titeltekst</a:t>
            </a:r>
          </a:p>
        </p:txBody>
      </p:sp>
      <p:sp>
        <p:nvSpPr>
          <p:cNvPr id="10" name="Brødtekst, niveau et…"/>
          <p:cNvSpPr txBox="1">
            <a:spLocks noGrp="1"/>
          </p:cNvSpPr>
          <p:nvPr>
            <p:ph type="body" idx="1"/>
          </p:nvPr>
        </p:nvSpPr>
        <p:spPr>
          <a:xfrm>
            <a:off x="247072" y="1704975"/>
            <a:ext cx="10840030" cy="1660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rmAutofit/>
          </a:bodyPr>
          <a:lstStyle/>
          <a:p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1" name="Lysbillednummer"/>
          <p:cNvSpPr txBox="1">
            <a:spLocks noGrp="1"/>
          </p:cNvSpPr>
          <p:nvPr>
            <p:ph type="sldNum" sz="quarter" idx="2"/>
          </p:nvPr>
        </p:nvSpPr>
        <p:spPr>
          <a:xfrm>
            <a:off x="11506450" y="6636099"/>
            <a:ext cx="127001" cy="1270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>
              <a:spcBef>
                <a:spcPts val="400"/>
              </a:spcBef>
              <a:defRPr sz="700" b="1">
                <a:solidFill>
                  <a:srgbClr val="FFFFFF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ransition spd="med"/>
  <p:txStyles>
    <p:title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0" marR="0" indent="0" algn="l" defTabSz="914400" rtl="0" latinLnBrk="0">
        <a:lnSpc>
          <a:spcPct val="11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1pPr>
      <a:lvl2pPr marL="546000" marR="0" indent="-329998" algn="l" defTabSz="914400" rtl="0" latinLnBrk="0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3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2pPr>
      <a:lvl3pPr marL="747600" marR="0" indent="-330000" algn="l" defTabSz="914400" rtl="0" latinLnBrk="0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3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3pPr>
      <a:lvl4pPr marL="960000" marR="0" indent="-330000" algn="l" defTabSz="914400" rtl="0" latinLnBrk="0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sz="3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4pPr>
      <a:lvl5pPr marL="1157998" marR="0" indent="-330000" algn="l" defTabSz="914400" rtl="0" latinLnBrk="0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sz="3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5pPr>
      <a:lvl6pPr marL="1157998" marR="0" indent="-330000" algn="l" defTabSz="914400" rtl="0" latinLnBrk="0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sz="3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6pPr>
      <a:lvl7pPr marL="1157998" marR="0" indent="-330000" algn="l" defTabSz="914400" rtl="0" latinLnBrk="0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sz="3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7pPr>
      <a:lvl8pPr marL="1157998" marR="0" indent="-330000" algn="l" defTabSz="914400" rtl="0" latinLnBrk="0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sz="3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8pPr>
      <a:lvl9pPr marL="1157998" marR="0" indent="-330000" algn="l" defTabSz="914400" rtl="0" latinLnBrk="0">
        <a:lnSpc>
          <a:spcPct val="11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sz="30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7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lide Number Placeholder 2"/>
          <p:cNvSpPr txBox="1">
            <a:spLocks noGrp="1"/>
          </p:cNvSpPr>
          <p:nvPr>
            <p:ph type="sldNum" sz="quarter" idx="4294967295"/>
          </p:nvPr>
        </p:nvSpPr>
        <p:spPr>
          <a:xfrm rot="10800000">
            <a:off x="-125729" y="6849135"/>
            <a:ext cx="127001" cy="127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ite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pPr>
            <a:endParaRPr/>
          </a:p>
        </p:txBody>
      </p:sp>
      <p:pic>
        <p:nvPicPr>
          <p:cNvPr id="213" name="dtu_præs_Tegnebræt 1.png" descr="dtu_præs_Tegnebræt 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329"/>
            <a:ext cx="12179300" cy="68453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dtu_præs_Tegnebræt 1 kopi 8.png" descr="dtu_præs_Tegnebræt 1 kopi 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6329"/>
            <a:ext cx="12179300" cy="6845342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Step 2 - The manager does not participate…"/>
          <p:cNvSpPr txBox="1"/>
          <p:nvPr/>
        </p:nvSpPr>
        <p:spPr>
          <a:xfrm>
            <a:off x="6879100" y="1437216"/>
            <a:ext cx="2920048" cy="1264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596900" lvl="1" indent="-596900">
              <a:defRPr sz="1200" b="1"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Step 2 - The manager does not participate   </a:t>
            </a:r>
            <a:endParaRPr>
              <a:latin typeface="+mj-lt"/>
              <a:ea typeface="+mj-ea"/>
              <a:cs typeface="+mj-cs"/>
              <a:sym typeface="Helvetica"/>
            </a:endParaRPr>
          </a:p>
          <a:p>
            <a:pPr marL="140368" indent="-140368">
              <a:buSzPct val="100000"/>
              <a:buChar char="•"/>
              <a:defRPr sz="1200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Employees have a dialogue about experienced leadership behaviour using the leadership dialogue cards</a:t>
            </a:r>
          </a:p>
          <a:p>
            <a:pPr marL="140368" indent="-140368">
              <a:buSzPct val="100000"/>
              <a:buChar char="•"/>
              <a:defRPr sz="1200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HR partner facilitates</a:t>
            </a:r>
          </a:p>
        </p:txBody>
      </p:sp>
      <p:sp>
        <p:nvSpPr>
          <p:cNvPr id="216" name="Step 1 - The manager participates…"/>
          <p:cNvSpPr txBox="1"/>
          <p:nvPr/>
        </p:nvSpPr>
        <p:spPr>
          <a:xfrm>
            <a:off x="3069100" y="5446357"/>
            <a:ext cx="2621383" cy="90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200" b="1"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Step 1 - The manager participates</a:t>
            </a:r>
          </a:p>
          <a:p>
            <a:pPr marL="140368" indent="-140368">
              <a:buSzPct val="100000"/>
              <a:buChar char="•"/>
              <a:defRPr sz="1200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Manager shares own dialogue cards </a:t>
            </a:r>
          </a:p>
          <a:p>
            <a:pPr marL="140368" indent="-140368">
              <a:buSzPct val="100000"/>
              <a:buChar char="•"/>
              <a:defRPr sz="1200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Invites to dialogue and asks for feedback</a:t>
            </a:r>
          </a:p>
        </p:txBody>
      </p:sp>
      <p:sp>
        <p:nvSpPr>
          <p:cNvPr id="217" name="Next step (after)"/>
          <p:cNvSpPr txBox="1"/>
          <p:nvPr/>
        </p:nvSpPr>
        <p:spPr>
          <a:xfrm>
            <a:off x="9533400" y="4167716"/>
            <a:ext cx="1236625" cy="147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1200" b="1"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lvl1pPr>
          </a:lstStyle>
          <a:p>
            <a:r>
              <a:t>Next step (after)</a:t>
            </a:r>
          </a:p>
        </p:txBody>
      </p:sp>
      <p:sp>
        <p:nvSpPr>
          <p:cNvPr id="218" name="Step 3 - The manager does not participate…"/>
          <p:cNvSpPr txBox="1"/>
          <p:nvPr/>
        </p:nvSpPr>
        <p:spPr>
          <a:xfrm>
            <a:off x="7069600" y="5370157"/>
            <a:ext cx="2621383" cy="940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596900" indent="-596900">
              <a:defRPr sz="1200" b="1"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Step 3 - The manager does not participate   </a:t>
            </a:r>
          </a:p>
          <a:p>
            <a:pPr marL="140368" indent="-140368">
              <a:buSzPct val="100000"/>
              <a:buChar char="•"/>
              <a:defRPr sz="1200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Manager</a:t>
            </a:r>
            <a:r>
              <a:rPr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t>listens</a:t>
            </a:r>
          </a:p>
          <a:p>
            <a:pPr marL="140368" indent="-140368">
              <a:buSzPct val="100000"/>
              <a:buChar char="•"/>
              <a:defRPr sz="1200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Invites to further dialogue</a:t>
            </a:r>
          </a:p>
        </p:txBody>
      </p:sp>
      <p:sp>
        <p:nvSpPr>
          <p:cNvPr id="219" name="Getting ready (before)"/>
          <p:cNvSpPr txBox="1"/>
          <p:nvPr/>
        </p:nvSpPr>
        <p:spPr>
          <a:xfrm>
            <a:off x="821200" y="4167716"/>
            <a:ext cx="2136771" cy="147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1200" b="1"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Getting ready (before)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tep 1  - The manager participat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lvl1pPr>
          </a:lstStyle>
          <a:p>
            <a:r>
              <a:t>Step 1  - The manager participate</a:t>
            </a:r>
          </a:p>
        </p:txBody>
      </p:sp>
      <p:pic>
        <p:nvPicPr>
          <p:cNvPr id="238" name="dtu_præs_Tegnebræt 1 kopi 11.png" descr="dtu_præs_Tegnebræt 1 kopi 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879"/>
            <a:ext cx="12179300" cy="6842242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Billedtekst"/>
          <p:cNvSpPr/>
          <p:nvPr/>
        </p:nvSpPr>
        <p:spPr>
          <a:xfrm>
            <a:off x="7131050" y="3278187"/>
            <a:ext cx="4396582" cy="23566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061" y="0"/>
                </a:moveTo>
                <a:lnTo>
                  <a:pt x="2281" y="1615"/>
                </a:lnTo>
                <a:lnTo>
                  <a:pt x="390" y="1615"/>
                </a:lnTo>
                <a:cubicBezTo>
                  <a:pt x="174" y="1615"/>
                  <a:pt x="0" y="1940"/>
                  <a:pt x="0" y="2343"/>
                </a:cubicBezTo>
                <a:lnTo>
                  <a:pt x="0" y="20872"/>
                </a:lnTo>
                <a:cubicBezTo>
                  <a:pt x="0" y="21275"/>
                  <a:pt x="174" y="21600"/>
                  <a:pt x="390" y="21600"/>
                </a:cubicBezTo>
                <a:lnTo>
                  <a:pt x="21208" y="21600"/>
                </a:lnTo>
                <a:cubicBezTo>
                  <a:pt x="21424" y="21600"/>
                  <a:pt x="21600" y="21275"/>
                  <a:pt x="21600" y="20872"/>
                </a:cubicBezTo>
                <a:lnTo>
                  <a:pt x="21600" y="2343"/>
                </a:lnTo>
                <a:cubicBezTo>
                  <a:pt x="21600" y="1940"/>
                  <a:pt x="21424" y="1615"/>
                  <a:pt x="21208" y="1615"/>
                </a:cubicBezTo>
                <a:lnTo>
                  <a:pt x="3841" y="1615"/>
                </a:lnTo>
                <a:lnTo>
                  <a:pt x="3061" y="0"/>
                </a:lnTo>
                <a:close/>
              </a:path>
            </a:pathLst>
          </a:custGeom>
          <a:solidFill>
            <a:srgbClr val="DADADA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endParaRPr/>
          </a:p>
        </p:txBody>
      </p:sp>
      <p:sp>
        <p:nvSpPr>
          <p:cNvPr id="240" name="Guiding questions…"/>
          <p:cNvSpPr txBox="1"/>
          <p:nvPr/>
        </p:nvSpPr>
        <p:spPr>
          <a:xfrm>
            <a:off x="7509867" y="3793868"/>
            <a:ext cx="3781277" cy="1508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b="1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Guiding questions</a:t>
            </a:r>
          </a:p>
          <a:p>
            <a:pPr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The manager shares own thoughts about:</a:t>
            </a:r>
          </a:p>
          <a:p>
            <a:pPr marL="180473" indent="-180473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What do I want to achieve with my leadership?</a:t>
            </a:r>
          </a:p>
          <a:p>
            <a:pPr marL="180473" indent="-180473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Where is our unit heading?</a:t>
            </a:r>
          </a:p>
        </p:txBody>
      </p:sp>
      <p:sp>
        <p:nvSpPr>
          <p:cNvPr id="241" name="What will happen…"/>
          <p:cNvSpPr txBox="1"/>
          <p:nvPr/>
        </p:nvSpPr>
        <p:spPr>
          <a:xfrm>
            <a:off x="1794867" y="1774568"/>
            <a:ext cx="4733380" cy="1750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b="1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What will happen</a:t>
            </a: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The manager sets the framework of the meeting Introducerer DTU Ledelsesdialoger</a:t>
            </a: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Shares the choices of own three cards ​</a:t>
            </a:r>
            <a:endParaRPr>
              <a:latin typeface="+mj-lt"/>
              <a:ea typeface="+mj-ea"/>
              <a:cs typeface="+mj-cs"/>
              <a:sym typeface="Helvetica"/>
            </a:endParaRP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Presents own thoughts about future leadership development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Billedtekst"/>
          <p:cNvSpPr/>
          <p:nvPr/>
        </p:nvSpPr>
        <p:spPr>
          <a:xfrm>
            <a:off x="7131050" y="3278187"/>
            <a:ext cx="4396582" cy="30980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061" y="0"/>
                </a:moveTo>
                <a:lnTo>
                  <a:pt x="2281" y="1229"/>
                </a:lnTo>
                <a:lnTo>
                  <a:pt x="390" y="1229"/>
                </a:lnTo>
                <a:cubicBezTo>
                  <a:pt x="174" y="1229"/>
                  <a:pt x="0" y="1476"/>
                  <a:pt x="0" y="1782"/>
                </a:cubicBezTo>
                <a:lnTo>
                  <a:pt x="0" y="21047"/>
                </a:lnTo>
                <a:cubicBezTo>
                  <a:pt x="0" y="21353"/>
                  <a:pt x="174" y="21600"/>
                  <a:pt x="390" y="21600"/>
                </a:cubicBezTo>
                <a:lnTo>
                  <a:pt x="21208" y="21600"/>
                </a:lnTo>
                <a:cubicBezTo>
                  <a:pt x="21424" y="21600"/>
                  <a:pt x="21600" y="21353"/>
                  <a:pt x="21600" y="21047"/>
                </a:cubicBezTo>
                <a:lnTo>
                  <a:pt x="21600" y="1782"/>
                </a:lnTo>
                <a:cubicBezTo>
                  <a:pt x="21600" y="1476"/>
                  <a:pt x="21424" y="1229"/>
                  <a:pt x="21208" y="1229"/>
                </a:cubicBezTo>
                <a:lnTo>
                  <a:pt x="3841" y="1229"/>
                </a:lnTo>
                <a:lnTo>
                  <a:pt x="3061" y="0"/>
                </a:lnTo>
                <a:close/>
              </a:path>
            </a:pathLst>
          </a:custGeom>
          <a:solidFill>
            <a:srgbClr val="DADADA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endParaRPr/>
          </a:p>
        </p:txBody>
      </p:sp>
      <p:sp>
        <p:nvSpPr>
          <p:cNvPr id="244" name="Step 2 – The manager does not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Step 2 – The manager does not </a:t>
            </a:r>
          </a:p>
          <a:p>
            <a:pPr>
              <a:defRPr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participate</a:t>
            </a:r>
          </a:p>
        </p:txBody>
      </p:sp>
      <p:pic>
        <p:nvPicPr>
          <p:cNvPr id="245" name="dtu_præs_Tegnebræt 1 kopi 12.png" descr="dtu_præs_Tegnebræt 1 kopi 1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879"/>
            <a:ext cx="12179300" cy="6842242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What will happen…"/>
          <p:cNvSpPr txBox="1"/>
          <p:nvPr/>
        </p:nvSpPr>
        <p:spPr>
          <a:xfrm>
            <a:off x="1794867" y="1774568"/>
            <a:ext cx="4733380" cy="1791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b="1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What will happen</a:t>
            </a: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Employees take turns ​and share their choices of dialogue cards</a:t>
            </a: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Clarifies</a:t>
            </a:r>
            <a:r>
              <a:rPr i="1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t>why they have chosen each  particular card​</a:t>
            </a:r>
            <a:endParaRPr>
              <a:latin typeface="+mj-lt"/>
              <a:ea typeface="+mj-ea"/>
              <a:cs typeface="+mj-cs"/>
              <a:sym typeface="Helvetica"/>
            </a:endParaRP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HR facilitates (three rounds)</a:t>
            </a:r>
          </a:p>
        </p:txBody>
      </p:sp>
      <p:sp>
        <p:nvSpPr>
          <p:cNvPr id="247" name="Guiding questions…"/>
          <p:cNvSpPr txBox="1"/>
          <p:nvPr/>
        </p:nvSpPr>
        <p:spPr>
          <a:xfrm>
            <a:off x="7509867" y="3717668"/>
            <a:ext cx="3781277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b="1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Guiding questions</a:t>
            </a:r>
          </a:p>
          <a:p>
            <a:pPr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Employees give input to continued dialogue:</a:t>
            </a: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What is appreciated?</a:t>
            </a:r>
            <a:endParaRPr>
              <a:latin typeface="+mj-lt"/>
              <a:ea typeface="+mj-ea"/>
              <a:cs typeface="+mj-cs"/>
              <a:sym typeface="Helvetica"/>
            </a:endParaRP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What can the manager tone up and down?</a:t>
            </a: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rPr>
                <a:latin typeface="+mj-lt"/>
                <a:ea typeface="+mj-ea"/>
                <a:cs typeface="+mj-cs"/>
                <a:sym typeface="Helvetica"/>
              </a:rPr>
              <a:t>How can the employees contribute to strengthen the cooperation?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Billedtekst"/>
          <p:cNvSpPr/>
          <p:nvPr/>
        </p:nvSpPr>
        <p:spPr>
          <a:xfrm>
            <a:off x="7131050" y="3278187"/>
            <a:ext cx="4396582" cy="30980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061" y="0"/>
                </a:moveTo>
                <a:lnTo>
                  <a:pt x="2281" y="1229"/>
                </a:lnTo>
                <a:lnTo>
                  <a:pt x="390" y="1229"/>
                </a:lnTo>
                <a:cubicBezTo>
                  <a:pt x="174" y="1229"/>
                  <a:pt x="0" y="1476"/>
                  <a:pt x="0" y="1782"/>
                </a:cubicBezTo>
                <a:lnTo>
                  <a:pt x="0" y="21047"/>
                </a:lnTo>
                <a:cubicBezTo>
                  <a:pt x="0" y="21353"/>
                  <a:pt x="174" y="21600"/>
                  <a:pt x="390" y="21600"/>
                </a:cubicBezTo>
                <a:lnTo>
                  <a:pt x="21208" y="21600"/>
                </a:lnTo>
                <a:cubicBezTo>
                  <a:pt x="21424" y="21600"/>
                  <a:pt x="21600" y="21353"/>
                  <a:pt x="21600" y="21047"/>
                </a:cubicBezTo>
                <a:lnTo>
                  <a:pt x="21600" y="1782"/>
                </a:lnTo>
                <a:cubicBezTo>
                  <a:pt x="21600" y="1476"/>
                  <a:pt x="21424" y="1229"/>
                  <a:pt x="21208" y="1229"/>
                </a:cubicBezTo>
                <a:lnTo>
                  <a:pt x="3841" y="1229"/>
                </a:lnTo>
                <a:lnTo>
                  <a:pt x="3061" y="0"/>
                </a:lnTo>
                <a:close/>
              </a:path>
            </a:pathLst>
          </a:custGeom>
          <a:solidFill>
            <a:srgbClr val="DADADA"/>
          </a:solidFill>
          <a:ln w="12700">
            <a:miter lim="400000"/>
          </a:ln>
        </p:spPr>
        <p:txBody>
          <a:bodyPr lIns="46798" tIns="46798" rIns="46798" bIns="46798" anchor="ctr"/>
          <a:lstStyle/>
          <a:p>
            <a:endParaRPr/>
          </a:p>
        </p:txBody>
      </p:sp>
      <p:sp>
        <p:nvSpPr>
          <p:cNvPr id="250" name="Step 3 – The manager participates…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Step 3 – The manager participates </a:t>
            </a:r>
          </a:p>
          <a:p>
            <a:pPr>
              <a:defRPr>
                <a:solidFill>
                  <a:schemeClr val="accent1"/>
                </a:solidFill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again</a:t>
            </a:r>
          </a:p>
        </p:txBody>
      </p:sp>
      <p:pic>
        <p:nvPicPr>
          <p:cNvPr id="251" name="dtu_præs_Tegnebræt 1 kopi 13.png" descr="dtu_præs_Tegnebræt 1 kopi 1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879"/>
            <a:ext cx="12179300" cy="6842242"/>
          </a:xfrm>
          <a:prstGeom prst="rect">
            <a:avLst/>
          </a:prstGeom>
          <a:ln w="12700">
            <a:miter lim="400000"/>
          </a:ln>
        </p:spPr>
      </p:pic>
      <p:sp>
        <p:nvSpPr>
          <p:cNvPr id="252" name="What will happen…"/>
          <p:cNvSpPr txBox="1"/>
          <p:nvPr/>
        </p:nvSpPr>
        <p:spPr>
          <a:xfrm>
            <a:off x="1794867" y="1774568"/>
            <a:ext cx="4733380" cy="1791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b="1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What will happen</a:t>
            </a:r>
          </a:p>
          <a:p>
            <a:pPr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The employees share: Clarifies</a:t>
            </a:r>
            <a:r>
              <a:rPr i="1">
                <a:latin typeface="+mj-lt"/>
                <a:ea typeface="+mj-ea"/>
                <a:cs typeface="+mj-cs"/>
                <a:sym typeface="Helvetica"/>
              </a:rPr>
              <a:t> </a:t>
            </a:r>
            <a:r>
              <a:t>why they have chosen each  particular card​</a:t>
            </a:r>
            <a:endParaRPr>
              <a:latin typeface="+mj-lt"/>
              <a:ea typeface="+mj-ea"/>
              <a:cs typeface="+mj-cs"/>
              <a:sym typeface="Helvetica"/>
            </a:endParaRP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Supports the </a:t>
            </a:r>
            <a:r>
              <a:rPr>
                <a:solidFill>
                  <a:srgbClr val="202124"/>
                </a:solidFill>
              </a:rPr>
              <a:t>dialogue e.g. by repeating what is being said</a:t>
            </a: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rPr>
                <a:solidFill>
                  <a:srgbClr val="202124"/>
                </a:solidFill>
              </a:rPr>
              <a:t>Invites to further dialogue</a:t>
            </a:r>
          </a:p>
        </p:txBody>
      </p:sp>
      <p:sp>
        <p:nvSpPr>
          <p:cNvPr id="253" name="Guiding questions…"/>
          <p:cNvSpPr txBox="1"/>
          <p:nvPr/>
        </p:nvSpPr>
        <p:spPr>
          <a:xfrm>
            <a:off x="7509867" y="3717668"/>
            <a:ext cx="3781277" cy="2473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b="1"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Guiding questions</a:t>
            </a: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What is important for the employee to share?</a:t>
            </a:r>
            <a:endParaRPr>
              <a:latin typeface="+mj-lt"/>
              <a:ea typeface="+mj-ea"/>
              <a:cs typeface="+mj-cs"/>
              <a:sym typeface="Helvetica"/>
            </a:endParaRP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Which input do the employees wish to share about, what the manager can tone up or down​?</a:t>
            </a:r>
          </a:p>
          <a:p>
            <a:pPr marL="160421" indent="-160421">
              <a:buSzPct val="100000"/>
              <a:buChar char="•"/>
              <a:defRPr>
                <a:latin typeface="Neo Sans W1G"/>
                <a:ea typeface="Neo Sans W1G"/>
                <a:cs typeface="Neo Sans W1G"/>
                <a:sym typeface="Neo Sans W1G"/>
              </a:defRPr>
            </a:pPr>
            <a:r>
              <a:t>Which input do the employees wish to share about; how they can contribute to strengthen the cooperation?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Blank">
  <a:themeElements>
    <a:clrScheme name="Blan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0000FF"/>
      </a:hlink>
      <a:folHlink>
        <a:srgbClr val="FF00FF"/>
      </a:folHlink>
    </a:clrScheme>
    <a:fontScheme name="Blank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Blan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6798" tIns="46798" rIns="46798" bIns="4679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nk">
  <a:themeElements>
    <a:clrScheme name="Blan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0000FF"/>
      </a:hlink>
      <a:folHlink>
        <a:srgbClr val="FF00FF"/>
      </a:folHlink>
    </a:clrScheme>
    <a:fontScheme name="Blank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Blan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6798" tIns="46798" rIns="46798" bIns="4679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90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289</Words>
  <Application>Microsoft Office PowerPoint</Application>
  <PresentationFormat>Custom</PresentationFormat>
  <Paragraphs>42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Helvetica</vt:lpstr>
      <vt:lpstr>Neo Sans W1G</vt:lpstr>
      <vt:lpstr>Verdana</vt:lpstr>
      <vt:lpstr>Blank</vt:lpstr>
      <vt:lpstr>PowerPoint Presentation</vt:lpstr>
      <vt:lpstr>PowerPoint Presentation</vt:lpstr>
      <vt:lpstr>Step 1  - The manager participate</vt:lpstr>
      <vt:lpstr>Step 2 – The manager does not  participate</vt:lpstr>
      <vt:lpstr>Step 3 – The manager participates  again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Nina Fog</dc:creator>
  <cp:lastModifiedBy>Nina Fog</cp:lastModifiedBy>
  <cp:revision>1</cp:revision>
  <dcterms:modified xsi:type="dcterms:W3CDTF">2021-07-07T10:01:09Z</dcterms:modified>
</cp:coreProperties>
</file>