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Witt" initials="LW" lastIdx="5" clrIdx="0">
    <p:extLst>
      <p:ext uri="{19B8F6BF-5375-455C-9EA6-DF929625EA0E}">
        <p15:presenceInfo xmlns:p15="http://schemas.microsoft.com/office/powerpoint/2012/main" userId="S-1-5-21-4207196655-1284807994-987816898-1413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ED8"/>
          </a:solidFill>
        </a:fill>
      </a:tcStyle>
    </a:wholeTbl>
    <a:band2H>
      <a:tcTxStyle/>
      <a:tcStyle>
        <a:tcBdr/>
        <a:fill>
          <a:solidFill>
            <a:srgbClr val="E7F6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ED5CC"/>
          </a:solidFill>
        </a:fill>
      </a:tcStyle>
    </a:wholeTbl>
    <a:band2H>
      <a:tcTxStyle/>
      <a:tcStyle>
        <a:tcBdr/>
        <a:fill>
          <a:solidFill>
            <a:srgbClr val="FEEB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55" autoAdjust="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9" name="Shape 1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 B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8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29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30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31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32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33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34" name="Brødtekst, niveau et…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 and two picture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7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7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7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7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8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6048674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79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1774725" y="1706328"/>
            <a:ext cx="6048674" cy="4545578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8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8331213" y="849733"/>
            <a:ext cx="3859202" cy="2505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1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8331213" y="3563718"/>
            <a:ext cx="3859202" cy="25056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2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pictures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0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1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92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93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94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5" name="Titeltekst"/>
          <p:cNvSpPr txBox="1">
            <a:spLocks noGrp="1"/>
          </p:cNvSpPr>
          <p:nvPr>
            <p:ph type="title"/>
          </p:nvPr>
        </p:nvSpPr>
        <p:spPr>
          <a:xfrm>
            <a:off x="4221360" y="426125"/>
            <a:ext cx="6865740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96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4221360" y="1706328"/>
            <a:ext cx="6865740" cy="4545578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97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-3" y="1314521"/>
            <a:ext cx="3708003" cy="24552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8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-3" y="3968153"/>
            <a:ext cx="3708003" cy="24552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hree column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07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08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09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10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1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12" name="Titeltekst"/>
          <p:cNvSpPr txBox="1">
            <a:spLocks noGrp="1"/>
          </p:cNvSpPr>
          <p:nvPr>
            <p:ph type="title"/>
          </p:nvPr>
        </p:nvSpPr>
        <p:spPr>
          <a:xfrm>
            <a:off x="247650" y="980725"/>
            <a:ext cx="3740400" cy="41811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24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13" name="Brødtekst, niveau et…"/>
          <p:cNvSpPr txBox="1">
            <a:spLocks noGrp="1"/>
          </p:cNvSpPr>
          <p:nvPr>
            <p:ph type="body" sz="quarter" idx="1"/>
          </p:nvPr>
        </p:nvSpPr>
        <p:spPr>
          <a:xfrm>
            <a:off x="247650" y="4407148"/>
            <a:ext cx="3740400" cy="1844427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200"/>
              </a:spcBef>
              <a:buSzPct val="100000"/>
              <a:buChar char="•"/>
              <a:defRPr sz="12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14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222750" y="979200"/>
            <a:ext cx="3740400" cy="417769"/>
          </a:xfrm>
          <a:prstGeom prst="rect">
            <a:avLst/>
          </a:prstGeom>
        </p:spPr>
        <p:txBody>
          <a:bodyPr/>
          <a:lstStyle/>
          <a:p>
            <a: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5" name="Text Placeholder 22"/>
          <p:cNvSpPr>
            <a:spLocks noGrp="1"/>
          </p:cNvSpPr>
          <p:nvPr>
            <p:ph type="body" sz="quarter" idx="14"/>
          </p:nvPr>
        </p:nvSpPr>
        <p:spPr>
          <a:xfrm>
            <a:off x="8197850" y="979200"/>
            <a:ext cx="3740400" cy="417769"/>
          </a:xfrm>
          <a:prstGeom prst="rect">
            <a:avLst/>
          </a:prstGeom>
        </p:spPr>
        <p:txBody>
          <a:bodyPr/>
          <a:lstStyle/>
          <a:p>
            <a: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47650" y="1546281"/>
            <a:ext cx="3740400" cy="2664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7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223148" y="1548579"/>
            <a:ext cx="3740402" cy="2664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198646" y="1546281"/>
            <a:ext cx="3740402" cy="2664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Kun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27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28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29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30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3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32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9312376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33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ogo og footer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41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42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43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44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45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46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/Pause B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6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6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6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6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8" name="Background"/>
          <p:cNvSpPr/>
          <p:nvPr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9" name="Logo color"/>
          <p:cNvSpPr/>
          <p:nvPr/>
        </p:nvSpPr>
        <p:spPr>
          <a:xfrm>
            <a:off x="4870539" y="1651372"/>
            <a:ext cx="2388325" cy="348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0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2" name="Lysbillednummer"/>
          <p:cNvSpPr txBox="1">
            <a:spLocks noGrp="1"/>
          </p:cNvSpPr>
          <p:nvPr>
            <p:ph type="sldNum" sz="quarter" idx="2"/>
          </p:nvPr>
        </p:nvSpPr>
        <p:spPr>
          <a:xfrm rot="10800000" flipH="1">
            <a:off x="0" y="6849134"/>
            <a:ext cx="127000" cy="127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8" name="Logo white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" name="Titeltekst"/>
          <p:cNvSpPr txBox="1">
            <a:spLocks noGrp="1"/>
          </p:cNvSpPr>
          <p:nvPr>
            <p:ph type="title"/>
          </p:nvPr>
        </p:nvSpPr>
        <p:spPr>
          <a:xfrm>
            <a:off x="249858" y="3545116"/>
            <a:ext cx="10840030" cy="27064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Titeltekst</a:t>
            </a:r>
          </a:p>
        </p:txBody>
      </p:sp>
      <p:sp>
        <p:nvSpPr>
          <p:cNvPr id="10" name="Brødtekst, niveau et…"/>
          <p:cNvSpPr txBox="1">
            <a:spLocks noGrp="1"/>
          </p:cNvSpPr>
          <p:nvPr>
            <p:ph type="body" idx="1"/>
          </p:nvPr>
        </p:nvSpPr>
        <p:spPr>
          <a:xfrm>
            <a:off x="247072" y="1704975"/>
            <a:ext cx="10840030" cy="1660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1" name="Lysbillednummer"/>
          <p:cNvSpPr txBox="1">
            <a:spLocks noGrp="1"/>
          </p:cNvSpPr>
          <p:nvPr>
            <p:ph type="sldNum" sz="quarter" idx="2"/>
          </p:nvPr>
        </p:nvSpPr>
        <p:spPr>
          <a:xfrm>
            <a:off x="11506450" y="6636099"/>
            <a:ext cx="127001" cy="1270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9" r:id="rId7"/>
  </p:sldLayoutIdLst>
  <p:transition spd="med"/>
  <p:txStyles>
    <p:titleStyle>
      <a:lvl1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1pPr>
      <a:lvl2pPr marL="546000" marR="0" indent="-329998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–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2pPr>
      <a:lvl3pPr marL="747600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3pPr>
      <a:lvl4pPr marL="960000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–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4pPr>
      <a:lvl5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5pPr>
      <a:lvl6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6pPr>
      <a:lvl7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7pPr>
      <a:lvl8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8pPr>
      <a:lvl9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endParaRPr/>
          </a:p>
        </p:txBody>
      </p:sp>
      <p:pic>
        <p:nvPicPr>
          <p:cNvPr id="213" name="dtu_præs_Tegnebræt 1.png" descr="dtu_præs_Tegnebræt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9"/>
            <a:ext cx="12179300" cy="684534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dtu_præs_Tegnebræt 1 kopi 8.png" descr="dtu_præs_Tegnebræt 1 kopi 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29"/>
            <a:ext cx="12179300" cy="6845342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Step 2 - The manager does not participate…"/>
          <p:cNvSpPr txBox="1"/>
          <p:nvPr/>
        </p:nvSpPr>
        <p:spPr>
          <a:xfrm>
            <a:off x="7438939" y="1180348"/>
            <a:ext cx="4354957" cy="969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596900" lvl="1" indent="-596900"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Step 2 - The manager does not participate   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Employees have a dialogue about experienced leadership </a:t>
            </a:r>
            <a:r>
              <a:rPr dirty="0" err="1"/>
              <a:t>behaviour</a:t>
            </a:r>
            <a:r>
              <a:rPr dirty="0"/>
              <a:t> using the leadership dialogue cards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HR partner facilitates</a:t>
            </a:r>
          </a:p>
        </p:txBody>
      </p:sp>
      <p:sp>
        <p:nvSpPr>
          <p:cNvPr id="216" name="Step 1 - The manager participates…"/>
          <p:cNvSpPr txBox="1"/>
          <p:nvPr/>
        </p:nvSpPr>
        <p:spPr>
          <a:xfrm>
            <a:off x="2136710" y="5446357"/>
            <a:ext cx="3553773" cy="784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Step 1 - The manager participates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Manager shares own dialogue cards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Invites to dialogue and asks for feedback</a:t>
            </a:r>
          </a:p>
        </p:txBody>
      </p:sp>
      <p:sp>
        <p:nvSpPr>
          <p:cNvPr id="217" name="Next step (after)"/>
          <p:cNvSpPr txBox="1"/>
          <p:nvPr/>
        </p:nvSpPr>
        <p:spPr>
          <a:xfrm>
            <a:off x="9533400" y="4167716"/>
            <a:ext cx="1236625" cy="14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lvl1pPr>
          </a:lstStyle>
          <a:p>
            <a:r>
              <a:t>Next step (after)</a:t>
            </a:r>
          </a:p>
        </p:txBody>
      </p:sp>
      <p:sp>
        <p:nvSpPr>
          <p:cNvPr id="218" name="Step 3 - The manager does not participate…"/>
          <p:cNvSpPr txBox="1"/>
          <p:nvPr/>
        </p:nvSpPr>
        <p:spPr>
          <a:xfrm>
            <a:off x="7144248" y="5370157"/>
            <a:ext cx="3800563" cy="784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596900" indent="-596900"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Step 3 - The manager participate</a:t>
            </a:r>
            <a:r>
              <a:rPr lang="da-DK" dirty="0"/>
              <a:t>s</a:t>
            </a:r>
            <a:r>
              <a:rPr dirty="0"/>
              <a:t>  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Manager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dirty="0"/>
              <a:t>listens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rPr dirty="0"/>
              <a:t>Invites to further dialogue</a:t>
            </a:r>
          </a:p>
        </p:txBody>
      </p:sp>
      <p:sp>
        <p:nvSpPr>
          <p:cNvPr id="219" name="Getting ready (before)"/>
          <p:cNvSpPr txBox="1"/>
          <p:nvPr/>
        </p:nvSpPr>
        <p:spPr>
          <a:xfrm>
            <a:off x="821200" y="4167716"/>
            <a:ext cx="2136771" cy="14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Getting ready (before)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6798" tIns="46798" rIns="46798" bIns="4679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6798" tIns="46798" rIns="46798" bIns="4679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Verdana</vt:lpstr>
      <vt:lpstr>Blank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Nina Fog</dc:creator>
  <cp:lastModifiedBy>Nils Sibast Bjerregård</cp:lastModifiedBy>
  <cp:revision>8</cp:revision>
  <dcterms:modified xsi:type="dcterms:W3CDTF">2024-09-19T13:03:08Z</dcterms:modified>
</cp:coreProperties>
</file>