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63" r:id="rId3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9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ED8"/>
          </a:solidFill>
        </a:fill>
      </a:tcStyle>
    </a:wholeTbl>
    <a:band2H>
      <a:tcTxStyle/>
      <a:tcStyle>
        <a:tcBdr/>
        <a:fill>
          <a:solidFill>
            <a:srgbClr val="E7F6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D5CC"/>
          </a:solidFill>
        </a:fill>
      </a:tcStyle>
    </a:wholeTbl>
    <a:band2H>
      <a:tcTxStyle/>
      <a:tcStyle>
        <a:tcBdr/>
        <a:fill>
          <a:solidFill>
            <a:srgbClr val="FEEB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9" name="Shape 1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28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29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30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31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32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33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34" name="Brødtekst, niveau et…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5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 and two picture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7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7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7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8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6048674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79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1774725" y="1706328"/>
            <a:ext cx="6048674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8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8331213" y="849733"/>
            <a:ext cx="3859202" cy="2505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8331213" y="3563718"/>
            <a:ext cx="3859202" cy="25056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2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pictures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1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92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93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94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5" name="Titeltekst"/>
          <p:cNvSpPr txBox="1">
            <a:spLocks noGrp="1"/>
          </p:cNvSpPr>
          <p:nvPr>
            <p:ph type="title"/>
          </p:nvPr>
        </p:nvSpPr>
        <p:spPr>
          <a:xfrm>
            <a:off x="4221360" y="426125"/>
            <a:ext cx="6865740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96" name="Brødtekst, niveau et…"/>
          <p:cNvSpPr txBox="1">
            <a:spLocks noGrp="1"/>
          </p:cNvSpPr>
          <p:nvPr>
            <p:ph type="body" sz="half" idx="1"/>
          </p:nvPr>
        </p:nvSpPr>
        <p:spPr>
          <a:xfrm>
            <a:off x="4221360" y="1706328"/>
            <a:ext cx="6865740" cy="4545578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40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97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-3" y="1314521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8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-3" y="3968153"/>
            <a:ext cx="3708003" cy="24552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hree column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0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0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0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1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1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12" name="Titeltekst"/>
          <p:cNvSpPr txBox="1">
            <a:spLocks noGrp="1"/>
          </p:cNvSpPr>
          <p:nvPr>
            <p:ph type="title"/>
          </p:nvPr>
        </p:nvSpPr>
        <p:spPr>
          <a:xfrm>
            <a:off x="247650" y="980725"/>
            <a:ext cx="3740400" cy="41811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4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13" name="Brødtekst, niveau et…"/>
          <p:cNvSpPr txBox="1">
            <a:spLocks noGrp="1"/>
          </p:cNvSpPr>
          <p:nvPr>
            <p:ph type="body" sz="quarter" idx="1"/>
          </p:nvPr>
        </p:nvSpPr>
        <p:spPr>
          <a:xfrm>
            <a:off x="247650" y="4407148"/>
            <a:ext cx="3740400" cy="1844427"/>
          </a:xfrm>
          <a:prstGeom prst="rect">
            <a:avLst/>
          </a:prstGeom>
        </p:spPr>
        <p:txBody>
          <a:bodyPr anchor="t"/>
          <a:lstStyle>
            <a:lvl1pPr marL="198000" indent="-198000">
              <a:lnSpc>
                <a:spcPct val="100000"/>
              </a:lnSpc>
              <a:spcBef>
                <a:spcPts val="200"/>
              </a:spcBef>
              <a:buSzPct val="100000"/>
              <a:buChar char="•"/>
              <a:defRPr sz="1200">
                <a:solidFill>
                  <a:srgbClr val="000000"/>
                </a:solidFill>
              </a:defRPr>
            </a:lvl1pPr>
            <a:lvl2pPr marL="414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2pPr>
            <a:lvl3pPr marL="6156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3pPr>
            <a:lvl4pPr marL="828000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4pPr>
            <a:lvl5pPr marL="1025999" indent="-198000">
              <a:lnSpc>
                <a:spcPct val="100000"/>
              </a:lnSpc>
              <a:spcBef>
                <a:spcPts val="200"/>
              </a:spcBef>
              <a:defRPr sz="1200">
                <a:solidFill>
                  <a:srgbClr val="000000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4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2227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5" name="Text Placeholder 22"/>
          <p:cNvSpPr>
            <a:spLocks noGrp="1"/>
          </p:cNvSpPr>
          <p:nvPr>
            <p:ph type="body" sz="quarter" idx="14"/>
          </p:nvPr>
        </p:nvSpPr>
        <p:spPr>
          <a:xfrm>
            <a:off x="8197850" y="979200"/>
            <a:ext cx="3740400" cy="417769"/>
          </a:xfrm>
          <a:prstGeom prst="rect">
            <a:avLst/>
          </a:prstGeom>
        </p:spPr>
        <p:txBody>
          <a:bodyPr/>
          <a:lstStyle/>
          <a:p>
            <a:pPr marL="198000" indent="-198000">
              <a:lnSpc>
                <a:spcPct val="100000"/>
              </a:lnSpc>
              <a:spcBef>
                <a:spcPts val="400"/>
              </a:spcBef>
              <a:buSzPct val="100000"/>
              <a:buChar char="•"/>
              <a:defRPr sz="18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47650" y="1546281"/>
            <a:ext cx="3740400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7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223148" y="1548579"/>
            <a:ext cx="3740402" cy="2664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198646" y="1546281"/>
            <a:ext cx="3740402" cy="26640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9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un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27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28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29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30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3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32" name="Titeltekst"/>
          <p:cNvSpPr txBox="1">
            <a:spLocks noGrp="1"/>
          </p:cNvSpPr>
          <p:nvPr>
            <p:ph type="title"/>
          </p:nvPr>
        </p:nvSpPr>
        <p:spPr>
          <a:xfrm>
            <a:off x="1774725" y="426125"/>
            <a:ext cx="9312376" cy="972719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000">
                <a:solidFill>
                  <a:srgbClr val="000000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33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ogo og foot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41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2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43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44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45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46" name="Lysbilled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ront/Pause B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6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16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16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16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8" name="Background"/>
          <p:cNvSpPr/>
          <p:nvPr/>
        </p:nvSpPr>
        <p:spPr>
          <a:xfrm>
            <a:off x="0" y="0"/>
            <a:ext cx="12193200" cy="6861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69" name="Logo color"/>
          <p:cNvSpPr/>
          <p:nvPr/>
        </p:nvSpPr>
        <p:spPr>
          <a:xfrm>
            <a:off x="4870539" y="1651372"/>
            <a:ext cx="2388325" cy="348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170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1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2" name="Lysbillednummer"/>
          <p:cNvSpPr txBox="1">
            <a:spLocks noGrp="1"/>
          </p:cNvSpPr>
          <p:nvPr>
            <p:ph type="sldNum" sz="quarter" idx="2"/>
          </p:nvPr>
        </p:nvSpPr>
        <p:spPr>
          <a:xfrm rot="10800000" flipH="1">
            <a:off x="0" y="6849134"/>
            <a:ext cx="127000" cy="127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go color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3" name="Bottom bar"/>
          <p:cNvSpPr/>
          <p:nvPr/>
        </p:nvSpPr>
        <p:spPr>
          <a:xfrm>
            <a:off x="0" y="6541199"/>
            <a:ext cx="12193200" cy="3168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4" name="UserProfile.Offices.Workarea_{{DocumentLanguage}}text"/>
          <p:cNvSpPr txBox="1"/>
          <p:nvPr/>
        </p:nvSpPr>
        <p:spPr>
          <a:xfrm>
            <a:off x="1774725" y="6636099"/>
            <a:ext cx="339707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spcBef>
                <a:spcPts val="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DTU</a:t>
            </a:r>
          </a:p>
        </p:txBody>
      </p:sp>
      <p:sp>
        <p:nvSpPr>
          <p:cNvPr id="5" name="Form.Datedate"/>
          <p:cNvSpPr txBox="1"/>
          <p:nvPr/>
        </p:nvSpPr>
        <p:spPr>
          <a:xfrm>
            <a:off x="251362" y="6636099"/>
            <a:ext cx="110401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Date</a:t>
            </a:r>
          </a:p>
        </p:txBody>
      </p:sp>
      <p:sp>
        <p:nvSpPr>
          <p:cNvPr id="6" name="Form.PresentationTitletext"/>
          <p:cNvSpPr txBox="1"/>
          <p:nvPr/>
        </p:nvSpPr>
        <p:spPr>
          <a:xfrm>
            <a:off x="5591149" y="6636099"/>
            <a:ext cx="549595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spcBef>
                <a:spcPts val="400"/>
              </a:spcBef>
              <a:defRPr sz="700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Title</a:t>
            </a:r>
          </a:p>
        </p:txBody>
      </p:sp>
      <p:sp>
        <p:nvSpPr>
          <p:cNvPr id="7" name="Top bar"/>
          <p:cNvSpPr/>
          <p:nvPr/>
        </p:nvSpPr>
        <p:spPr>
          <a:xfrm>
            <a:off x="0" y="-2"/>
            <a:ext cx="12193200" cy="5040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6798" tIns="46798" rIns="46798" bIns="46798" anchor="ctr"/>
          <a:lstStyle/>
          <a:p>
            <a:pPr algn="ctr">
              <a:spcBef>
                <a:spcPts val="40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8" name="Logo white"/>
          <p:cNvSpPr/>
          <p:nvPr/>
        </p:nvSpPr>
        <p:spPr>
          <a:xfrm>
            <a:off x="251999" y="252000"/>
            <a:ext cx="419613" cy="61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97" y="18293"/>
                </a:moveTo>
                <a:cubicBezTo>
                  <a:pt x="10549" y="19881"/>
                  <a:pt x="11051" y="19881"/>
                  <a:pt x="17003" y="18293"/>
                </a:cubicBezTo>
                <a:cubicBezTo>
                  <a:pt x="17003" y="18293"/>
                  <a:pt x="17003" y="18293"/>
                  <a:pt x="21600" y="19949"/>
                </a:cubicBezTo>
                <a:cubicBezTo>
                  <a:pt x="21600" y="19949"/>
                  <a:pt x="21600" y="19949"/>
                  <a:pt x="17003" y="21600"/>
                </a:cubicBezTo>
                <a:cubicBezTo>
                  <a:pt x="11051" y="20016"/>
                  <a:pt x="10549" y="20016"/>
                  <a:pt x="4597" y="21600"/>
                </a:cubicBezTo>
                <a:cubicBezTo>
                  <a:pt x="4597" y="21600"/>
                  <a:pt x="4597" y="21600"/>
                  <a:pt x="0" y="19949"/>
                </a:cubicBezTo>
                <a:cubicBezTo>
                  <a:pt x="0" y="19949"/>
                  <a:pt x="0" y="19949"/>
                  <a:pt x="4597" y="18293"/>
                </a:cubicBezTo>
                <a:close/>
                <a:moveTo>
                  <a:pt x="4597" y="14200"/>
                </a:moveTo>
                <a:cubicBezTo>
                  <a:pt x="10549" y="15790"/>
                  <a:pt x="11051" y="15790"/>
                  <a:pt x="17003" y="14200"/>
                </a:cubicBezTo>
                <a:cubicBezTo>
                  <a:pt x="17003" y="14200"/>
                  <a:pt x="17003" y="14200"/>
                  <a:pt x="21600" y="15858"/>
                </a:cubicBezTo>
                <a:cubicBezTo>
                  <a:pt x="21600" y="15858"/>
                  <a:pt x="21600" y="15858"/>
                  <a:pt x="17003" y="17512"/>
                </a:cubicBezTo>
                <a:cubicBezTo>
                  <a:pt x="11051" y="15925"/>
                  <a:pt x="10549" y="15925"/>
                  <a:pt x="4597" y="17512"/>
                </a:cubicBezTo>
                <a:cubicBezTo>
                  <a:pt x="4597" y="17512"/>
                  <a:pt x="4597" y="17512"/>
                  <a:pt x="0" y="15858"/>
                </a:cubicBezTo>
                <a:cubicBezTo>
                  <a:pt x="0" y="15858"/>
                  <a:pt x="0" y="15858"/>
                  <a:pt x="4597" y="14200"/>
                </a:cubicBezTo>
                <a:close/>
                <a:moveTo>
                  <a:pt x="4597" y="10111"/>
                </a:moveTo>
                <a:cubicBezTo>
                  <a:pt x="10549" y="11702"/>
                  <a:pt x="11051" y="11702"/>
                  <a:pt x="17003" y="10111"/>
                </a:cubicBezTo>
                <a:cubicBezTo>
                  <a:pt x="17003" y="10111"/>
                  <a:pt x="17003" y="10111"/>
                  <a:pt x="21600" y="11769"/>
                </a:cubicBezTo>
                <a:cubicBezTo>
                  <a:pt x="21600" y="11769"/>
                  <a:pt x="21600" y="11769"/>
                  <a:pt x="17003" y="13423"/>
                </a:cubicBezTo>
                <a:cubicBezTo>
                  <a:pt x="11051" y="11837"/>
                  <a:pt x="10549" y="11837"/>
                  <a:pt x="4597" y="13423"/>
                </a:cubicBezTo>
                <a:cubicBezTo>
                  <a:pt x="4597" y="13423"/>
                  <a:pt x="4597" y="13423"/>
                  <a:pt x="0" y="11769"/>
                </a:cubicBezTo>
                <a:cubicBezTo>
                  <a:pt x="0" y="11769"/>
                  <a:pt x="0" y="11769"/>
                  <a:pt x="4597" y="10111"/>
                </a:cubicBezTo>
                <a:close/>
                <a:moveTo>
                  <a:pt x="2971" y="918"/>
                </a:moveTo>
                <a:lnTo>
                  <a:pt x="2971" y="6926"/>
                </a:lnTo>
                <a:cubicBezTo>
                  <a:pt x="2971" y="6926"/>
                  <a:pt x="2971" y="6926"/>
                  <a:pt x="3980" y="6926"/>
                </a:cubicBezTo>
                <a:cubicBezTo>
                  <a:pt x="4430" y="6926"/>
                  <a:pt x="4695" y="6878"/>
                  <a:pt x="4903" y="6708"/>
                </a:cubicBezTo>
                <a:cubicBezTo>
                  <a:pt x="5220" y="6447"/>
                  <a:pt x="5249" y="5917"/>
                  <a:pt x="5249" y="4849"/>
                </a:cubicBezTo>
                <a:cubicBezTo>
                  <a:pt x="5249" y="4849"/>
                  <a:pt x="5249" y="4849"/>
                  <a:pt x="5249" y="2990"/>
                </a:cubicBezTo>
                <a:cubicBezTo>
                  <a:pt x="5249" y="1926"/>
                  <a:pt x="5220" y="1396"/>
                  <a:pt x="4903" y="1135"/>
                </a:cubicBezTo>
                <a:cubicBezTo>
                  <a:pt x="4695" y="965"/>
                  <a:pt x="4430" y="918"/>
                  <a:pt x="3980" y="918"/>
                </a:cubicBezTo>
                <a:cubicBezTo>
                  <a:pt x="3980" y="918"/>
                  <a:pt x="3980" y="918"/>
                  <a:pt x="2971" y="918"/>
                </a:cubicBezTo>
                <a:close/>
                <a:moveTo>
                  <a:pt x="8068" y="0"/>
                </a:moveTo>
                <a:cubicBezTo>
                  <a:pt x="8068" y="0"/>
                  <a:pt x="8068" y="0"/>
                  <a:pt x="13456" y="0"/>
                </a:cubicBezTo>
                <a:cubicBezTo>
                  <a:pt x="13542" y="0"/>
                  <a:pt x="13594" y="16"/>
                  <a:pt x="13635" y="44"/>
                </a:cubicBezTo>
                <a:cubicBezTo>
                  <a:pt x="13669" y="67"/>
                  <a:pt x="13698" y="103"/>
                  <a:pt x="13698" y="162"/>
                </a:cubicBezTo>
                <a:cubicBezTo>
                  <a:pt x="13698" y="162"/>
                  <a:pt x="13698" y="162"/>
                  <a:pt x="13698" y="827"/>
                </a:cubicBezTo>
                <a:cubicBezTo>
                  <a:pt x="13698" y="886"/>
                  <a:pt x="13669" y="922"/>
                  <a:pt x="13635" y="945"/>
                </a:cubicBezTo>
                <a:cubicBezTo>
                  <a:pt x="13594" y="973"/>
                  <a:pt x="13542" y="989"/>
                  <a:pt x="13456" y="989"/>
                </a:cubicBezTo>
                <a:cubicBezTo>
                  <a:pt x="13456" y="989"/>
                  <a:pt x="13456" y="989"/>
                  <a:pt x="11731" y="989"/>
                </a:cubicBezTo>
                <a:cubicBezTo>
                  <a:pt x="11731" y="989"/>
                  <a:pt x="11731" y="989"/>
                  <a:pt x="11731" y="7681"/>
                </a:cubicBezTo>
                <a:cubicBezTo>
                  <a:pt x="11731" y="7740"/>
                  <a:pt x="11708" y="7776"/>
                  <a:pt x="11667" y="7800"/>
                </a:cubicBezTo>
                <a:cubicBezTo>
                  <a:pt x="11633" y="7827"/>
                  <a:pt x="11581" y="7843"/>
                  <a:pt x="11494" y="7843"/>
                </a:cubicBezTo>
                <a:cubicBezTo>
                  <a:pt x="11494" y="7843"/>
                  <a:pt x="11494" y="7843"/>
                  <a:pt x="10029" y="7843"/>
                </a:cubicBezTo>
                <a:cubicBezTo>
                  <a:pt x="9943" y="7843"/>
                  <a:pt x="9891" y="7827"/>
                  <a:pt x="9850" y="7800"/>
                </a:cubicBezTo>
                <a:cubicBezTo>
                  <a:pt x="9810" y="7776"/>
                  <a:pt x="9787" y="7740"/>
                  <a:pt x="9787" y="7681"/>
                </a:cubicBezTo>
                <a:cubicBezTo>
                  <a:pt x="9787" y="7681"/>
                  <a:pt x="9787" y="7681"/>
                  <a:pt x="9787" y="989"/>
                </a:cubicBezTo>
                <a:cubicBezTo>
                  <a:pt x="9787" y="989"/>
                  <a:pt x="9787" y="989"/>
                  <a:pt x="8068" y="989"/>
                </a:cubicBezTo>
                <a:cubicBezTo>
                  <a:pt x="7981" y="989"/>
                  <a:pt x="7929" y="973"/>
                  <a:pt x="7889" y="945"/>
                </a:cubicBezTo>
                <a:cubicBezTo>
                  <a:pt x="7849" y="922"/>
                  <a:pt x="7825" y="886"/>
                  <a:pt x="7825" y="827"/>
                </a:cubicBezTo>
                <a:cubicBezTo>
                  <a:pt x="7825" y="827"/>
                  <a:pt x="7825" y="827"/>
                  <a:pt x="7825" y="162"/>
                </a:cubicBezTo>
                <a:cubicBezTo>
                  <a:pt x="7825" y="103"/>
                  <a:pt x="7849" y="67"/>
                  <a:pt x="7889" y="44"/>
                </a:cubicBezTo>
                <a:cubicBezTo>
                  <a:pt x="7929" y="16"/>
                  <a:pt x="7981" y="0"/>
                  <a:pt x="8068" y="0"/>
                </a:cubicBezTo>
                <a:close/>
                <a:moveTo>
                  <a:pt x="1390" y="0"/>
                </a:moveTo>
                <a:cubicBezTo>
                  <a:pt x="1390" y="0"/>
                  <a:pt x="1390" y="0"/>
                  <a:pt x="4257" y="0"/>
                </a:cubicBezTo>
                <a:cubicBezTo>
                  <a:pt x="5370" y="0"/>
                  <a:pt x="6051" y="174"/>
                  <a:pt x="6466" y="538"/>
                </a:cubicBezTo>
                <a:cubicBezTo>
                  <a:pt x="7072" y="1036"/>
                  <a:pt x="7089" y="1843"/>
                  <a:pt x="7089" y="3077"/>
                </a:cubicBezTo>
                <a:cubicBezTo>
                  <a:pt x="7089" y="3077"/>
                  <a:pt x="7089" y="3077"/>
                  <a:pt x="7089" y="4766"/>
                </a:cubicBezTo>
                <a:cubicBezTo>
                  <a:pt x="7089" y="6000"/>
                  <a:pt x="7072" y="6807"/>
                  <a:pt x="6466" y="7305"/>
                </a:cubicBezTo>
                <a:cubicBezTo>
                  <a:pt x="6051" y="7669"/>
                  <a:pt x="5370" y="7843"/>
                  <a:pt x="4257" y="7843"/>
                </a:cubicBezTo>
                <a:cubicBezTo>
                  <a:pt x="4257" y="7843"/>
                  <a:pt x="4257" y="7843"/>
                  <a:pt x="1390" y="7843"/>
                </a:cubicBezTo>
                <a:cubicBezTo>
                  <a:pt x="1304" y="7843"/>
                  <a:pt x="1252" y="7827"/>
                  <a:pt x="1217" y="7800"/>
                </a:cubicBezTo>
                <a:cubicBezTo>
                  <a:pt x="1177" y="7776"/>
                  <a:pt x="1154" y="7740"/>
                  <a:pt x="1154" y="7681"/>
                </a:cubicBezTo>
                <a:cubicBezTo>
                  <a:pt x="1154" y="7681"/>
                  <a:pt x="1154" y="7681"/>
                  <a:pt x="1154" y="162"/>
                </a:cubicBezTo>
                <a:cubicBezTo>
                  <a:pt x="1154" y="103"/>
                  <a:pt x="1177" y="67"/>
                  <a:pt x="1217" y="44"/>
                </a:cubicBezTo>
                <a:cubicBezTo>
                  <a:pt x="1252" y="16"/>
                  <a:pt x="1304" y="0"/>
                  <a:pt x="1390" y="0"/>
                </a:cubicBezTo>
                <a:close/>
                <a:moveTo>
                  <a:pt x="14706" y="0"/>
                </a:moveTo>
                <a:cubicBezTo>
                  <a:pt x="14706" y="0"/>
                  <a:pt x="14706" y="0"/>
                  <a:pt x="16045" y="0"/>
                </a:cubicBezTo>
                <a:cubicBezTo>
                  <a:pt x="16131" y="0"/>
                  <a:pt x="16183" y="16"/>
                  <a:pt x="16224" y="44"/>
                </a:cubicBezTo>
                <a:cubicBezTo>
                  <a:pt x="16264" y="67"/>
                  <a:pt x="16287" y="103"/>
                  <a:pt x="16287" y="162"/>
                </a:cubicBezTo>
                <a:cubicBezTo>
                  <a:pt x="16287" y="162"/>
                  <a:pt x="16287" y="162"/>
                  <a:pt x="16287" y="5712"/>
                </a:cubicBezTo>
                <a:cubicBezTo>
                  <a:pt x="16287" y="6314"/>
                  <a:pt x="16368" y="6646"/>
                  <a:pt x="16627" y="6844"/>
                </a:cubicBezTo>
                <a:cubicBezTo>
                  <a:pt x="16818" y="6990"/>
                  <a:pt x="17072" y="7053"/>
                  <a:pt x="17406" y="7053"/>
                </a:cubicBezTo>
                <a:cubicBezTo>
                  <a:pt x="17776" y="7053"/>
                  <a:pt x="18041" y="6982"/>
                  <a:pt x="18226" y="6844"/>
                </a:cubicBezTo>
                <a:cubicBezTo>
                  <a:pt x="18503" y="6638"/>
                  <a:pt x="18566" y="6294"/>
                  <a:pt x="18566" y="5712"/>
                </a:cubicBezTo>
                <a:cubicBezTo>
                  <a:pt x="18566" y="5712"/>
                  <a:pt x="18566" y="5712"/>
                  <a:pt x="18566" y="162"/>
                </a:cubicBezTo>
                <a:cubicBezTo>
                  <a:pt x="18566" y="103"/>
                  <a:pt x="18589" y="67"/>
                  <a:pt x="18630" y="44"/>
                </a:cubicBezTo>
                <a:cubicBezTo>
                  <a:pt x="18664" y="16"/>
                  <a:pt x="18722" y="0"/>
                  <a:pt x="18803" y="0"/>
                </a:cubicBezTo>
                <a:cubicBezTo>
                  <a:pt x="18803" y="0"/>
                  <a:pt x="18803" y="0"/>
                  <a:pt x="20147" y="0"/>
                </a:cubicBezTo>
                <a:cubicBezTo>
                  <a:pt x="20234" y="0"/>
                  <a:pt x="20286" y="16"/>
                  <a:pt x="20320" y="44"/>
                </a:cubicBezTo>
                <a:cubicBezTo>
                  <a:pt x="20361" y="67"/>
                  <a:pt x="20384" y="103"/>
                  <a:pt x="20384" y="162"/>
                </a:cubicBezTo>
                <a:cubicBezTo>
                  <a:pt x="20384" y="162"/>
                  <a:pt x="20384" y="162"/>
                  <a:pt x="20384" y="5716"/>
                </a:cubicBezTo>
                <a:cubicBezTo>
                  <a:pt x="20384" y="6464"/>
                  <a:pt x="20257" y="6962"/>
                  <a:pt x="19732" y="7382"/>
                </a:cubicBezTo>
                <a:cubicBezTo>
                  <a:pt x="19287" y="7738"/>
                  <a:pt x="18560" y="7943"/>
                  <a:pt x="17430" y="7943"/>
                </a:cubicBezTo>
                <a:cubicBezTo>
                  <a:pt x="16316" y="7943"/>
                  <a:pt x="15583" y="7750"/>
                  <a:pt x="15093" y="7382"/>
                </a:cubicBezTo>
                <a:cubicBezTo>
                  <a:pt x="14625" y="7030"/>
                  <a:pt x="14469" y="6523"/>
                  <a:pt x="14469" y="5716"/>
                </a:cubicBezTo>
                <a:cubicBezTo>
                  <a:pt x="14469" y="5716"/>
                  <a:pt x="14469" y="5716"/>
                  <a:pt x="14469" y="162"/>
                </a:cubicBezTo>
                <a:cubicBezTo>
                  <a:pt x="14469" y="103"/>
                  <a:pt x="14493" y="67"/>
                  <a:pt x="14527" y="44"/>
                </a:cubicBezTo>
                <a:cubicBezTo>
                  <a:pt x="14568" y="16"/>
                  <a:pt x="14620" y="0"/>
                  <a:pt x="14706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6798" tIns="46798" rIns="46798" bIns="46798"/>
          <a:lstStyle/>
          <a:p>
            <a:pPr>
              <a:defRPr>
                <a:latin typeface="Verdana"/>
                <a:ea typeface="Verdana"/>
                <a:cs typeface="Verdana"/>
                <a:sym typeface="Verdana"/>
              </a:defRPr>
            </a:pPr>
            <a:endParaRPr/>
          </a:p>
        </p:txBody>
      </p:sp>
      <p:sp>
        <p:nvSpPr>
          <p:cNvPr id="9" name="Titeltekst"/>
          <p:cNvSpPr txBox="1">
            <a:spLocks noGrp="1"/>
          </p:cNvSpPr>
          <p:nvPr>
            <p:ph type="title"/>
          </p:nvPr>
        </p:nvSpPr>
        <p:spPr>
          <a:xfrm>
            <a:off x="249858" y="3545116"/>
            <a:ext cx="10840030" cy="27064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Titeltekst</a:t>
            </a:r>
          </a:p>
        </p:txBody>
      </p:sp>
      <p:sp>
        <p:nvSpPr>
          <p:cNvPr id="10" name="Brødtekst, niveau et…"/>
          <p:cNvSpPr txBox="1">
            <a:spLocks noGrp="1"/>
          </p:cNvSpPr>
          <p:nvPr>
            <p:ph type="body" idx="1"/>
          </p:nvPr>
        </p:nvSpPr>
        <p:spPr>
          <a:xfrm>
            <a:off x="247072" y="1704975"/>
            <a:ext cx="10840030" cy="1660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1" name="Lysbillednummer"/>
          <p:cNvSpPr txBox="1">
            <a:spLocks noGrp="1"/>
          </p:cNvSpPr>
          <p:nvPr>
            <p:ph type="sldNum" sz="quarter" idx="2"/>
          </p:nvPr>
        </p:nvSpPr>
        <p:spPr>
          <a:xfrm>
            <a:off x="11506450" y="6636099"/>
            <a:ext cx="127001" cy="1270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>
              <a:spcBef>
                <a:spcPts val="400"/>
              </a:spcBef>
              <a:defRPr sz="700" b="1">
                <a:solidFill>
                  <a:srgbClr val="FFFFFF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9" r:id="rId7"/>
  </p:sldLayoutIdLst>
  <p:transition spd="med"/>
  <p:txStyles>
    <p:titleStyle>
      <a:lvl1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1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1pPr>
      <a:lvl2pPr marL="546000" marR="0" indent="-329998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2pPr>
      <a:lvl3pPr marL="7476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3pPr>
      <a:lvl4pPr marL="960000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–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4pPr>
      <a:lvl5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5pPr>
      <a:lvl6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6pPr>
      <a:lvl7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7pPr>
      <a:lvl8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8pPr>
      <a:lvl9pPr marL="1157998" marR="0" indent="-330000" algn="l" defTabSz="914400" rtl="0" latinLnBrk="0">
        <a:lnSpc>
          <a:spcPct val="110000"/>
        </a:lnSpc>
        <a:spcBef>
          <a:spcPts val="0"/>
        </a:spcBef>
        <a:spcAft>
          <a:spcPts val="0"/>
        </a:spcAft>
        <a:buClrTx/>
        <a:buSzPct val="100000"/>
        <a:buFontTx/>
        <a:buChar char="»"/>
        <a:tabLst/>
        <a:defRPr sz="3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sz="7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dtu_præs.png" descr="dtu_præ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0753"/>
            <a:ext cx="12179300" cy="6836494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endParaRPr/>
          </a:p>
        </p:txBody>
      </p:sp>
      <p:sp>
        <p:nvSpPr>
          <p:cNvPr id="189" name="Klargøring (før)…"/>
          <p:cNvSpPr txBox="1"/>
          <p:nvPr/>
        </p:nvSpPr>
        <p:spPr>
          <a:xfrm>
            <a:off x="1172567" y="5178168"/>
            <a:ext cx="4140002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Klargøring (før)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Hvorfor dialog om ledelse?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Forberedelse af organisationen</a:t>
            </a:r>
          </a:p>
        </p:txBody>
      </p:sp>
      <p:sp>
        <p:nvSpPr>
          <p:cNvPr id="190" name="DTU Ledelsesdialog (under)…"/>
          <p:cNvSpPr txBox="1"/>
          <p:nvPr/>
        </p:nvSpPr>
        <p:spPr>
          <a:xfrm>
            <a:off x="5363567" y="3954838"/>
            <a:ext cx="3299341" cy="112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DTU Ledelsesdialog (under)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Alle bliver inviteret til en dialog om ledelse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HR partner faciliterer</a:t>
            </a:r>
          </a:p>
        </p:txBody>
      </p:sp>
      <p:sp>
        <p:nvSpPr>
          <p:cNvPr id="191" name="Næste skridt (efter)…"/>
          <p:cNvSpPr txBox="1"/>
          <p:nvPr/>
        </p:nvSpPr>
        <p:spPr>
          <a:xfrm>
            <a:off x="9427567" y="2087938"/>
            <a:ext cx="3397072" cy="123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Næste skridt (efter)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har lederen fokus på?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ønsker medarbejderne?</a:t>
            </a:r>
          </a:p>
          <a:p>
            <a:pPr marL="180473" indent="-180473">
              <a:buSzPct val="100000"/>
              <a:buChar char="•"/>
              <a:defRPr sz="14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Hvad arbejdes der med i LSU?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dtu_præs_Tegnebræt 1.png" descr="dtu_præs_Tegnebræt 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025" y="7943"/>
            <a:ext cx="12179300" cy="6845342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endParaRPr/>
          </a:p>
        </p:txBody>
      </p:sp>
      <p:sp>
        <p:nvSpPr>
          <p:cNvPr id="222" name="Trin 3 - Lederen deltager igen…"/>
          <p:cNvSpPr txBox="1"/>
          <p:nvPr/>
        </p:nvSpPr>
        <p:spPr>
          <a:xfrm>
            <a:off x="7069600" y="5370157"/>
            <a:ext cx="2621383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3 - Lederen deltager igen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lytter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Opfordrer til efterfølgende dialog</a:t>
            </a:r>
          </a:p>
        </p:txBody>
      </p:sp>
      <p:sp>
        <p:nvSpPr>
          <p:cNvPr id="224" name="Trin 1 - Lederen deltager…"/>
          <p:cNvSpPr txBox="1"/>
          <p:nvPr/>
        </p:nvSpPr>
        <p:spPr>
          <a:xfrm>
            <a:off x="3348500" y="5370157"/>
            <a:ext cx="2621383" cy="909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1 - Lederen deltager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Lederen deler egne dialogkort 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inviterer til dialog og efterspørger feedback</a:t>
            </a:r>
          </a:p>
        </p:txBody>
      </p:sp>
      <p:sp>
        <p:nvSpPr>
          <p:cNvPr id="226" name="Trin 2 - Lederen forlader mødet og              vender tilbage ved trin 3…"/>
          <p:cNvSpPr txBox="1"/>
          <p:nvPr/>
        </p:nvSpPr>
        <p:spPr>
          <a:xfrm>
            <a:off x="6879100" y="1437216"/>
            <a:ext cx="2621383" cy="1264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546100" lvl="1" indent="-546100"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Trin 2 - Lederen forlader mødet og              vender tilbage ved trin 3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Medarbejderne har en dialog om oplevet ledelsesadfærd ved hjælp af dialogkort</a:t>
            </a:r>
          </a:p>
          <a:p>
            <a:pPr marL="140368" indent="-140368">
              <a:buSzPct val="100000"/>
              <a:buChar char="•"/>
              <a:defRPr sz="1200">
                <a:latin typeface="Neo Sans W1G"/>
                <a:ea typeface="Neo Sans W1G"/>
                <a:cs typeface="Neo Sans W1G"/>
                <a:sym typeface="Neo Sans W1G"/>
              </a:defRPr>
            </a:pPr>
            <a:r>
              <a:t>HR partner faciliterer</a:t>
            </a:r>
          </a:p>
        </p:txBody>
      </p:sp>
      <p:sp>
        <p:nvSpPr>
          <p:cNvPr id="227" name="Næste skridt (efter)…"/>
          <p:cNvSpPr txBox="1"/>
          <p:nvPr/>
        </p:nvSpPr>
        <p:spPr>
          <a:xfrm>
            <a:off x="9533400" y="4167716"/>
            <a:ext cx="65" cy="184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sz="1200" b="1">
                <a:solidFill>
                  <a:schemeClr val="accent1"/>
                </a:solidFill>
                <a:latin typeface="Neo Sans W1G"/>
                <a:ea typeface="Neo Sans W1G"/>
                <a:cs typeface="Neo Sans W1G"/>
                <a:sym typeface="Neo Sans W1G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6798" tIns="46798" rIns="46798" bIns="4679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9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103</Words>
  <Application>Microsoft Office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Helvetica</vt:lpstr>
      <vt:lpstr>Neo Sans W1G</vt:lpstr>
      <vt:lpstr>Verdana</vt:lpstr>
      <vt:lpstr>Blank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 Fog</dc:creator>
  <cp:lastModifiedBy>Nina Fog</cp:lastModifiedBy>
  <cp:revision>5</cp:revision>
  <dcterms:modified xsi:type="dcterms:W3CDTF">2021-07-07T09:49:20Z</dcterms:modified>
</cp:coreProperties>
</file>