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6"/>
  </p:sldMasterIdLst>
  <p:notesMasterIdLst>
    <p:notesMasterId r:id="rId22"/>
  </p:notesMasterIdLst>
  <p:handoutMasterIdLst>
    <p:handoutMasterId r:id="rId23"/>
  </p:handoutMasterIdLst>
  <p:sldIdLst>
    <p:sldId id="256" r:id="rId17"/>
    <p:sldId id="260" r:id="rId18"/>
    <p:sldId id="261" r:id="rId19"/>
    <p:sldId id="264" r:id="rId20"/>
    <p:sldId id="265" r:id="rId21"/>
  </p:sldIdLst>
  <p:sldSz cx="12190413" cy="6858000"/>
  <p:notesSz cx="6858000" cy="9144000"/>
  <p:custDataLst>
    <p:tags r:id="rId24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507AC3-DD11-5B88-1C05-7BC66F77B28C}" name="Line Stavnsbo" initials="LS" userId="S::lins@dtu.dk::63ded9be-d80b-4f10-87cc-74ef8f10f51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098" autoAdjust="0"/>
  </p:normalViewPr>
  <p:slideViewPr>
    <p:cSldViewPr showGuides="1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5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slide" Target="slides/slide4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tags" Target="tags/tag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customXml" Target="../customXml/item10.xml"/><Relationship Id="rId19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052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i master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i master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customXml" Target="../../customXml/item5.xml"/><Relationship Id="rId1" Type="http://schemas.openxmlformats.org/officeDocument/2006/relationships/customXml" Target="../../customXml/item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13EF6E-BC23-40A0-80D4-1EBE64DCC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custData r:id="rId1"/>
      <p:custData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4358EA-4D5B-461F-997D-DE6729900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859" y="3645023"/>
            <a:ext cx="10840028" cy="2606551"/>
          </a:xfrm>
        </p:spPr>
        <p:txBody>
          <a:bodyPr/>
          <a:lstStyle/>
          <a:p>
            <a:r>
              <a:rPr lang="en-GB" sz="7200" dirty="0"/>
              <a:t>Time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8CE6942-A17C-4247-86C6-41FACF7E9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881" y="4581127"/>
            <a:ext cx="10840028" cy="392409"/>
          </a:xfrm>
        </p:spPr>
        <p:txBody>
          <a:bodyPr/>
          <a:lstStyle/>
          <a:p>
            <a:r>
              <a:rPr lang="en-GB" sz="2400" dirty="0"/>
              <a:t>Salary Negotiation Round 2026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A221E4-1851-497D-90EE-984C7112166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C8C45C-947F-4981-8B3F-4F32E973C901}" type="slidenum">
              <a:rPr lang="en-GB" smtClean="0"/>
              <a:pPr/>
              <a:t>2</a:t>
            </a:fld>
            <a:endParaRPr lang="en-GB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320714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26654" y="119736"/>
            <a:ext cx="9312374" cy="972716"/>
          </a:xfrm>
        </p:spPr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Time Schedule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157302" y="1412776"/>
            <a:ext cx="9312374" cy="4545578"/>
          </a:xfrm>
        </p:spPr>
        <p:txBody>
          <a:bodyPr/>
          <a:lstStyle/>
          <a:p>
            <a:pPr marL="0" indent="0">
              <a:buNone/>
            </a:pPr>
            <a:r>
              <a:rPr lang="da-DK" sz="1400" b="1" u="sng" dirty="0"/>
              <a:t>December 2025 &amp; </a:t>
            </a:r>
            <a:r>
              <a:rPr lang="da-DK" sz="1400" b="1" u="sng" dirty="0" err="1"/>
              <a:t>January</a:t>
            </a:r>
            <a:r>
              <a:rPr lang="da-DK" sz="1400" b="1" u="sng" dirty="0"/>
              <a:t> 2026: Planning and initiation</a:t>
            </a:r>
            <a:br>
              <a:rPr lang="da-DK" sz="1400" b="1" i="1" dirty="0"/>
            </a:br>
            <a:endParaRPr lang="da-DK" sz="1400" b="1" i="1" dirty="0"/>
          </a:p>
          <a:p>
            <a:pPr marL="501650" lvl="1" indent="-285750">
              <a:buFont typeface="Arial" panose="020B0604020202020204" pitchFamily="34" charset="0"/>
              <a:buChar char="•"/>
            </a:pPr>
            <a:r>
              <a:rPr lang="da-DK" sz="1400" b="1" dirty="0"/>
              <a:t> </a:t>
            </a:r>
            <a:r>
              <a:rPr lang="da-DK" sz="1400" b="1" dirty="0" err="1"/>
              <a:t>Early</a:t>
            </a:r>
            <a:r>
              <a:rPr lang="da-DK" sz="1400" b="1" dirty="0"/>
              <a:t> December: </a:t>
            </a:r>
          </a:p>
          <a:p>
            <a:pPr marL="915650" lvl="3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Directors discuss the internal salary negotiation process with HR &amp; Local Collaboration Committee</a:t>
            </a:r>
          </a:p>
          <a:p>
            <a:pPr marL="1113650" lvl="4" indent="-285750">
              <a:buFont typeface="Arial" panose="020B0604020202020204" pitchFamily="34" charset="0"/>
              <a:buChar char="•"/>
            </a:pPr>
            <a:r>
              <a:rPr lang="en-US" sz="1400" dirty="0"/>
              <a:t>Special focus on communication regarding the local salary negotiation process and the negotiation outcome. This includes a particular emphasis on discussing criteria and strategic considerations for granting salary improvements.</a:t>
            </a:r>
            <a:br>
              <a:rPr lang="en-US" sz="1400" dirty="0"/>
            </a:br>
            <a:endParaRPr lang="da-DK" sz="1400" b="1" dirty="0">
              <a:cs typeface="Arial"/>
            </a:endParaRPr>
          </a:p>
          <a:p>
            <a:pPr marL="501650" lvl="1" indent="-285750">
              <a:buFont typeface="Arial" panose="020B0604020202020204" pitchFamily="34" charset="0"/>
              <a:buChar char="•"/>
            </a:pPr>
            <a:r>
              <a:rPr lang="da-DK" sz="1400" b="1" dirty="0"/>
              <a:t>From December 8:</a:t>
            </a:r>
          </a:p>
          <a:p>
            <a:pPr marL="915650" lvl="3" indent="-285750">
              <a:buFont typeface="Arial" panose="020B0604020202020204" pitchFamily="34" charset="0"/>
              <a:buChar char="•"/>
            </a:pPr>
            <a:r>
              <a:rPr lang="en-US" sz="1400" dirty="0"/>
              <a:t>The unit must, no later than before the Christmas holidays, send an information email to all employees with an invitation to the online self-nomination form. If the unit wishes to emphasize locally defined criteria, this should be stated in the email.</a:t>
            </a:r>
            <a:br>
              <a:rPr lang="en-US" sz="1400" dirty="0"/>
            </a:br>
            <a:endParaRPr lang="da-DK" sz="1400" dirty="0">
              <a:cs typeface="Arial"/>
            </a:endParaRPr>
          </a:p>
          <a:p>
            <a:pPr marL="501650" lvl="1" indent="-285750">
              <a:buFont typeface="Arial" panose="020B0604020202020204" pitchFamily="34" charset="0"/>
              <a:buChar char="•"/>
            </a:pPr>
            <a:r>
              <a:rPr lang="da-DK" sz="1400" b="1" dirty="0" err="1"/>
              <a:t>January</a:t>
            </a:r>
            <a:r>
              <a:rPr lang="da-DK" sz="1400" b="1" dirty="0"/>
              <a:t> 12:</a:t>
            </a:r>
          </a:p>
          <a:p>
            <a:pPr marL="915650" lvl="3" indent="-285750">
              <a:buFont typeface="Arial" panose="020B0604020202020204" pitchFamily="34" charset="0"/>
              <a:buChar char="•"/>
            </a:pPr>
            <a:r>
              <a:rPr lang="en-US" sz="1400" dirty="0"/>
              <a:t>Corporate HR provides salary data material. Data material will be provided to:</a:t>
            </a:r>
          </a:p>
          <a:p>
            <a:pPr marL="1113650" lvl="4" indent="-285750">
              <a:buFont typeface="Arial" panose="020B0604020202020204" pitchFamily="34" charset="0"/>
              <a:buChar char="•"/>
            </a:pPr>
            <a:r>
              <a:rPr lang="da-DK" sz="1400" dirty="0"/>
              <a:t>The units</a:t>
            </a:r>
            <a:endParaRPr lang="da-DK" sz="1400" dirty="0">
              <a:cs typeface="Arial"/>
            </a:endParaRPr>
          </a:p>
          <a:p>
            <a:pPr marL="1113980" lvl="4" indent="-285750">
              <a:buFont typeface="Arial" panose="020B0604020202020204" pitchFamily="34" charset="0"/>
              <a:buChar char="•"/>
            </a:pPr>
            <a:r>
              <a:rPr lang="da-DK" sz="1400" dirty="0"/>
              <a:t>The union </a:t>
            </a:r>
            <a:r>
              <a:rPr lang="da-DK" sz="1400" dirty="0" err="1"/>
              <a:t>representatives</a:t>
            </a:r>
            <a:r>
              <a:rPr lang="da-DK" sz="1400" dirty="0"/>
              <a:t> (for the unions </a:t>
            </a:r>
            <a:r>
              <a:rPr lang="da-DK" sz="1400" dirty="0" err="1"/>
              <a:t>entitled</a:t>
            </a:r>
            <a:r>
              <a:rPr lang="da-DK" sz="1400" dirty="0"/>
              <a:t> to </a:t>
            </a:r>
            <a:r>
              <a:rPr lang="da-DK" sz="1400" dirty="0" err="1"/>
              <a:t>negotiate</a:t>
            </a:r>
            <a:r>
              <a:rPr lang="da-DK" sz="1400" dirty="0"/>
              <a:t>/PKAT)</a:t>
            </a:r>
            <a:endParaRPr lang="da-DK" sz="1400" dirty="0">
              <a:cs typeface="Arial"/>
            </a:endParaRPr>
          </a:p>
          <a:p>
            <a:pPr marL="615315" lvl="2" indent="-197485"/>
            <a:endParaRPr lang="da-DK" sz="1400" dirty="0">
              <a:cs typeface="Arial"/>
            </a:endParaRPr>
          </a:p>
          <a:p>
            <a:pPr marL="197485" indent="-197485"/>
            <a:endParaRPr lang="da-DK" sz="1600" dirty="0">
              <a:cs typeface="Arial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4294967295"/>
          </p:nvPr>
        </p:nvSpPr>
        <p:spPr>
          <a:xfrm>
            <a:off x="11757025" y="6540500"/>
            <a:ext cx="433388" cy="317500"/>
          </a:xfrm>
        </p:spPr>
        <p:txBody>
          <a:bodyPr/>
          <a:lstStyle/>
          <a:p>
            <a:pPr>
              <a:defRPr/>
            </a:pPr>
            <a:fld id="{E2D483DE-DD15-4527-AEF0-22A151F0F7AF}" type="slidenum">
              <a:rPr lang="da-DK" smtClean="0"/>
              <a:pPr>
                <a:defRPr/>
              </a:pPr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3218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59051-E705-D057-9C6D-C12B00DA8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591F2B-3A9C-1321-5F0E-B2356BB00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654" y="119736"/>
            <a:ext cx="9312374" cy="972716"/>
          </a:xfrm>
        </p:spPr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Time Schedule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51B141E-6B10-768A-AA9F-299B8DD5D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302" y="1412776"/>
            <a:ext cx="9312374" cy="4545578"/>
          </a:xfrm>
        </p:spPr>
        <p:txBody>
          <a:bodyPr/>
          <a:lstStyle/>
          <a:p>
            <a:pPr marL="0" indent="0">
              <a:buNone/>
            </a:pPr>
            <a:r>
              <a:rPr lang="da-DK" sz="1400" b="1" u="sng" dirty="0" err="1"/>
              <a:t>January</a:t>
            </a:r>
            <a:r>
              <a:rPr lang="da-DK" sz="1400" b="1" u="sng" dirty="0"/>
              <a:t>, </a:t>
            </a:r>
            <a:r>
              <a:rPr lang="da-DK" sz="1400" b="1" u="sng" dirty="0" err="1"/>
              <a:t>February</a:t>
            </a:r>
            <a:r>
              <a:rPr lang="da-DK" sz="1400" b="1" u="sng" dirty="0"/>
              <a:t> &amp; March 2026: </a:t>
            </a:r>
            <a:r>
              <a:rPr lang="en-gb" sz="1400" b="1" u="sng" dirty="0"/>
              <a:t>Negotiations are prepared and implemented</a:t>
            </a:r>
            <a:br>
              <a:rPr lang="da-DK" sz="1400" b="1" u="sng" dirty="0"/>
            </a:br>
            <a:endParaRPr lang="da-DK" sz="1400" dirty="0">
              <a:cs typeface="Arial"/>
            </a:endParaRPr>
          </a:p>
          <a:p>
            <a:pPr marL="455195" indent="-285750"/>
            <a:r>
              <a:rPr lang="da-DK" sz="1400" b="1" dirty="0" err="1"/>
              <a:t>January</a:t>
            </a:r>
            <a:r>
              <a:rPr lang="da-DK" sz="1400" b="1" dirty="0"/>
              <a:t> 23</a:t>
            </a:r>
            <a:r>
              <a:rPr lang="da-DK" sz="1400" dirty="0"/>
              <a:t>:</a:t>
            </a:r>
          </a:p>
          <a:p>
            <a:pPr marL="872795" lvl="2" indent="-285750"/>
            <a:r>
              <a:rPr lang="en-US" sz="1400" dirty="0"/>
              <a:t>Final deadline for employees to submit their self-nominations.</a:t>
            </a:r>
          </a:p>
          <a:p>
            <a:pPr marL="1283195" lvl="4" indent="-285750">
              <a:buFont typeface="Arial" panose="020B0604020202020204" pitchFamily="34" charset="0"/>
              <a:buChar char="•"/>
            </a:pPr>
            <a:r>
              <a:rPr lang="en-US" sz="1400" dirty="0"/>
              <a:t>The deadline is set before the new Inside platform goes live.</a:t>
            </a:r>
            <a:br>
              <a:rPr lang="en-US" sz="1400" dirty="0"/>
            </a:br>
            <a:endParaRPr lang="da-DK" sz="1400" b="1" dirty="0">
              <a:cs typeface="Arial"/>
            </a:endParaRPr>
          </a:p>
          <a:p>
            <a:pPr marL="455195" indent="-285750">
              <a:buFont typeface="Arial" panose="020B0604020202020204" pitchFamily="34" charset="0"/>
              <a:buChar char="•"/>
            </a:pPr>
            <a:r>
              <a:rPr lang="da-DK" sz="1400" b="1" dirty="0"/>
              <a:t>March 27:</a:t>
            </a:r>
          </a:p>
          <a:p>
            <a:pPr marL="872795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Deadline for submitting all negotiation results to Corporate HR.</a:t>
            </a:r>
          </a:p>
          <a:p>
            <a:pPr marL="1283195" lvl="4" indent="-285750">
              <a:buFont typeface="Arial" panose="020B0604020202020204" pitchFamily="34" charset="0"/>
              <a:buChar char="•"/>
            </a:pPr>
            <a:r>
              <a:rPr lang="en-US" sz="1400" dirty="0"/>
              <a:t>The overall salary negotiation outcome will only be reflected in the salary negotiation spreadsheet.</a:t>
            </a:r>
            <a:endParaRPr lang="da-DK" sz="1400" dirty="0">
              <a:cs typeface="Arial"/>
            </a:endParaRPr>
          </a:p>
          <a:p>
            <a:pPr marL="197485" indent="-197485"/>
            <a:endParaRPr lang="da-DK" sz="1600" dirty="0">
              <a:cs typeface="Arial"/>
            </a:endParaRP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6CEDE1B-3DBF-79AB-6C32-1771E475CDF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57025" y="6540500"/>
            <a:ext cx="433388" cy="317500"/>
          </a:xfrm>
        </p:spPr>
        <p:txBody>
          <a:bodyPr/>
          <a:lstStyle/>
          <a:p>
            <a:pPr>
              <a:defRPr/>
            </a:pPr>
            <a:fld id="{E2D483DE-DD15-4527-AEF0-22A151F0F7AF}" type="slidenum">
              <a:rPr lang="da-DK" smtClean="0"/>
              <a:pPr>
                <a:defRPr/>
              </a:pPr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75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A0C4C-796F-CA3D-9050-230960A55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9D5087-8BF3-3E83-F139-8FFE8D67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654" y="119736"/>
            <a:ext cx="9312374" cy="972716"/>
          </a:xfrm>
        </p:spPr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Time Schedule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E111490-F422-588F-F13C-D4851FF85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302" y="1412776"/>
            <a:ext cx="9312374" cy="4752528"/>
          </a:xfrm>
        </p:spPr>
        <p:txBody>
          <a:bodyPr/>
          <a:lstStyle/>
          <a:p>
            <a:pPr marL="0" indent="0">
              <a:buNone/>
            </a:pPr>
            <a:r>
              <a:rPr lang="en-US" sz="1400" b="1" u="sng" dirty="0"/>
              <a:t>April &amp; May 2026: Communication and Approval of Negotiations</a:t>
            </a:r>
            <a:br>
              <a:rPr lang="da-DK" sz="1400" b="1" u="sng" dirty="0"/>
            </a:br>
            <a:endParaRPr lang="da-DK" sz="1400" b="1" u="sng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/>
              <a:t>Communication of the salary negotiation results to individual employees begins once the outcome has been fully negotiated and approved by Corporate HR (except for professors and TAP managers).</a:t>
            </a:r>
            <a:br>
              <a:rPr lang="en-US" sz="1400" dirty="0"/>
            </a:br>
            <a:endParaRPr lang="en-US" sz="1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b="1" dirty="0"/>
              <a:t>Mid-April: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400" dirty="0"/>
              <a:t>Executive approval of professors and TAP managers. Only after this approval can these employees be informed.</a:t>
            </a:r>
          </a:p>
          <a:p>
            <a:pPr lvl="3">
              <a:buFont typeface="Arial" panose="020B0604020202020204" pitchFamily="34" charset="0"/>
              <a:buChar char="•"/>
            </a:pPr>
            <a:endParaRPr lang="en-US" sz="1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b="1" dirty="0"/>
              <a:t>May 8: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400" dirty="0"/>
              <a:t>Deadline for notifying Corporate HR that communication of the salary negotiation results has been completed.</a:t>
            </a:r>
            <a:br>
              <a:rPr lang="en-US" sz="1400" dirty="0"/>
            </a:br>
            <a:endParaRPr lang="da-DK" sz="1400" dirty="0"/>
          </a:p>
          <a:p>
            <a:pPr marL="0" indent="0" algn="just">
              <a:buNone/>
              <a:defRPr/>
            </a:pPr>
            <a:r>
              <a:rPr lang="da-DK" sz="1400" b="1" u="sng" dirty="0"/>
              <a:t>May: Payment</a:t>
            </a:r>
          </a:p>
          <a:p>
            <a:pPr marL="0" indent="0" algn="just">
              <a:buNone/>
              <a:defRPr/>
            </a:pPr>
            <a:endParaRPr lang="da-DK" sz="1400" b="1" u="sng" dirty="0"/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en-US" sz="1400" b="1" dirty="0"/>
              <a:t>End of May:</a:t>
            </a:r>
          </a:p>
          <a:p>
            <a:pPr lvl="3" algn="just"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Corporate HR sends salary letters to employees’ e-Boks. Corporate HR does not send copies to others.</a:t>
            </a:r>
          </a:p>
          <a:p>
            <a:pPr lvl="3" algn="just">
              <a:buFont typeface="Arial" panose="020B0604020202020204" pitchFamily="34" charset="0"/>
              <a:buChar char="•"/>
              <a:defRPr/>
            </a:pPr>
            <a:endParaRPr lang="en-US" sz="1400" b="1" dirty="0"/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en-US" sz="1400" b="1" dirty="0"/>
              <a:t>May 29:</a:t>
            </a:r>
          </a:p>
          <a:p>
            <a:pPr lvl="3" algn="just"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Payment date for salary improvement (retroactive from April 1, 2026).</a:t>
            </a:r>
            <a:endParaRPr lang="da-DK" sz="1400" dirty="0">
              <a:cs typeface="Arial"/>
            </a:endParaRPr>
          </a:p>
          <a:p>
            <a:pPr marL="197485" indent="-197485"/>
            <a:endParaRPr lang="da-DK" sz="1600" dirty="0">
              <a:cs typeface="Arial"/>
            </a:endParaRP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C6D6E90-D6D7-628B-0841-0F46520D072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57025" y="6540500"/>
            <a:ext cx="433388" cy="317500"/>
          </a:xfrm>
        </p:spPr>
        <p:txBody>
          <a:bodyPr/>
          <a:lstStyle/>
          <a:p>
            <a:pPr>
              <a:defRPr/>
            </a:pPr>
            <a:fld id="{E2D483DE-DD15-4527-AEF0-22A151F0F7AF}" type="slidenum">
              <a:rPr lang="da-DK" smtClean="0"/>
              <a:pPr>
                <a:defRPr/>
              </a:pPr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47366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FormConfiguration><![CDATA[{"formFields":[],"formDataEntries":[]}]]></TemplafySlideFormConfiguration>
</file>

<file path=customXml/item10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1.xml><?xml version="1.0" encoding="utf-8"?>
<TemplafySlideFormConfiguration><![CDATA[{"formFields":[],"formDataEntries":[]}]]></TemplafySlideFormConfiguration>
</file>

<file path=customXml/item1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3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14.xml><?xml version="1.0" encoding="utf-8"?>
<TemplafySlideFormConfiguration><![CDATA[{"formFields":[],"formDataEntries":[]}]]></TemplafySlideFormConfiguration>
</file>

<file path=customXml/item15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3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4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7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8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9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0A2E59B3585AC42ADA14FF51E535C1F" ma:contentTypeVersion="6" ma:contentTypeDescription="Opret et nyt dokument." ma:contentTypeScope="" ma:versionID="bbe4406aa9dcc4650923902c3cd32641">
  <xsd:schema xmlns:xsd="http://www.w3.org/2001/XMLSchema" xmlns:xs="http://www.w3.org/2001/XMLSchema" xmlns:p="http://schemas.microsoft.com/office/2006/metadata/properties" xmlns:ns2="e1ce3854-6d29-46e9-9861-00cc9f5739b6" xmlns:ns3="a29d99de-6bed-48a8-9a15-be539619830e" targetNamespace="http://schemas.microsoft.com/office/2006/metadata/properties" ma:root="true" ma:fieldsID="416ca8d009a06e6c187712b1d1c3aefd" ns2:_="" ns3:_="">
    <xsd:import namespace="e1ce3854-6d29-46e9-9861-00cc9f5739b6"/>
    <xsd:import namespace="a29d99de-6bed-48a8-9a15-be53961983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ce3854-6d29-46e9-9861-00cc9f5739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9d99de-6bed-48a8-9a15-be539619830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EB30CD-CC1E-4A48-BF59-D75EBF1DC131}">
  <ds:schemaRefs/>
</ds:datastoreItem>
</file>

<file path=customXml/itemProps10.xml><?xml version="1.0" encoding="utf-8"?>
<ds:datastoreItem xmlns:ds="http://schemas.openxmlformats.org/officeDocument/2006/customXml" ds:itemID="{CA233FD2-2533-4C37-8758-65003AB7803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11.xml><?xml version="1.0" encoding="utf-8"?>
<ds:datastoreItem xmlns:ds="http://schemas.openxmlformats.org/officeDocument/2006/customXml" ds:itemID="{8660AB89-308F-4A34-B01B-CC1A9333F1B1}">
  <ds:schemaRefs/>
</ds:datastoreItem>
</file>

<file path=customXml/itemProps12.xml><?xml version="1.0" encoding="utf-8"?>
<ds:datastoreItem xmlns:ds="http://schemas.openxmlformats.org/officeDocument/2006/customXml" ds:itemID="{363E9CBD-8B26-4A24-82F0-790F1B50D7A0}">
  <ds:schemaRefs>
    <ds:schemaRef ds:uri="http://schemas.microsoft.com/sharepoint/v3/contenttype/forms"/>
  </ds:schemaRefs>
</ds:datastoreItem>
</file>

<file path=customXml/itemProps13.xml><?xml version="1.0" encoding="utf-8"?>
<ds:datastoreItem xmlns:ds="http://schemas.openxmlformats.org/officeDocument/2006/customXml" ds:itemID="{E5957E33-0059-46CE-AE7B-582F67E40B53}">
  <ds:schemaRefs/>
</ds:datastoreItem>
</file>

<file path=customXml/itemProps14.xml><?xml version="1.0" encoding="utf-8"?>
<ds:datastoreItem xmlns:ds="http://schemas.openxmlformats.org/officeDocument/2006/customXml" ds:itemID="{F4C08C7F-F953-44DE-ACDE-930692BDDB0F}">
  <ds:schemaRefs/>
</ds:datastoreItem>
</file>

<file path=customXml/itemProps15.xml><?xml version="1.0" encoding="utf-8"?>
<ds:datastoreItem xmlns:ds="http://schemas.openxmlformats.org/officeDocument/2006/customXml" ds:itemID="{56C8BFB2-A911-4310-9D4A-421D773FAFA6}">
  <ds:schemaRefs/>
</ds:datastoreItem>
</file>

<file path=customXml/itemProps2.xml><?xml version="1.0" encoding="utf-8"?>
<ds:datastoreItem xmlns:ds="http://schemas.openxmlformats.org/officeDocument/2006/customXml" ds:itemID="{FEB2F039-1D5A-4F49-967D-A0AB021DE68D}">
  <ds:schemaRefs/>
</ds:datastoreItem>
</file>

<file path=customXml/itemProps3.xml><?xml version="1.0" encoding="utf-8"?>
<ds:datastoreItem xmlns:ds="http://schemas.openxmlformats.org/officeDocument/2006/customXml" ds:itemID="{11FAAC39-0A3A-4CC2-A9C1-60940B78AE17}">
  <ds:schemaRefs/>
</ds:datastoreItem>
</file>

<file path=customXml/itemProps4.xml><?xml version="1.0" encoding="utf-8"?>
<ds:datastoreItem xmlns:ds="http://schemas.openxmlformats.org/officeDocument/2006/customXml" ds:itemID="{02E7CCCE-613B-4CED-B813-E473EA1E01B2}">
  <ds:schemaRefs/>
</ds:datastoreItem>
</file>

<file path=customXml/itemProps5.xml><?xml version="1.0" encoding="utf-8"?>
<ds:datastoreItem xmlns:ds="http://schemas.openxmlformats.org/officeDocument/2006/customXml" ds:itemID="{78C5EAF1-AB9B-44E5-9C70-2BA8CE891E29}">
  <ds:schemaRefs/>
</ds:datastoreItem>
</file>

<file path=customXml/itemProps6.xml><?xml version="1.0" encoding="utf-8"?>
<ds:datastoreItem xmlns:ds="http://schemas.openxmlformats.org/officeDocument/2006/customXml" ds:itemID="{C16D147A-19CA-4F7D-8761-E35081C9D0B8}">
  <ds:schemaRefs/>
</ds:datastoreItem>
</file>

<file path=customXml/itemProps7.xml><?xml version="1.0" encoding="utf-8"?>
<ds:datastoreItem xmlns:ds="http://schemas.openxmlformats.org/officeDocument/2006/customXml" ds:itemID="{05DC2B94-7C1B-4C14-83B0-9CD2A82C27E0}">
  <ds:schemaRefs/>
</ds:datastoreItem>
</file>

<file path=customXml/itemProps8.xml><?xml version="1.0" encoding="utf-8"?>
<ds:datastoreItem xmlns:ds="http://schemas.openxmlformats.org/officeDocument/2006/customXml" ds:itemID="{1334258C-C3E7-4029-A615-C886A240FB15}">
  <ds:schemaRefs/>
</ds:datastoreItem>
</file>

<file path=customXml/itemProps9.xml><?xml version="1.0" encoding="utf-8"?>
<ds:datastoreItem xmlns:ds="http://schemas.openxmlformats.org/officeDocument/2006/customXml" ds:itemID="{9DB10F60-2AD8-4290-8388-5DB6678A5E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ce3854-6d29-46e9-9861-00cc9f5739b6"/>
    <ds:schemaRef ds:uri="a29d99de-6bed-48a8-9a15-be53961983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343</TotalTime>
  <Words>350</Words>
  <Application>Microsoft Office PowerPoint</Application>
  <PresentationFormat>Custom</PresentationFormat>
  <Paragraphs>42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Verdana</vt:lpstr>
      <vt:lpstr>Blank</vt:lpstr>
      <vt:lpstr>PowerPoint Presentation</vt:lpstr>
      <vt:lpstr>Time Schedule</vt:lpstr>
      <vt:lpstr>Time Schedule</vt:lpstr>
      <vt:lpstr>Time Schedule</vt:lpstr>
      <vt:lpstr>Time Schedule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Tidsplan – lønforhandlingsrunde 2022</dc:title>
  <dc:creator>Line Stavnsbo</dc:creator>
  <cp:lastModifiedBy>Maya Louise Koch</cp:lastModifiedBy>
  <cp:revision>24</cp:revision>
  <dcterms:created xsi:type="dcterms:W3CDTF">2021-11-04T14:44:42Z</dcterms:created>
  <dcterms:modified xsi:type="dcterms:W3CDTF">2025-11-24T07:39:17Z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0x01010000A2E59B3585AC42ADA14FF51E535C1F</vt:lpwstr>
  </property>
</Properties>
</file>