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>
  <p:sldMasterIdLst>
    <p:sldMasterId id="2147483662" r:id="rId8"/>
  </p:sldMasterIdLst>
  <p:notesMasterIdLst>
    <p:notesMasterId r:id="rId10"/>
  </p:notesMasterIdLst>
  <p:handoutMasterIdLst>
    <p:handoutMasterId r:id="rId11"/>
  </p:handoutMasterIdLst>
  <p:sldIdLst>
    <p:sldId id="276" r:id="rId9"/>
  </p:sldIdLst>
  <p:sldSz cx="12190413" cy="6858000"/>
  <p:notesSz cx="6797675" cy="9926638"/>
  <p:embeddedFontLst>
    <p:embeddedFont>
      <p:font typeface="Neo Sans Pro" panose="020B0504030504040204" pitchFamily="34" charset="0"/>
      <p:regular r:id="rId12"/>
      <p:bold r:id="rId13"/>
      <p:italic r:id="rId14"/>
      <p:boldItalic r:id="rId15"/>
    </p:embeddedFont>
    <p:embeddedFont>
      <p:font typeface="Neo Sans Pro Black" panose="020B0A04030504040204" pitchFamily="34" charset="0"/>
      <p:bold r:id="rId16"/>
      <p:boldItalic r:id="rId17"/>
    </p:embeddedFont>
    <p:embeddedFont>
      <p:font typeface="Verdana" panose="020B0604030504040204" pitchFamily="34" charset="0"/>
      <p:regular r:id="rId18"/>
      <p:bold r:id="rId19"/>
      <p:italic r:id="rId20"/>
      <p:boldItalic r:id="rId21"/>
    </p:embeddedFont>
  </p:embeddedFontLst>
  <p:custDataLst>
    <p:tags r:id="rId22"/>
  </p:custDataLst>
  <p:defaultTextStyle>
    <a:defPPr>
      <a:defRPr lang="da-DK"/>
    </a:defPPr>
    <a:lvl1pPr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Verdana" pitchFamily="34" charset="0"/>
        <a:ea typeface="ＭＳ Ｐゴシック" pitchFamily="-8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na Fog" initials="NF" lastIdx="1" clrIdx="0">
    <p:extLst>
      <p:ext uri="{19B8F6BF-5375-455C-9EA6-DF929625EA0E}">
        <p15:presenceInfo xmlns:p15="http://schemas.microsoft.com/office/powerpoint/2012/main" userId="S-1-5-21-4207196655-1284807994-987816898-89179" providerId="AD"/>
      </p:ext>
    </p:extLst>
  </p:cmAuthor>
  <p:cmAuthor id="2" name="Anne Seirup Nicolaisen" initials="ASN" lastIdx="6" clrIdx="1">
    <p:extLst>
      <p:ext uri="{19B8F6BF-5375-455C-9EA6-DF929625EA0E}">
        <p15:presenceInfo xmlns:p15="http://schemas.microsoft.com/office/powerpoint/2012/main" userId="S-1-5-21-4207196655-1284807994-987816898-10163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7634"/>
    <a:srgbClr val="2F3EEA"/>
    <a:srgbClr val="FF6600"/>
    <a:srgbClr val="F6D04D"/>
    <a:srgbClr val="FFFFFF"/>
    <a:srgbClr val="171748"/>
    <a:srgbClr val="1FD082"/>
    <a:srgbClr val="990000"/>
    <a:srgbClr val="00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2" autoAdjust="0"/>
    <p:restoredTop sz="94826" autoAdjust="0"/>
  </p:normalViewPr>
  <p:slideViewPr>
    <p:cSldViewPr showGuides="1">
      <p:cViewPr varScale="1">
        <p:scale>
          <a:sx n="116" d="100"/>
          <a:sy n="116" d="100"/>
        </p:scale>
        <p:origin x="126" y="282"/>
      </p:cViewPr>
      <p:guideLst/>
    </p:cSldViewPr>
  </p:slideViewPr>
  <p:outlineViewPr>
    <p:cViewPr>
      <p:scale>
        <a:sx n="33" d="100"/>
        <a:sy n="33" d="100"/>
      </p:scale>
      <p:origin x="0" y="-274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howGuides="1">
      <p:cViewPr varScale="1">
        <p:scale>
          <a:sx n="46" d="100"/>
          <a:sy n="46" d="100"/>
        </p:scale>
        <p:origin x="2736" y="36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font" Target="fonts/font10.fntdata"/><Relationship Id="rId7" Type="http://schemas.openxmlformats.org/officeDocument/2006/relationships/customXml" Target="../customXml/item7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font" Target="fonts/font5.fntdata"/><Relationship Id="rId20" Type="http://schemas.openxmlformats.org/officeDocument/2006/relationships/font" Target="fonts/font9.fntdata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handoutMaster" Target="handoutMasters/handoutMaster1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font" Target="fonts/font4.fntdata"/><Relationship Id="rId23" Type="http://schemas.openxmlformats.org/officeDocument/2006/relationships/commentAuthors" Target="commentAuthor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8.fntdata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openxmlformats.org/officeDocument/2006/relationships/font" Target="fonts/font3.fntdata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/>
            </a:lvl1pPr>
          </a:lstStyle>
          <a:p>
            <a:endParaRPr lang="da-DK" dirty="0">
              <a:latin typeface="Arial" panose="020B0604020202020204" pitchFamily="34" charset="0"/>
            </a:endParaRPr>
          </a:p>
        </p:txBody>
      </p:sp>
      <p:sp>
        <p:nvSpPr>
          <p:cNvPr id="634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/>
            </a:lvl1pPr>
          </a:lstStyle>
          <a:p>
            <a:fld id="{491ECFBD-4A0D-4BCF-98A8-E205F44719BF}" type="slidenum">
              <a:rPr lang="da-DK" smtClean="0">
                <a:latin typeface="Arial" panose="020B0604020202020204" pitchFamily="34" charset="0"/>
              </a:rPr>
              <a:pPr/>
              <a:t>‹#›</a:t>
            </a:fld>
            <a:endParaRPr lang="da-DK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2809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/>
              <a:t>Click</a:t>
            </a:r>
            <a:r>
              <a:rPr lang="da-DK" dirty="0"/>
              <a:t> to </a:t>
            </a:r>
            <a:r>
              <a:rPr lang="da-DK" dirty="0" err="1"/>
              <a:t>edit</a:t>
            </a:r>
            <a:r>
              <a:rPr lang="da-DK" dirty="0"/>
              <a:t>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endParaRPr lang="da-DK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defRPr sz="1200">
                <a:latin typeface="Arial" panose="020B0604020202020204" pitchFamily="34" charset="0"/>
              </a:defRPr>
            </a:lvl1pPr>
          </a:lstStyle>
          <a:p>
            <a:fld id="{C734BB09-483B-4C4B-A5A4-C02A22055B01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7783607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ＭＳ Ｐゴシック" pitchFamily="-8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34BB09-483B-4C4B-A5A4-C02A22055B01}" type="slidenum">
              <a:rPr lang="da-DK" smtClean="0"/>
              <a:pPr/>
              <a:t>1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417051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tsinformation.dk/eli/retsinfo/2019/10128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s://findit.dtu.dk/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 A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ckground"/>
          <p:cNvSpPr/>
          <p:nvPr userDrawn="1"/>
        </p:nvSpPr>
        <p:spPr bwMode="auto">
          <a:xfrm>
            <a:off x="0" y="0"/>
            <a:ext cx="12190413" cy="6861600"/>
          </a:xfrm>
          <a:prstGeom prst="rect">
            <a:avLst/>
          </a:prstGeom>
          <a:solidFill>
            <a:srgbClr val="FC763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1" name="Logo white">
            <a:extLst>
              <a:ext uri="{FF2B5EF4-FFF2-40B4-BE49-F238E27FC236}">
                <a16:creationId xmlns:a16="http://schemas.microsoft.com/office/drawing/2014/main" id="{275A6477-FE3A-4D40-B1FE-E46C11E344A5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Click to edit Master title style</a:t>
            </a:r>
            <a:endParaRPr lang="da-DK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Click to edit Master subtitle style</a:t>
            </a:r>
            <a:endParaRPr lang="da-DK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7E4668-D07F-4B96-9755-175402734855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2" name="text" descr="{&quot;templafy&quot;:{&quot;id&quot;:&quot;08cd085c-4e32-4ded-b358-489fbbe06f02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80000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rgbClr val="FFFFFF"/>
                </a:solidFill>
                <a:latin typeface="+mn-lt"/>
              </a:rPr>
              <a:t>Danmarks Tekniske Universitet</a:t>
            </a:r>
          </a:p>
        </p:txBody>
      </p:sp>
      <p:sp>
        <p:nvSpPr>
          <p:cNvPr id="17" name="text" descr="{&quot;templafy&quot;:{&quot;id&quot;:&quot;6ae51645-d256-48a3-bd1d-e2ca0cb33c3d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 dirty="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72145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8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text" descr="{&quot;templafy&quot;:{&quot;id&quot;:&quot;08cd085c-4e32-4ded-b358-489fbbe06f02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80000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rgbClr val="FFFFFF"/>
                </a:solidFill>
                <a:latin typeface="+mn-lt"/>
              </a:rPr>
              <a:t>DTU</a:t>
            </a:r>
          </a:p>
        </p:txBody>
      </p:sp>
      <p:sp>
        <p:nvSpPr>
          <p:cNvPr id="17" name="text" descr="{&quot;templafy&quot;:{&quot;id&quot;:&quot;6ae51645-d256-48a3-bd1d-e2ca0cb33c3d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7A455A2-244F-C3A0-1F53-D8C51C0C8B2E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80000" y="1738800"/>
            <a:ext cx="8507594" cy="2952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indent="0" eaLnBrk="1" hangingPunct="1">
              <a:lnSpc>
                <a:spcPts val="9000"/>
              </a:lnSpc>
              <a:spcBef>
                <a:spcPts val="0"/>
              </a:spcBef>
              <a:buFontTx/>
              <a:buNone/>
              <a:defRPr sz="8000" b="1" kern="1000" spc="-100">
                <a:latin typeface="+mn-lt"/>
                <a:ea typeface="+mn-ea"/>
              </a:defRPr>
            </a:lvl1pPr>
            <a:lvl2pPr marL="414000" indent="-198000" eaLnBrk="1" hangingPunct="1">
              <a:spcBef>
                <a:spcPct val="20000"/>
              </a:spcBef>
              <a:buChar char="–"/>
              <a:defRPr sz="1800">
                <a:latin typeface="+mn-lt"/>
                <a:ea typeface="+mn-ea"/>
              </a:defRPr>
            </a:lvl2pPr>
            <a:lvl3pPr marL="615600" indent="-198000" eaLnBrk="1" hangingPunct="1">
              <a:spcBef>
                <a:spcPct val="20000"/>
              </a:spcBef>
              <a:buChar char="•"/>
              <a:defRPr sz="1800">
                <a:latin typeface="+mn-lt"/>
                <a:ea typeface="+mn-ea"/>
              </a:defRPr>
            </a:lvl3pPr>
            <a:lvl4pPr marL="828000" indent="-198000" eaLnBrk="1" hangingPunct="1">
              <a:spcBef>
                <a:spcPct val="20000"/>
              </a:spcBef>
              <a:buChar char="–"/>
              <a:defRPr sz="1800">
                <a:latin typeface="+mn-lt"/>
                <a:ea typeface="+mn-ea"/>
              </a:defRPr>
            </a:lvl4pPr>
            <a:lvl5pPr marL="1026000" indent="-198000" eaLnBrk="1" hangingPunct="1">
              <a:spcBef>
                <a:spcPct val="20000"/>
              </a:spcBef>
              <a:buChar char="»"/>
              <a:defRPr sz="1800">
                <a:latin typeface="+mn-lt"/>
                <a:ea typeface="+mn-ea"/>
              </a:defRPr>
            </a:lvl5pPr>
            <a:lvl6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6pPr>
            <a:lvl7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7pPr>
            <a:lvl8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8pPr>
            <a:lvl9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9pPr>
          </a:lstStyle>
          <a:p>
            <a:pPr lvl="0"/>
            <a:r>
              <a:rPr lang="en-US" dirty="0">
                <a:solidFill>
                  <a:schemeClr val="accent6"/>
                </a:solidFill>
              </a:rPr>
              <a:t>Putting your MUS into perspective </a:t>
            </a:r>
          </a:p>
        </p:txBody>
      </p:sp>
      <p:sp>
        <p:nvSpPr>
          <p:cNvPr id="7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C763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948679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77740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4800" y="1706399"/>
            <a:ext cx="4410177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dirty="0"/>
              <a:t>Edit Master </a:t>
            </a:r>
            <a:r>
              <a:rPr lang="da-DK" dirty="0" err="1"/>
              <a:t>text</a:t>
            </a:r>
            <a:r>
              <a:rPr lang="da-DK" dirty="0"/>
              <a:t> </a:t>
            </a:r>
            <a:r>
              <a:rPr lang="da-DK" dirty="0" err="1"/>
              <a:t>styles</a:t>
            </a:r>
            <a:endParaRPr lang="da-DK" dirty="0"/>
          </a:p>
          <a:p>
            <a:pPr lvl="1"/>
            <a:r>
              <a:rPr lang="da-DK" dirty="0"/>
              <a:t>Second </a:t>
            </a:r>
            <a:r>
              <a:rPr lang="da-DK" dirty="0" err="1"/>
              <a:t>level</a:t>
            </a:r>
            <a:endParaRPr lang="da-DK" dirty="0"/>
          </a:p>
          <a:p>
            <a:pPr lvl="2"/>
            <a:r>
              <a:rPr lang="da-DK" dirty="0"/>
              <a:t>Third </a:t>
            </a:r>
            <a:r>
              <a:rPr lang="da-DK" dirty="0" err="1"/>
              <a:t>level</a:t>
            </a:r>
            <a:endParaRPr lang="da-DK" dirty="0"/>
          </a:p>
          <a:p>
            <a:pPr lvl="3"/>
            <a:r>
              <a:rPr lang="da-DK" dirty="0" err="1"/>
              <a:t>Fourth</a:t>
            </a:r>
            <a:r>
              <a:rPr lang="da-DK" dirty="0"/>
              <a:t> </a:t>
            </a:r>
            <a:r>
              <a:rPr lang="da-DK" dirty="0" err="1"/>
              <a:t>level</a:t>
            </a:r>
            <a:endParaRPr lang="da-DK" dirty="0"/>
          </a:p>
          <a:p>
            <a:pPr lvl="4"/>
            <a:r>
              <a:rPr lang="da-DK" dirty="0"/>
              <a:t>Fifth </a:t>
            </a:r>
            <a:r>
              <a:rPr lang="da-DK" dirty="0" err="1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78001" y="1706399"/>
            <a:ext cx="4409100" cy="4546800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  <a:endParaRPr lang="da-DK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02499420-B0E8-4C8A-8C00-E21262271AD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505732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8">
          <p15:clr>
            <a:srgbClr val="F26B43"/>
          </p15:clr>
        </p15:guide>
        <p15:guide id="2" pos="3896">
          <p15:clr>
            <a:srgbClr val="F26B43"/>
          </p15:clr>
        </p15:guide>
        <p15:guide id="3" pos="4205">
          <p15:clr>
            <a:srgbClr val="F26B43"/>
          </p15:clr>
        </p15:guide>
        <p15:guide id="4" pos="6984">
          <p15:clr>
            <a:srgbClr val="F26B43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90A2595F-A737-4D92-946C-EC0BBF885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4726" y="426127"/>
            <a:ext cx="6048672" cy="972716"/>
          </a:xfrm>
        </p:spPr>
        <p:txBody>
          <a:bodyPr/>
          <a:lstStyle/>
          <a:p>
            <a:r>
              <a:rPr lang="da-DK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726" y="1706328"/>
            <a:ext cx="6048672" cy="4545578"/>
          </a:xfrm>
        </p:spPr>
        <p:txBody>
          <a:bodyPr/>
          <a:lstStyle/>
          <a:p>
            <a:pPr lvl="0"/>
            <a:r>
              <a:rPr lang="da-DK"/>
              <a:t>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331213" y="849734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331213" y="3563718"/>
            <a:ext cx="3859200" cy="25056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  <a:p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2986237-C7E2-4498-82A4-361A340A650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664EEF-2B63-484E-803A-4FCD66F243A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922670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927" userDrawn="1">
          <p15:clr>
            <a:srgbClr val="F26B43"/>
          </p15:clr>
        </p15:guide>
        <p15:guide id="2" pos="5247" userDrawn="1">
          <p15:clr>
            <a:srgbClr val="F26B43"/>
          </p15:clr>
        </p15:guide>
        <p15:guide id="3" pos="1117" userDrawn="1">
          <p15:clr>
            <a:srgbClr val="F26B43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92213382-11A1-48CE-B0A0-D8A7D2686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360" y="426127"/>
            <a:ext cx="6865740" cy="972716"/>
          </a:xfrm>
        </p:spPr>
        <p:txBody>
          <a:bodyPr/>
          <a:lstStyle/>
          <a:p>
            <a:r>
              <a:rPr lang="da-DK" dirty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1360" y="1706328"/>
            <a:ext cx="6865740" cy="4545578"/>
          </a:xfrm>
        </p:spPr>
        <p:txBody>
          <a:bodyPr/>
          <a:lstStyle/>
          <a:p>
            <a:pPr lvl="0"/>
            <a:r>
              <a:rPr lang="da-DK"/>
              <a:t>Edit Master text styles</a:t>
            </a:r>
          </a:p>
          <a:p>
            <a:pPr lvl="1"/>
            <a:r>
              <a:rPr lang="da-DK"/>
              <a:t>Second level</a:t>
            </a:r>
          </a:p>
          <a:p>
            <a:pPr lvl="2"/>
            <a:r>
              <a:rPr lang="da-DK"/>
              <a:t>Third level</a:t>
            </a:r>
          </a:p>
          <a:p>
            <a:pPr lvl="3"/>
            <a:r>
              <a:rPr lang="da-DK"/>
              <a:t>Fourth level</a:t>
            </a:r>
          </a:p>
          <a:p>
            <a:pPr lvl="4"/>
            <a:r>
              <a:rPr lang="da-DK"/>
              <a:t>Fifth level</a:t>
            </a:r>
            <a:endParaRPr lang="da-DK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565D29D0-EA4F-4318-8A82-6C2B200A712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-1" y="131452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5B8511D-E10E-40C3-82A6-3DCDC97CF6C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-1" y="3968153"/>
            <a:ext cx="3708000" cy="24552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  <a:p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E26B732-1A52-4AA9-89FC-8FC5439E40D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25D0DC-E43F-43DA-AA0F-C0C54C8939F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835623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2660" userDrawn="1">
          <p15:clr>
            <a:srgbClr val="F26B43"/>
          </p15:clr>
        </p15:guide>
        <p15:guide id="3" pos="2335" userDrawn="1">
          <p15:clr>
            <a:srgbClr val="F26B43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953C3-F3F7-4638-96F8-7CF20CB55E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7650" y="980727"/>
            <a:ext cx="3740400" cy="418115"/>
          </a:xfrm>
        </p:spPr>
        <p:txBody>
          <a:bodyPr/>
          <a:lstStyle>
            <a:lvl1pPr>
              <a:defRPr sz="2400"/>
            </a:lvl1pPr>
          </a:lstStyle>
          <a:p>
            <a:r>
              <a:rPr lang="da-DK" dirty="0"/>
              <a:t>Click to add title one line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C0DB591-4602-46B3-B1C3-1E64148AB9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650" y="4407150"/>
            <a:ext cx="3740400" cy="184442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/>
              <a:t>Edit Master text styles</a:t>
            </a:r>
            <a:endParaRPr lang="da-DK"/>
          </a:p>
          <a:p>
            <a:pPr lvl="1"/>
            <a:r>
              <a:rPr lang="da-DK" dirty="0"/>
              <a:t>Second level</a:t>
            </a:r>
            <a:endParaRPr lang="da-DK"/>
          </a:p>
          <a:p>
            <a:pPr lvl="2"/>
            <a:r>
              <a:rPr lang="da-DK" dirty="0"/>
              <a:t>Third level</a:t>
            </a:r>
            <a:endParaRPr lang="da-DK"/>
          </a:p>
          <a:p>
            <a:pPr lvl="3"/>
            <a:r>
              <a:rPr lang="da-DK" dirty="0"/>
              <a:t>Fourth level</a:t>
            </a:r>
            <a:endParaRPr lang="da-DK"/>
          </a:p>
          <a:p>
            <a:pPr lvl="4"/>
            <a:r>
              <a:rPr lang="da-DK" dirty="0"/>
              <a:t>Fifth level</a:t>
            </a:r>
            <a:endParaRPr lang="da-DK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8416079-1CFC-426F-A6ED-5AB355FC545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2227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/>
              <a:t>Click to add title one line</a:t>
            </a:r>
            <a:endParaRPr lang="da-DK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D358873C-68BF-4E89-B536-B3248F2B25F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222750" y="4406899"/>
            <a:ext cx="3740401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/>
              <a:t>Edit Master text styles</a:t>
            </a:r>
            <a:endParaRPr lang="da-DK"/>
          </a:p>
          <a:p>
            <a:pPr lvl="1"/>
            <a:r>
              <a:rPr lang="da-DK" dirty="0"/>
              <a:t>Second level</a:t>
            </a:r>
            <a:endParaRPr lang="da-DK"/>
          </a:p>
          <a:p>
            <a:pPr lvl="2"/>
            <a:r>
              <a:rPr lang="da-DK" dirty="0"/>
              <a:t>Third level</a:t>
            </a:r>
            <a:endParaRPr lang="da-DK"/>
          </a:p>
          <a:p>
            <a:pPr lvl="3"/>
            <a:r>
              <a:rPr lang="da-DK" dirty="0"/>
              <a:t>Fourth level</a:t>
            </a:r>
            <a:endParaRPr lang="da-DK"/>
          </a:p>
          <a:p>
            <a:pPr lvl="4"/>
            <a:r>
              <a:rPr lang="da-DK" dirty="0"/>
              <a:t>Fifth level</a:t>
            </a:r>
            <a:endParaRPr lang="da-DK"/>
          </a:p>
          <a:p>
            <a:pPr lvl="5"/>
            <a:endParaRPr lang="da-DK" dirty="0"/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69A0E900-1FE2-4CC1-B435-93F3A118935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197850" y="979200"/>
            <a:ext cx="3740400" cy="417767"/>
          </a:xfrm>
        </p:spPr>
        <p:txBody>
          <a:bodyPr anchor="b" anchorCtr="0"/>
          <a:lstStyle>
            <a:lvl1pPr marL="0" indent="0">
              <a:buNone/>
              <a:defRPr sz="2400" b="1"/>
            </a:lvl1pPr>
            <a:lvl2pPr marL="0" indent="0">
              <a:buNone/>
              <a:defRPr sz="2400" b="1"/>
            </a:lvl2pPr>
            <a:lvl3pPr marL="0" indent="0">
              <a:buNone/>
              <a:defRPr sz="2400" b="1"/>
            </a:lvl3pPr>
            <a:lvl4pPr marL="0" indent="0">
              <a:buNone/>
              <a:defRPr sz="2400" b="1"/>
            </a:lvl4pPr>
            <a:lvl5pPr marL="0" indent="0">
              <a:buNone/>
              <a:defRPr sz="2400" b="1"/>
            </a:lvl5pPr>
          </a:lstStyle>
          <a:p>
            <a:pPr lvl="0"/>
            <a:r>
              <a:rPr lang="da-DK" dirty="0"/>
              <a:t>Click to add title one line</a:t>
            </a:r>
            <a:endParaRPr lang="da-DK"/>
          </a:p>
        </p:txBody>
      </p:sp>
      <p:sp>
        <p:nvSpPr>
          <p:cNvPr id="25" name="Content Placeholder 24">
            <a:extLst>
              <a:ext uri="{FF2B5EF4-FFF2-40B4-BE49-F238E27FC236}">
                <a16:creationId xmlns:a16="http://schemas.microsoft.com/office/drawing/2014/main" id="{E094886A-F110-4851-B1DA-8DFC40D509F8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8197850" y="4406899"/>
            <a:ext cx="3740400" cy="1844675"/>
          </a:xfrm>
        </p:spPr>
        <p:txBody>
          <a:bodyPr/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da-DK" dirty="0"/>
              <a:t>Edit Master text styles</a:t>
            </a:r>
            <a:endParaRPr lang="da-DK"/>
          </a:p>
          <a:p>
            <a:pPr lvl="1"/>
            <a:r>
              <a:rPr lang="da-DK" dirty="0"/>
              <a:t>Second level</a:t>
            </a:r>
            <a:endParaRPr lang="da-DK"/>
          </a:p>
          <a:p>
            <a:pPr lvl="2"/>
            <a:r>
              <a:rPr lang="da-DK" dirty="0"/>
              <a:t>Third level</a:t>
            </a:r>
            <a:endParaRPr lang="da-DK"/>
          </a:p>
          <a:p>
            <a:pPr lvl="3"/>
            <a:r>
              <a:rPr lang="da-DK" dirty="0"/>
              <a:t>Fourth level</a:t>
            </a:r>
            <a:endParaRPr lang="da-DK"/>
          </a:p>
          <a:p>
            <a:pPr lvl="4"/>
            <a:r>
              <a:rPr lang="da-DK" dirty="0"/>
              <a:t>Fifth level</a:t>
            </a:r>
            <a:endParaRPr lang="da-DK"/>
          </a:p>
          <a:p>
            <a:pPr lvl="5"/>
            <a:endParaRPr lang="da-DK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1B02311-54A6-4455-B615-BBCA0DA742E4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247650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710A5827-3485-49A0-81F0-FF89EE34B80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223149" y="1548581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E27B0558-FCB8-4A55-9BA9-182DFF0387F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8198648" y="1546282"/>
            <a:ext cx="3740400" cy="2664000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r>
              <a:rPr lang="da-DK" dirty="0"/>
              <a:t>Click the placeholder and paste image via Skyfish icon</a:t>
            </a:r>
            <a:endParaRPr lang="da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8637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>
          <p15:clr>
            <a:srgbClr val="F26B43"/>
          </p15:clr>
        </p15:guide>
        <p15:guide id="2" pos="7522" userDrawn="1">
          <p15:clr>
            <a:srgbClr val="F26B43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297DEAA-3B7B-49C7-8C28-3F21F36A9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Click to edit Master title style</a:t>
            </a:r>
            <a:endParaRPr lang="da-DK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1F74546-9D06-4CF7-806D-E04B043BF5A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F53AB3-8AAF-469F-AD3F-AE5E1A39D7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0845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17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ogo og foo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75ABF-082F-4A38-B952-09157E37A8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39F3A-7714-4FD6-9132-D60FFA220D9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692647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ont/Pause A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ackground">
            <a:extLst>
              <a:ext uri="{FF2B5EF4-FFF2-40B4-BE49-F238E27FC236}">
                <a16:creationId xmlns:a16="http://schemas.microsoft.com/office/drawing/2014/main" id="{AF9D3C51-A276-4E1F-B6B6-FD6A4E17EE28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rgbClr val="FC763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4" name="Date Placeholder 2">
            <a:extLst>
              <a:ext uri="{FF2B5EF4-FFF2-40B4-BE49-F238E27FC236}">
                <a16:creationId xmlns:a16="http://schemas.microsoft.com/office/drawing/2014/main" id="{C9776080-6230-4AB8-AB28-4D6744DD01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910AF215-35EC-4CCB-96FD-44B8889F703D}" type="datetime1">
              <a:rPr lang="da-DK" smtClean="0"/>
              <a:t>23-06-2023</a:t>
            </a:fld>
            <a:endParaRPr lang="da-DK" dirty="0"/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2B7FFAE6-D148-4A15-9DFC-7D71B8202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3125B57E-AFC7-4517-B327-461DB01D2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0" name="Logo color">
            <a:extLst>
              <a:ext uri="{FF2B5EF4-FFF2-40B4-BE49-F238E27FC236}">
                <a16:creationId xmlns:a16="http://schemas.microsoft.com/office/drawing/2014/main" id="{B0EE486B-843B-49D6-90AE-5093AB56E30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217861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/Pause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ackground">
            <a:extLst>
              <a:ext uri="{FF2B5EF4-FFF2-40B4-BE49-F238E27FC236}">
                <a16:creationId xmlns:a16="http://schemas.microsoft.com/office/drawing/2014/main" id="{A3420087-96DF-432F-B192-585D42BF6A4E}"/>
              </a:ext>
            </a:extLst>
          </p:cNvPr>
          <p:cNvSpPr/>
          <p:nvPr userDrawn="1"/>
        </p:nvSpPr>
        <p:spPr bwMode="auto">
          <a:xfrm>
            <a:off x="0" y="0"/>
            <a:ext cx="12193200" cy="6861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ＭＳ Ｐゴシック" pitchFamily="-80" charset="-128"/>
            </a:endParaRPr>
          </a:p>
        </p:txBody>
      </p:sp>
      <p:sp>
        <p:nvSpPr>
          <p:cNvPr id="13" name="Logo color">
            <a:extLst>
              <a:ext uri="{FF2B5EF4-FFF2-40B4-BE49-F238E27FC236}">
                <a16:creationId xmlns:a16="http://schemas.microsoft.com/office/drawing/2014/main" id="{09BBEE10-6A59-474F-B766-7643F97F869F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4870539" y="1651373"/>
            <a:ext cx="2388323" cy="3483354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C763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/>
          </a:p>
        </p:txBody>
      </p:sp>
      <p:sp>
        <p:nvSpPr>
          <p:cNvPr id="6" name="Date Placeholder 2">
            <a:extLst>
              <a:ext uri="{FF2B5EF4-FFF2-40B4-BE49-F238E27FC236}">
                <a16:creationId xmlns:a16="http://schemas.microsoft.com/office/drawing/2014/main" id="{AF062B26-8169-4B93-8FD8-CFDB0855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/>
          <a:lstStyle>
            <a:lvl1pPr>
              <a:defRPr>
                <a:noFill/>
              </a:defRPr>
            </a:lvl1pPr>
          </a:lstStyle>
          <a:p>
            <a:fld id="{DB929303-C501-4E2F-90FA-408B2DDC2E20}" type="datetime1">
              <a:rPr lang="da-DK" smtClean="0"/>
              <a:t>23-06-2023</a:t>
            </a:fld>
            <a:endParaRPr lang="da-DK" dirty="0"/>
          </a:p>
        </p:txBody>
      </p:sp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CA59923C-6F09-424E-AF1E-AC62326A9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9" name="Slide Number Placeholder 4">
            <a:extLst>
              <a:ext uri="{FF2B5EF4-FFF2-40B4-BE49-F238E27FC236}">
                <a16:creationId xmlns:a16="http://schemas.microsoft.com/office/drawing/2014/main" id="{4C299FA2-BF46-4410-B2CD-E3C80B7A9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flipV="1">
            <a:off x="0" y="6912000"/>
            <a:ext cx="0" cy="0"/>
          </a:xfrm>
        </p:spPr>
        <p:txBody>
          <a:bodyPr/>
          <a:lstStyle>
            <a:lvl1pPr>
              <a:defRPr>
                <a:noFill/>
              </a:defRPr>
            </a:lvl1pPr>
          </a:lstStyle>
          <a:p>
            <a:fld id="{24C8C45C-947F-4981-8B3F-4F32E973C901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495865CE-5BE9-4122-8AB8-48E534DD88F7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FC7634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2" name="Top bar">
            <a:extLst>
              <a:ext uri="{FF2B5EF4-FFF2-40B4-BE49-F238E27FC236}">
                <a16:creationId xmlns:a16="http://schemas.microsoft.com/office/drawing/2014/main" id="{0D436479-94F3-475C-8F8D-D3CDC81793FD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FC7634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96376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ont B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9859" y="3545117"/>
            <a:ext cx="10840028" cy="2706458"/>
          </a:xfrm>
        </p:spPr>
        <p:txBody>
          <a:bodyPr anchor="t" anchorCtr="0"/>
          <a:lstStyle>
            <a:lvl1pPr>
              <a:lnSpc>
                <a:spcPct val="93000"/>
              </a:lnSpc>
              <a:defRPr sz="8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Click to edit Master title style</a:t>
            </a:r>
            <a:endParaRPr lang="da-DK" noProof="0" dirty="0"/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7072" y="1704975"/>
            <a:ext cx="10840028" cy="1660654"/>
          </a:xfrm>
        </p:spPr>
        <p:txBody>
          <a:bodyPr anchor="b" anchorCtr="0"/>
          <a:lstStyle>
            <a:lvl1pPr marL="0" indent="0">
              <a:lnSpc>
                <a:spcPct val="110000"/>
              </a:lnSpc>
              <a:spcBef>
                <a:spcPts val="0"/>
              </a:spcBef>
              <a:buFontTx/>
              <a:buNone/>
              <a:defRPr sz="3000">
                <a:solidFill>
                  <a:schemeClr val="tx1"/>
                </a:solidFill>
              </a:defRPr>
            </a:lvl1pPr>
          </a:lstStyle>
          <a:p>
            <a:pPr lvl="0"/>
            <a:r>
              <a:rPr lang="da-DK" noProof="0"/>
              <a:t>Click to edit Master subtitle style</a:t>
            </a:r>
            <a:endParaRPr lang="da-DK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346B4F-F02C-40EC-9B70-932B18214C6A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7EB69-BB5A-407E-BF0A-1CB9B24506D8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2259193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E2ADE4B-EECC-8785-26AD-A2BC9F4F615D}"/>
              </a:ext>
            </a:extLst>
          </p:cNvPr>
          <p:cNvSpPr txBox="1"/>
          <p:nvPr userDrawn="1"/>
        </p:nvSpPr>
        <p:spPr>
          <a:xfrm>
            <a:off x="1018642" y="2024844"/>
            <a:ext cx="11336400" cy="38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marL="0" lvl="0" indent="0" eaLnBrk="1" hangingPunct="1">
              <a:lnSpc>
                <a:spcPct val="110000"/>
              </a:lnSpc>
              <a:spcBef>
                <a:spcPts val="0"/>
              </a:spcBef>
              <a:buFontTx/>
              <a:buNone/>
              <a:defRPr sz="9600" b="1">
                <a:latin typeface="+mn-lt"/>
                <a:ea typeface="+mn-ea"/>
              </a:defRPr>
            </a:lvl1pPr>
            <a:lvl2pPr marL="414000" indent="-198000" eaLnBrk="1" hangingPunct="1">
              <a:spcBef>
                <a:spcPct val="20000"/>
              </a:spcBef>
              <a:buChar char="–"/>
              <a:defRPr sz="1800">
                <a:latin typeface="+mn-lt"/>
                <a:ea typeface="+mn-ea"/>
              </a:defRPr>
            </a:lvl2pPr>
            <a:lvl3pPr marL="615600" indent="-198000" eaLnBrk="1" hangingPunct="1">
              <a:spcBef>
                <a:spcPct val="20000"/>
              </a:spcBef>
              <a:buChar char="•"/>
              <a:defRPr sz="1800">
                <a:latin typeface="+mn-lt"/>
                <a:ea typeface="+mn-ea"/>
              </a:defRPr>
            </a:lvl3pPr>
            <a:lvl4pPr marL="828000" indent="-198000" eaLnBrk="1" hangingPunct="1">
              <a:spcBef>
                <a:spcPct val="20000"/>
              </a:spcBef>
              <a:buChar char="–"/>
              <a:defRPr sz="1800">
                <a:latin typeface="+mn-lt"/>
                <a:ea typeface="+mn-ea"/>
              </a:defRPr>
            </a:lvl4pPr>
            <a:lvl5pPr marL="1026000" indent="-198000" eaLnBrk="1" hangingPunct="1">
              <a:spcBef>
                <a:spcPct val="20000"/>
              </a:spcBef>
              <a:buChar char="»"/>
              <a:defRPr sz="1800">
                <a:latin typeface="+mn-lt"/>
                <a:ea typeface="+mn-ea"/>
              </a:defRPr>
            </a:lvl5pPr>
            <a:lvl6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6pPr>
            <a:lvl7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7pPr>
            <a:lvl8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8pPr>
            <a:lvl9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9pPr>
          </a:lstStyle>
          <a:p>
            <a:pPr lvl="0"/>
            <a:r>
              <a:rPr lang="da-DK" dirty="0">
                <a:solidFill>
                  <a:schemeClr val="accent6"/>
                </a:solidFill>
              </a:rPr>
              <a:t>MUS at DTU</a:t>
            </a:r>
          </a:p>
          <a:p>
            <a:pPr lvl="0"/>
            <a:r>
              <a:rPr lang="da-DK" dirty="0"/>
              <a:t>               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17C6C-7BC3-4888-BC29-FAB17565D119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>
                <a:noFill/>
              </a:defRPr>
            </a:lvl1pPr>
          </a:lstStyle>
          <a:p>
            <a:endParaRPr lang="da-DK" dirty="0"/>
          </a:p>
        </p:txBody>
      </p:sp>
      <p:sp>
        <p:nvSpPr>
          <p:cNvPr id="12" name="text" descr="{&quot;templafy&quot;:{&quot;id&quot;:&quot;08cd085c-4e32-4ded-b358-489fbbe06f02&quot;}}" title="UserProfile.Offices.Workarea_{{DocumentLanguage}}">
            <a:extLst>
              <a:ext uri="{FF2B5EF4-FFF2-40B4-BE49-F238E27FC236}">
                <a16:creationId xmlns:a16="http://schemas.microsoft.com/office/drawing/2014/main" id="{88D4F65B-7B1E-4E1A-AD30-98C826D9001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80000" y="6541200"/>
            <a:ext cx="3397071" cy="31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rgbClr val="FFFFFF"/>
                </a:solidFill>
                <a:latin typeface="+mn-lt"/>
              </a:rPr>
              <a:t>DTU</a:t>
            </a:r>
          </a:p>
        </p:txBody>
      </p:sp>
      <p:sp>
        <p:nvSpPr>
          <p:cNvPr id="17" name="text" descr="{&quot;templafy&quot;:{&quot;id&quot;:&quot;6ae51645-d256-48a3-bd1d-e2ca0cb33c3d&quot;}}" title="Form.PresentationTitle">
            <a:extLst>
              <a:ext uri="{FF2B5EF4-FFF2-40B4-BE49-F238E27FC236}">
                <a16:creationId xmlns:a16="http://schemas.microsoft.com/office/drawing/2014/main" id="{1E153215-8D65-430A-AB7B-C1174877467B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A9E0741-693D-FC0F-629F-DA227F289BB5}"/>
              </a:ext>
            </a:extLst>
          </p:cNvPr>
          <p:cNvSpPr txBox="1">
            <a:spLocks/>
          </p:cNvSpPr>
          <p:nvPr userDrawn="1"/>
        </p:nvSpPr>
        <p:spPr bwMode="auto">
          <a:xfrm>
            <a:off x="1080000" y="3934800"/>
            <a:ext cx="11336227" cy="38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da-DK"/>
            </a:defPPr>
            <a:lvl1pPr marL="180975" indent="-180975" eaLnBrk="1" hangingPunct="1">
              <a:spcBef>
                <a:spcPct val="20000"/>
              </a:spcBef>
              <a:buNone/>
              <a:defRPr sz="1800" kern="0">
                <a:latin typeface="+mn-lt"/>
                <a:ea typeface="+mn-ea"/>
              </a:defRPr>
            </a:lvl1pPr>
            <a:lvl2pPr marL="414000" indent="-198000" eaLnBrk="1" hangingPunct="1">
              <a:spcBef>
                <a:spcPct val="20000"/>
              </a:spcBef>
              <a:buChar char="–"/>
              <a:defRPr sz="1800">
                <a:latin typeface="+mn-lt"/>
                <a:ea typeface="+mn-ea"/>
              </a:defRPr>
            </a:lvl2pPr>
            <a:lvl3pPr marL="615600" indent="-198000" eaLnBrk="1" hangingPunct="1">
              <a:spcBef>
                <a:spcPct val="20000"/>
              </a:spcBef>
              <a:buChar char="•"/>
              <a:defRPr sz="1800">
                <a:latin typeface="+mn-lt"/>
                <a:ea typeface="+mn-ea"/>
              </a:defRPr>
            </a:lvl3pPr>
            <a:lvl4pPr marL="828000" indent="-198000" eaLnBrk="1" hangingPunct="1">
              <a:spcBef>
                <a:spcPct val="20000"/>
              </a:spcBef>
              <a:buChar char="–"/>
              <a:defRPr sz="1800">
                <a:latin typeface="+mn-lt"/>
                <a:ea typeface="+mn-ea"/>
              </a:defRPr>
            </a:lvl4pPr>
            <a:lvl5pPr marL="1026000" indent="-198000" eaLnBrk="1" hangingPunct="1">
              <a:spcBef>
                <a:spcPct val="20000"/>
              </a:spcBef>
              <a:buChar char="»"/>
              <a:defRPr sz="1800">
                <a:latin typeface="+mn-lt"/>
                <a:ea typeface="+mn-ea"/>
              </a:defRPr>
            </a:lvl5pPr>
            <a:lvl6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6pPr>
            <a:lvl7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7pPr>
            <a:lvl8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8pPr>
            <a:lvl9pPr marL="1026000" indent="-198000" fontAlgn="base">
              <a:spcBef>
                <a:spcPct val="20000"/>
              </a:spcBef>
              <a:spcAft>
                <a:spcPct val="0"/>
              </a:spcAft>
              <a:buChar char="»"/>
              <a:defRPr sz="1800">
                <a:latin typeface="+mn-lt"/>
                <a:ea typeface="+mn-ea"/>
              </a:defRPr>
            </a:lvl9pPr>
          </a:lstStyle>
          <a:p>
            <a:pPr lvl="0"/>
            <a:endParaRPr lang="da-DK" dirty="0"/>
          </a:p>
          <a:p>
            <a:pPr lvl="0"/>
            <a:r>
              <a:rPr lang="en-US" dirty="0">
                <a:solidFill>
                  <a:schemeClr val="accent6"/>
                </a:solidFill>
              </a:rPr>
              <a:t>At DTU, we have a dialogue-based approach to well-being and leadership</a:t>
            </a:r>
          </a:p>
          <a:p>
            <a:pPr lvl="0"/>
            <a:r>
              <a:rPr lang="en-US" dirty="0">
                <a:solidFill>
                  <a:schemeClr val="accent6"/>
                </a:solidFill>
              </a:rPr>
              <a:t>Supporting documents can be found on</a:t>
            </a:r>
            <a:endParaRPr lang="da-DK" dirty="0">
              <a:solidFill>
                <a:schemeClr val="accent6"/>
              </a:solidFill>
            </a:endParaRPr>
          </a:p>
        </p:txBody>
      </p:sp>
      <p:sp>
        <p:nvSpPr>
          <p:cNvPr id="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C763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374739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F3725169-DF85-89F1-8D83-B57D8D4A8463}"/>
              </a:ext>
            </a:extLst>
          </p:cNvPr>
          <p:cNvSpPr txBox="1">
            <a:spLocks/>
          </p:cNvSpPr>
          <p:nvPr userDrawn="1"/>
        </p:nvSpPr>
        <p:spPr bwMode="auto">
          <a:xfrm>
            <a:off x="8604842" y="1080000"/>
            <a:ext cx="3034980" cy="4693593"/>
          </a:xfrm>
          <a:prstGeom prst="rect">
            <a:avLst/>
          </a:prstGeom>
          <a:noFill/>
          <a:ln w="12700">
            <a:solidFill>
              <a:schemeClr val="accent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9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4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6156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82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39750" indent="-357188">
              <a:lnSpc>
                <a:spcPts val="2000"/>
              </a:lnSpc>
              <a:spcBef>
                <a:spcPts val="600"/>
              </a:spcBef>
              <a:buNone/>
            </a:pPr>
            <a:endParaRPr lang="da-DK" sz="1600" b="1" kern="0" dirty="0"/>
          </a:p>
          <a:p>
            <a:pPr marL="539750" indent="-357188">
              <a:lnSpc>
                <a:spcPts val="2000"/>
              </a:lnSpc>
              <a:spcBef>
                <a:spcPts val="600"/>
              </a:spcBef>
              <a:buNone/>
            </a:pPr>
            <a:r>
              <a:rPr lang="da-DK" sz="1600" b="1" kern="0" dirty="0"/>
              <a:t>MUS: </a:t>
            </a:r>
            <a:r>
              <a:rPr lang="da-DK" sz="1600" b="1" kern="0" dirty="0" err="1"/>
              <a:t>Documentation</a:t>
            </a:r>
            <a:endParaRPr lang="da-DK" sz="1600" b="1" kern="0" dirty="0"/>
          </a:p>
          <a:p>
            <a:pPr marL="639762" indent="-457200">
              <a:lnSpc>
                <a:spcPts val="2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da-DK" sz="1600" kern="0" dirty="0"/>
              <a:t>Development </a:t>
            </a:r>
            <a:r>
              <a:rPr lang="da-DK" sz="1600" kern="0" dirty="0" err="1"/>
              <a:t>goals</a:t>
            </a:r>
            <a:r>
              <a:rPr lang="da-DK" sz="1600" kern="0" dirty="0"/>
              <a:t> &amp; agreements</a:t>
            </a:r>
          </a:p>
          <a:p>
            <a:pPr marL="539750" indent="-357188">
              <a:lnSpc>
                <a:spcPts val="2000"/>
              </a:lnSpc>
              <a:spcBef>
                <a:spcPts val="600"/>
              </a:spcBef>
              <a:buNone/>
            </a:pPr>
            <a:endParaRPr lang="da-DK" sz="1600" kern="0" dirty="0"/>
          </a:p>
          <a:p>
            <a:pPr marL="539750" indent="-357188">
              <a:lnSpc>
                <a:spcPts val="2000"/>
              </a:lnSpc>
              <a:spcBef>
                <a:spcPts val="600"/>
              </a:spcBef>
              <a:buNone/>
            </a:pPr>
            <a:r>
              <a:rPr lang="da-DK" sz="1600" b="1" kern="0" dirty="0"/>
              <a:t>MUS: Support </a:t>
            </a:r>
            <a:r>
              <a:rPr lang="da-DK" sz="1600" b="1" kern="0" dirty="0" err="1"/>
              <a:t>tools</a:t>
            </a:r>
            <a:r>
              <a:rPr lang="da-DK" sz="1600" b="1" kern="0" dirty="0"/>
              <a:t> </a:t>
            </a:r>
          </a:p>
          <a:p>
            <a:pPr marL="639762" indent="-457200">
              <a:lnSpc>
                <a:spcPts val="2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en-US" sz="1600" kern="0" dirty="0"/>
              <a:t>Motivation</a:t>
            </a:r>
          </a:p>
          <a:p>
            <a:pPr marL="639762" indent="-457200">
              <a:lnSpc>
                <a:spcPts val="2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en-US" sz="1600" kern="0" dirty="0"/>
              <a:t>Tasks and duties </a:t>
            </a:r>
          </a:p>
          <a:p>
            <a:pPr marL="639762" indent="-457200">
              <a:lnSpc>
                <a:spcPts val="2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en-US" sz="1600" kern="0" dirty="0"/>
              <a:t>Relations</a:t>
            </a:r>
          </a:p>
          <a:p>
            <a:pPr marL="539750" indent="-357188">
              <a:lnSpc>
                <a:spcPts val="2000"/>
              </a:lnSpc>
              <a:spcBef>
                <a:spcPts val="600"/>
              </a:spcBef>
              <a:buNone/>
            </a:pPr>
            <a:endParaRPr lang="da-DK" sz="1600" b="1" kern="0" dirty="0"/>
          </a:p>
          <a:p>
            <a:pPr marL="539750" indent="-357188">
              <a:lnSpc>
                <a:spcPts val="2000"/>
              </a:lnSpc>
              <a:spcBef>
                <a:spcPts val="600"/>
              </a:spcBef>
              <a:buNone/>
            </a:pPr>
            <a:r>
              <a:rPr lang="da-DK" sz="1600" b="1" kern="0" dirty="0"/>
              <a:t>MUS: </a:t>
            </a:r>
            <a:r>
              <a:rPr lang="da-DK" sz="1600" b="1" kern="0" dirty="0" err="1"/>
              <a:t>Perspectives</a:t>
            </a:r>
            <a:r>
              <a:rPr lang="da-DK" sz="1600" b="1" kern="0" dirty="0"/>
              <a:t>  </a:t>
            </a:r>
          </a:p>
          <a:p>
            <a:pPr marL="639762" indent="-457200">
              <a:lnSpc>
                <a:spcPts val="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a-DK" sz="1600" kern="0" dirty="0" err="1"/>
              <a:t>Outside</a:t>
            </a:r>
            <a:r>
              <a:rPr lang="da-DK" sz="1600" kern="0" dirty="0"/>
              <a:t> </a:t>
            </a:r>
            <a:r>
              <a:rPr lang="da-DK" sz="1600" kern="0" dirty="0" err="1"/>
              <a:t>world</a:t>
            </a:r>
            <a:r>
              <a:rPr lang="da-DK" sz="1600" kern="0" dirty="0"/>
              <a:t> &amp; future</a:t>
            </a:r>
          </a:p>
          <a:p>
            <a:pPr marL="539750" indent="-357188">
              <a:lnSpc>
                <a:spcPts val="2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da-DK" sz="1600" b="1" kern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C023B8-C7A1-2631-4128-B260FC1FDC0F}"/>
              </a:ext>
            </a:extLst>
          </p:cNvPr>
          <p:cNvSpPr txBox="1"/>
          <p:nvPr userDrawn="1"/>
        </p:nvSpPr>
        <p:spPr>
          <a:xfrm>
            <a:off x="1080000" y="1080000"/>
            <a:ext cx="7371366" cy="4693593"/>
          </a:xfrm>
          <a:prstGeom prst="rect">
            <a:avLst/>
          </a:prstGeom>
          <a:solidFill>
            <a:srgbClr val="FC7634">
              <a:alpha val="10000"/>
            </a:srgbClr>
          </a:solidFill>
        </p:spPr>
        <p:txBody>
          <a:bodyPr wrap="square" lIns="0" tIns="0" rIns="0" bIns="0" rtlCol="0">
            <a:spAutoFit/>
          </a:bodyPr>
          <a:lstStyle/>
          <a:p>
            <a:pPr marL="185738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</a:pPr>
            <a:endParaRPr lang="da-DK" b="1" kern="0" dirty="0">
              <a:solidFill>
                <a:schemeClr val="tx1"/>
              </a:solidFill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432"/>
              </a:spcBef>
            </a:pPr>
            <a:r>
              <a:rPr lang="da-DK" b="1" kern="0" dirty="0">
                <a:solidFill>
                  <a:schemeClr val="tx1"/>
                </a:solidFill>
                <a:latin typeface="+mn-lt"/>
              </a:rPr>
              <a:t>MUS </a:t>
            </a:r>
            <a:r>
              <a:rPr lang="en-GB" sz="1600" b="1" i="0" strike="noStrike" cap="none" spc="0" baseline="0" dirty="0">
                <a:solidFill>
                  <a:schemeClr val="tx1"/>
                </a:solidFill>
                <a:effectLst/>
                <a:latin typeface="+mn-lt"/>
                <a:ea typeface="Arial"/>
                <a:cs typeface="Arial"/>
              </a:rPr>
              <a:t>is mandatory</a:t>
            </a:r>
            <a:endParaRPr lang="da-DK" b="1" kern="0" dirty="0">
              <a:solidFill>
                <a:schemeClr val="tx1"/>
              </a:solidFill>
              <a:latin typeface="+mn-lt"/>
            </a:endParaRPr>
          </a:p>
          <a:p>
            <a:pPr marL="471488" indent="-285750" defTabSz="720000">
              <a:lnSpc>
                <a:spcPts val="1600"/>
              </a:lnSpc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GB" sz="1600" b="0" i="0" strike="noStrike" cap="none" spc="0" baseline="0" dirty="0">
                <a:solidFill>
                  <a:schemeClr val="tx1"/>
                </a:solidFill>
                <a:effectLst/>
                <a:latin typeface="+mn-lt"/>
                <a:ea typeface="Arial"/>
                <a:cs typeface="Arial"/>
              </a:rPr>
              <a:t>DTU is a government workplace (see section 5)</a:t>
            </a:r>
            <a:r>
              <a:rPr lang="da-DK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468000" defTabSz="720000">
              <a:lnSpc>
                <a:spcPts val="1600"/>
              </a:lnSpc>
              <a:spcBef>
                <a:spcPts val="432"/>
              </a:spcBef>
            </a:pPr>
            <a:r>
              <a:rPr lang="da-DK" kern="0" dirty="0">
                <a:latin typeface="+mn-lt"/>
                <a:hlinkClick r:id="rId2"/>
              </a:rPr>
              <a:t>cirkulære om aftale om kompetenceudvikling</a:t>
            </a:r>
            <a:endParaRPr lang="da-DK" kern="0" dirty="0"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432"/>
              </a:spcBef>
            </a:pPr>
            <a:endParaRPr lang="da-DK" b="1" kern="0" dirty="0">
              <a:solidFill>
                <a:schemeClr val="accent5"/>
              </a:solidFill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432"/>
              </a:spcBef>
            </a:pPr>
            <a:r>
              <a:rPr lang="da-DK" b="1" kern="0" dirty="0">
                <a:solidFill>
                  <a:schemeClr val="tx1"/>
                </a:solidFill>
                <a:latin typeface="+mn-lt"/>
              </a:rPr>
              <a:t>MUS </a:t>
            </a:r>
            <a:r>
              <a:rPr lang="en-GB" sz="1600" b="1" i="0" strike="noStrike" cap="none" spc="0" baseline="0" dirty="0">
                <a:solidFill>
                  <a:schemeClr val="tx1"/>
                </a:solidFill>
                <a:effectLst/>
                <a:latin typeface="+mn-lt"/>
                <a:ea typeface="Arial"/>
                <a:cs typeface="Arial"/>
              </a:rPr>
              <a:t>is important</a:t>
            </a:r>
            <a:r>
              <a:rPr lang="da-DK" b="1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528638" indent="-342900" defTabSz="720000">
              <a:lnSpc>
                <a:spcPts val="1600"/>
              </a:lnSpc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GB" sz="1600" b="0" i="0" strike="noStrike" cap="none" spc="0" baseline="0" dirty="0">
                <a:solidFill>
                  <a:schemeClr val="tx1"/>
                </a:solidFill>
                <a:effectLst/>
                <a:latin typeface="+mn-lt"/>
                <a:ea typeface="Arial"/>
                <a:cs typeface="Arial"/>
              </a:rPr>
              <a:t>Creates well-being and dialogue on competence development</a:t>
            </a:r>
            <a:r>
              <a:rPr lang="da-DK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185738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</a:pPr>
            <a:endParaRPr lang="da-DK" b="1" kern="0" dirty="0">
              <a:solidFill>
                <a:schemeClr val="tx1"/>
              </a:solidFill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</a:pPr>
            <a:r>
              <a:rPr lang="da-DK" b="1" kern="0" dirty="0">
                <a:solidFill>
                  <a:schemeClr val="tx1"/>
                </a:solidFill>
                <a:latin typeface="+mn-lt"/>
              </a:rPr>
              <a:t>MUS </a:t>
            </a:r>
            <a:r>
              <a:rPr lang="en-GB" sz="1600" b="1" i="0" strike="noStrike" cap="none" spc="0" baseline="0" dirty="0">
                <a:solidFill>
                  <a:schemeClr val="tx1"/>
                </a:solidFill>
                <a:effectLst/>
                <a:latin typeface="+mn-lt"/>
                <a:ea typeface="Arial"/>
                <a:cs typeface="Arial"/>
              </a:rPr>
              <a:t>cannot stand alone</a:t>
            </a:r>
            <a:r>
              <a:rPr lang="da-DK" b="1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471488" indent="-285750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1600" b="0" i="0" strike="noStrike" cap="none" spc="0" baseline="0" dirty="0">
                <a:solidFill>
                  <a:schemeClr val="tx1"/>
                </a:solidFill>
                <a:effectLst/>
                <a:latin typeface="+mn-lt"/>
                <a:ea typeface="Arial"/>
                <a:cs typeface="Arial"/>
              </a:rPr>
              <a:t>Should be supported by regular 1:1 conversations</a:t>
            </a:r>
            <a:endParaRPr lang="da-DK" kern="0" dirty="0">
              <a:solidFill>
                <a:schemeClr val="tx1"/>
              </a:solidFill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</a:pPr>
            <a:endParaRPr lang="da-DK" b="1" kern="0" dirty="0">
              <a:solidFill>
                <a:schemeClr val="tx1"/>
              </a:solidFill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</a:pPr>
            <a:r>
              <a:rPr lang="en-US" b="1" kern="0" dirty="0">
                <a:solidFill>
                  <a:schemeClr val="tx1"/>
                </a:solidFill>
                <a:latin typeface="+mn-lt"/>
              </a:rPr>
              <a:t>At the MUS, the manager and employee discuss</a:t>
            </a:r>
            <a:r>
              <a:rPr lang="da-DK" b="1" kern="0" dirty="0">
                <a:solidFill>
                  <a:schemeClr val="tx1"/>
                </a:solidFill>
                <a:latin typeface="+mn-lt"/>
              </a:rPr>
              <a:t> </a:t>
            </a:r>
          </a:p>
          <a:p>
            <a:pPr marL="471488" indent="-285750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  <a:latin typeface="+mn-lt"/>
              </a:rPr>
              <a:t>Motivation, tasks, duties, and relations (dialogue under a, b, and c)</a:t>
            </a:r>
          </a:p>
          <a:p>
            <a:pPr marL="471488" indent="-285750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  <a:latin typeface="+mn-lt"/>
              </a:rPr>
              <a:t>Development goals &amp; agreements (written documentation) </a:t>
            </a:r>
          </a:p>
          <a:p>
            <a:pPr marL="471488" indent="-285750" defTabSz="720000">
              <a:lnSpc>
                <a:spcPts val="1600"/>
              </a:lnSpc>
              <a:spcBef>
                <a:spcPts val="432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kern="0" dirty="0">
                <a:solidFill>
                  <a:schemeClr val="tx1"/>
                </a:solidFill>
                <a:latin typeface="+mn-lt"/>
              </a:rPr>
              <a:t>Perspectives to the outside world (dialogue on the future) </a:t>
            </a:r>
            <a:endParaRPr lang="da-DK" kern="0" dirty="0">
              <a:solidFill>
                <a:schemeClr val="tx1"/>
              </a:solidFill>
              <a:latin typeface="+mn-lt"/>
            </a:endParaRPr>
          </a:p>
          <a:p>
            <a:pPr marL="185738" defTabSz="720000">
              <a:lnSpc>
                <a:spcPts val="1600"/>
              </a:lnSpc>
              <a:spcBef>
                <a:spcPts val="0"/>
              </a:spcBef>
              <a:spcAft>
                <a:spcPts val="600"/>
              </a:spcAft>
            </a:pPr>
            <a:r>
              <a:rPr lang="da-DK" kern="0" dirty="0">
                <a:solidFill>
                  <a:schemeClr val="bg1"/>
                </a:solidFill>
                <a:latin typeface="+mn-lt"/>
              </a:rPr>
              <a:t>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FC8BB27-BD58-23BA-3FA5-E2013F7630F9}"/>
              </a:ext>
            </a:extLst>
          </p:cNvPr>
          <p:cNvSpPr txBox="1"/>
          <p:nvPr userDrawn="1"/>
        </p:nvSpPr>
        <p:spPr>
          <a:xfrm>
            <a:off x="1080000" y="450000"/>
            <a:ext cx="5207388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3200" dirty="0">
                <a:latin typeface="+mj-lt"/>
              </a:rPr>
              <a:t>MUS at DTU </a:t>
            </a:r>
            <a:r>
              <a:rPr lang="da-DK" dirty="0">
                <a:latin typeface="+mn-lt"/>
              </a:rPr>
              <a:t>– </a:t>
            </a:r>
            <a:r>
              <a:rPr lang="en-US" dirty="0">
                <a:latin typeface="+mn-lt"/>
              </a:rPr>
              <a:t>part of our ongoing dialogues</a:t>
            </a:r>
            <a:endParaRPr lang="da-DK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301719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8" name="Pladsholder til indhold 2">
            <a:extLst>
              <a:ext uri="{FF2B5EF4-FFF2-40B4-BE49-F238E27FC236}">
                <a16:creationId xmlns:a16="http://schemas.microsoft.com/office/drawing/2014/main" id="{19045499-4E3C-848F-387E-5EED805C1079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455246" y="1080000"/>
            <a:ext cx="5256584" cy="5265324"/>
          </a:xfrm>
          <a:prstGeom prst="rect">
            <a:avLst/>
          </a:prstGeom>
          <a:noFill/>
          <a:ln w="12700">
            <a:solidFill>
              <a:srgbClr val="FF66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9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4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6156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82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269875" indent="-182563">
              <a:buFontTx/>
              <a:buNone/>
              <a:tabLst>
                <a:tab pos="1346200" algn="l"/>
                <a:tab pos="5287963" algn="l"/>
              </a:tabLst>
            </a:pPr>
            <a:endParaRPr lang="en-GB" sz="1400" b="1" i="0" strike="noStrike" cap="none" spc="0" baseline="0" dirty="0">
              <a:solidFill>
                <a:srgbClr val="000000"/>
              </a:solidFill>
              <a:effectLst/>
              <a:ea typeface="Arial"/>
              <a:cs typeface="Arial"/>
            </a:endParaRPr>
          </a:p>
          <a:p>
            <a:pPr marL="269875" indent="-182563">
              <a:buFontTx/>
              <a:buNone/>
              <a:tabLst>
                <a:tab pos="1346200" algn="l"/>
                <a:tab pos="5287963" algn="l"/>
              </a:tabLst>
            </a:pPr>
            <a:r>
              <a:rPr lang="en-GB" sz="1400" b="1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Motivation</a:t>
            </a: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 (dialogue during MUS)</a:t>
            </a:r>
            <a:endParaRPr lang="da-DK" sz="1400" kern="0" dirty="0"/>
          </a:p>
          <a:p>
            <a:pPr marL="269875" indent="-182563">
              <a:tabLst>
                <a:tab pos="5287963" algn="l"/>
              </a:tabLst>
            </a:pP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Being committed (passionate about your work) is important to how we succeed in our tasks and to our work-life balance.</a:t>
            </a:r>
          </a:p>
          <a:p>
            <a:pPr marL="269875" indent="-182563">
              <a:tabLst>
                <a:tab pos="5287963" algn="l"/>
              </a:tabLst>
            </a:pPr>
            <a:endParaRPr lang="da-DK" sz="1400" b="1" kern="0" dirty="0"/>
          </a:p>
          <a:p>
            <a:pPr marL="87312" indent="0">
              <a:buNone/>
              <a:tabLst>
                <a:tab pos="5287963" algn="l"/>
              </a:tabLst>
            </a:pPr>
            <a:r>
              <a:rPr lang="en-GB" sz="1400" b="1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Tasks and duties </a:t>
            </a:r>
            <a:r>
              <a:rPr lang="en-GB" sz="1400" dirty="0">
                <a:solidFill>
                  <a:srgbClr val="000000"/>
                </a:solidFill>
              </a:rPr>
              <a:t>(dialogue during MUS</a:t>
            </a: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)</a:t>
            </a:r>
            <a:r>
              <a:rPr lang="en-GB" sz="1400" b="1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 </a:t>
            </a:r>
            <a:endParaRPr lang="da-DK" sz="1400" kern="0" dirty="0"/>
          </a:p>
          <a:p>
            <a:pPr marL="269875" indent="-182563">
              <a:tabLst>
                <a:tab pos="5287963" algn="l"/>
              </a:tabLst>
            </a:pP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A dialogue on performance, challenging tasks, and whether we have delivered as expected is important to both our well-being and performance.</a:t>
            </a:r>
          </a:p>
          <a:p>
            <a:pPr marL="269875" indent="-182563">
              <a:tabLst>
                <a:tab pos="5287963" algn="l"/>
              </a:tabLst>
            </a:pPr>
            <a:endParaRPr lang="da-DK" sz="1400" b="1" kern="0" dirty="0"/>
          </a:p>
          <a:p>
            <a:pPr marL="269875" indent="-182563">
              <a:buFontTx/>
              <a:buNone/>
              <a:tabLst>
                <a:tab pos="5287963" algn="l"/>
              </a:tabLst>
            </a:pPr>
            <a:r>
              <a:rPr lang="en-GB" sz="1400" b="1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Relations and collaboration </a:t>
            </a: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(</a:t>
            </a:r>
            <a:r>
              <a:rPr lang="en-GB" sz="1400" dirty="0">
                <a:solidFill>
                  <a:srgbClr val="000000"/>
                </a:solidFill>
              </a:rPr>
              <a:t>dialogue during MUS</a:t>
            </a: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)</a:t>
            </a:r>
            <a:endParaRPr lang="da-DK" sz="1400" kern="0" dirty="0"/>
          </a:p>
          <a:p>
            <a:pPr marL="269875" indent="-182563">
              <a:tabLst>
                <a:tab pos="5287963" algn="l"/>
              </a:tabLst>
            </a:pP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Is a prerequisite for us to succeed in collaborating across DTU </a:t>
            </a:r>
          </a:p>
          <a:p>
            <a:pPr marL="269875" indent="-182563">
              <a:buFontTx/>
              <a:buNone/>
              <a:tabLst>
                <a:tab pos="5287963" algn="l"/>
              </a:tabLst>
            </a:pPr>
            <a:endParaRPr lang="da-DK" sz="1400" b="1" kern="0" dirty="0"/>
          </a:p>
          <a:p>
            <a:pPr marL="269875" indent="-182563">
              <a:buFontTx/>
              <a:buNone/>
              <a:tabLst>
                <a:tab pos="5287963" algn="l"/>
              </a:tabLst>
            </a:pPr>
            <a:r>
              <a:rPr lang="en-GB" sz="1400" b="1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Development goals and agreements </a:t>
            </a: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(written documentation) </a:t>
            </a:r>
            <a:endParaRPr lang="da-DK" sz="1400" b="1" kern="0" dirty="0"/>
          </a:p>
          <a:p>
            <a:pPr marL="269875" indent="-182563">
              <a:tabLst>
                <a:tab pos="5287963" algn="l"/>
              </a:tabLst>
            </a:pP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Ensures joint knowledge of what is agreed at the MUS and a dialogue on how the manager can support goal achievement.</a:t>
            </a:r>
          </a:p>
          <a:p>
            <a:pPr marL="269875" indent="-182563">
              <a:buFontTx/>
              <a:buNone/>
              <a:tabLst>
                <a:tab pos="5287963" algn="l"/>
              </a:tabLst>
            </a:pPr>
            <a:endParaRPr lang="da-DK" sz="1400" b="1" kern="0" dirty="0"/>
          </a:p>
          <a:p>
            <a:pPr marL="269875" indent="-182563">
              <a:buFontTx/>
              <a:buNone/>
              <a:tabLst>
                <a:tab pos="5287963" algn="l"/>
              </a:tabLst>
            </a:pPr>
            <a:r>
              <a:rPr lang="en-GB" sz="1400" b="1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Outside world and future </a:t>
            </a: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(perspectives)</a:t>
            </a:r>
            <a:endParaRPr lang="da-DK" sz="1400" kern="0" dirty="0"/>
          </a:p>
          <a:p>
            <a:pPr marL="269875" indent="-182563">
              <a:buFont typeface="Arial" panose="020B0604020202020204" pitchFamily="34" charset="0"/>
              <a:buChar char="•"/>
              <a:tabLst>
                <a:tab pos="5287963" algn="l"/>
              </a:tabLst>
            </a:pPr>
            <a:r>
              <a:rPr lang="en-GB" sz="1400" b="0" i="0" strike="noStrike" cap="none" spc="0" baseline="0" dirty="0">
                <a:solidFill>
                  <a:srgbClr val="000000"/>
                </a:solidFill>
                <a:effectLst/>
                <a:ea typeface="Arial"/>
                <a:cs typeface="Arial"/>
              </a:rPr>
              <a:t>Opportunity to bridge the gap between wishes for competence development and the development around us.</a:t>
            </a:r>
            <a:endParaRPr lang="da-DK" sz="1400" kern="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ED24D1E-BB7B-BBAD-AD13-7D54F0FC239F}"/>
              </a:ext>
            </a:extLst>
          </p:cNvPr>
          <p:cNvSpPr txBox="1"/>
          <p:nvPr userDrawn="1"/>
        </p:nvSpPr>
        <p:spPr>
          <a:xfrm>
            <a:off x="1080000" y="450000"/>
            <a:ext cx="2136803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3200" dirty="0">
                <a:latin typeface="+mj-lt"/>
              </a:rPr>
              <a:t>MUS guide</a:t>
            </a:r>
            <a:endParaRPr lang="da-DK" dirty="0"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1085D8-BB5A-B6D1-96F7-278C8E55EAED}"/>
              </a:ext>
            </a:extLst>
          </p:cNvPr>
          <p:cNvSpPr txBox="1"/>
          <p:nvPr userDrawn="1"/>
        </p:nvSpPr>
        <p:spPr>
          <a:xfrm>
            <a:off x="1079999" y="1080000"/>
            <a:ext cx="5207919" cy="5265324"/>
          </a:xfrm>
          <a:prstGeom prst="rect">
            <a:avLst/>
          </a:prstGeom>
          <a:solidFill>
            <a:srgbClr val="FC7634">
              <a:alpha val="10000"/>
            </a:srgbClr>
          </a:solidFill>
        </p:spPr>
        <p:txBody>
          <a:bodyPr wrap="square" lIns="0" tIns="0" rIns="0" bIns="0" rtlCol="0">
            <a:noAutofit/>
          </a:bodyPr>
          <a:lstStyle/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endParaRPr lang="da-DK" sz="800" b="1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r>
              <a:rPr lang="da-DK" sz="1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Framework</a:t>
            </a:r>
            <a:endParaRPr lang="da-DK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The employee development dialogue (MUS) is conducted by the immediate manager with HR responsibility. </a:t>
            </a: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A MUS is not a disciplinary interview or salary negotiation.</a:t>
            </a:r>
            <a:r>
              <a:rPr lang="da-DK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 </a:t>
            </a:r>
          </a:p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endParaRPr lang="da-DK" sz="800" b="1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r>
              <a:rPr lang="da-DK" sz="1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Objective</a:t>
            </a:r>
            <a:r>
              <a:rPr lang="da-DK" sz="1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 </a:t>
            </a: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Dialogue between manager and employee about; </a:t>
            </a:r>
            <a:b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</a:b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Motivation, tasks, duties, and relations</a:t>
            </a: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Joint agreements on development goals for the employee</a:t>
            </a:r>
            <a:endParaRPr lang="da-DK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endParaRPr lang="da-DK" sz="800" b="1" kern="1200" dirty="0">
              <a:solidFill>
                <a:schemeClr val="tx1"/>
              </a:solidFill>
              <a:latin typeface="Verdana" pitchFamily="34" charset="0"/>
              <a:ea typeface="Verdana" panose="020B0604030504040204" pitchFamily="34" charset="0"/>
              <a:cs typeface="+mn-cs"/>
            </a:endParaRPr>
          </a:p>
          <a:p>
            <a:pPr marL="452438" indent="-269875">
              <a:spcBef>
                <a:spcPts val="336"/>
              </a:spcBef>
              <a:buFontTx/>
              <a:buNone/>
              <a:tabLst>
                <a:tab pos="4843463" algn="l"/>
              </a:tabLst>
            </a:pPr>
            <a:r>
              <a:rPr lang="da-DK" sz="1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Alignment</a:t>
            </a:r>
            <a:r>
              <a:rPr lang="da-DK" sz="1400" b="1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 of </a:t>
            </a:r>
            <a:r>
              <a:rPr lang="da-DK" sz="1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expectations</a:t>
            </a:r>
            <a:endParaRPr lang="da-DK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A MUS involves a dialogue on the alignment between the employee’s motivation, development goals, and how relations and collaboration strengthen the employee’s task performance</a:t>
            </a:r>
            <a:endParaRPr lang="da-DK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endParaRPr lang="da-DK" sz="800" b="1" kern="1200" dirty="0">
              <a:solidFill>
                <a:schemeClr val="tx1"/>
              </a:solidFill>
              <a:latin typeface="Verdana" pitchFamily="34" charset="0"/>
              <a:ea typeface="Verdana" panose="020B0604030504040204" pitchFamily="34" charset="0"/>
              <a:cs typeface="+mn-cs"/>
            </a:endParaRPr>
          </a:p>
          <a:p>
            <a:pPr marL="452438" indent="-269875">
              <a:spcBef>
                <a:spcPts val="336"/>
              </a:spcBef>
              <a:buNone/>
              <a:tabLst>
                <a:tab pos="4843463" algn="l"/>
              </a:tabLst>
            </a:pPr>
            <a:r>
              <a:rPr lang="da-DK" sz="1400" b="1" dirty="0" err="1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Preparation</a:t>
            </a:r>
            <a:endParaRPr lang="da-DK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The manager invites the employee to the MUS approx. 14 days in advance (a requirement)</a:t>
            </a:r>
          </a:p>
          <a:p>
            <a:pPr marL="468313" indent="-285750">
              <a:spcBef>
                <a:spcPts val="336"/>
              </a:spcBef>
              <a:buFont typeface="Arial" panose="020B0604020202020204" pitchFamily="34" charset="0"/>
              <a:buChar char="•"/>
              <a:tabLst>
                <a:tab pos="4843463" algn="l"/>
              </a:tabLst>
            </a:pPr>
            <a:r>
              <a:rPr lang="en-US" sz="1400" dirty="0">
                <a:solidFill>
                  <a:schemeClr val="tx1"/>
                </a:solidFill>
                <a:latin typeface="+mn-lt"/>
                <a:ea typeface="Verdana" panose="020B0604030504040204" pitchFamily="34" charset="0"/>
              </a:rPr>
              <a:t>Before the MUS, both manager and employee can choose to share what they would like to discuss at the MUS (not a requirement)</a:t>
            </a:r>
            <a:endParaRPr lang="da-DK" sz="1400" dirty="0">
              <a:solidFill>
                <a:schemeClr val="tx1"/>
              </a:solidFill>
              <a:latin typeface="+mn-lt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2034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4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49B4BE2-BA5E-44BD-9EB1-7EA5F7E10C94}"/>
              </a:ext>
            </a:extLst>
          </p:cNvPr>
          <p:cNvSpPr txBox="1"/>
          <p:nvPr userDrawn="1"/>
        </p:nvSpPr>
        <p:spPr>
          <a:xfrm>
            <a:off x="1054646" y="1080000"/>
            <a:ext cx="4824536" cy="5078313"/>
          </a:xfrm>
          <a:prstGeom prst="rect">
            <a:avLst/>
          </a:prstGeom>
          <a:noFill/>
          <a:ln w="12700">
            <a:solidFill>
              <a:srgbClr val="FC7634"/>
            </a:solidFill>
          </a:ln>
        </p:spPr>
        <p:txBody>
          <a:bodyPr wrap="square" lIns="0" tIns="0" rIns="0" bIns="0" rtlCol="0">
            <a:spAutoFit/>
          </a:bodyPr>
          <a:lstStyle/>
          <a:p>
            <a:pPr marL="85725" algn="l">
              <a:spcBef>
                <a:spcPts val="432"/>
              </a:spcBef>
            </a:pPr>
            <a:endParaRPr lang="da-DK" sz="5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5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r>
              <a:rPr lang="en-US" sz="1800" b="1" dirty="0">
                <a:latin typeface="+mn-lt"/>
              </a:rPr>
              <a:t> Framework for discussing your motivation</a:t>
            </a:r>
          </a:p>
          <a:p>
            <a:pPr marL="85725" algn="l">
              <a:spcBef>
                <a:spcPts val="432"/>
              </a:spcBef>
            </a:pPr>
            <a:endParaRPr lang="da-DK" sz="6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0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0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8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000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1000" dirty="0">
              <a:latin typeface="+mn-lt"/>
            </a:endParaRPr>
          </a:p>
        </p:txBody>
      </p:sp>
      <p:sp>
        <p:nvSpPr>
          <p:cNvPr id="5" name="Footer Placeholder 3">
            <a:extLst>
              <a:ext uri="{FF2B5EF4-FFF2-40B4-BE49-F238E27FC236}">
                <a16:creationId xmlns:a16="http://schemas.microsoft.com/office/drawing/2014/main" id="{CF370E97-BF6F-3C93-06BA-3B1C4E08F5C5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>
          <a:xfrm>
            <a:off x="0" y="6912000"/>
            <a:ext cx="0" cy="0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CC45E5-0A94-B9B6-A1CA-21955F9754C8}"/>
              </a:ext>
            </a:extLst>
          </p:cNvPr>
          <p:cNvSpPr txBox="1"/>
          <p:nvPr userDrawn="1"/>
        </p:nvSpPr>
        <p:spPr>
          <a:xfrm>
            <a:off x="6023198" y="1080000"/>
            <a:ext cx="5580620" cy="5078312"/>
          </a:xfrm>
          <a:prstGeom prst="rect">
            <a:avLst/>
          </a:prstGeom>
          <a:noFill/>
          <a:ln w="12700">
            <a:solidFill>
              <a:srgbClr val="FC7634"/>
            </a:solidFill>
          </a:ln>
        </p:spPr>
        <p:txBody>
          <a:bodyPr wrap="square" lIns="0" tIns="0" rIns="0" bIns="0" rtlCol="0">
            <a:noAutofit/>
          </a:bodyPr>
          <a:lstStyle/>
          <a:p>
            <a:pPr marL="85725" algn="l">
              <a:spcBef>
                <a:spcPts val="432"/>
              </a:spcBef>
            </a:pPr>
            <a:endParaRPr lang="da-DK" sz="5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endParaRPr lang="da-DK" sz="500" b="1" dirty="0">
              <a:latin typeface="+mn-lt"/>
            </a:endParaRPr>
          </a:p>
          <a:p>
            <a:pPr marL="85725" algn="l">
              <a:spcBef>
                <a:spcPts val="432"/>
              </a:spcBef>
            </a:pPr>
            <a:r>
              <a:rPr lang="en-US" sz="1800" b="1" dirty="0">
                <a:latin typeface="+mn-lt"/>
              </a:rPr>
              <a:t>Dialogue: What are you passionate about at work?</a:t>
            </a:r>
            <a:r>
              <a:rPr lang="da-DK" sz="1800" b="1" dirty="0">
                <a:latin typeface="+mn-lt"/>
              </a:rPr>
              <a:t>   </a:t>
            </a:r>
          </a:p>
          <a:p>
            <a:pPr marL="85725" algn="l">
              <a:spcBef>
                <a:spcPts val="432"/>
              </a:spcBef>
            </a:pPr>
            <a:endParaRPr lang="da-DK" sz="800" b="1" dirty="0">
              <a:latin typeface="+mn-lt"/>
            </a:endParaRPr>
          </a:p>
          <a:p>
            <a:pPr marL="360000" indent="-184150" algn="l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When do you experience making a difference at work?</a:t>
            </a:r>
            <a:endParaRPr lang="da-DK" dirty="0"/>
          </a:p>
          <a:p>
            <a:pPr marL="360000" indent="-184150">
              <a:spcBef>
                <a:spcPts val="432"/>
              </a:spcBef>
              <a:buFont typeface="Arial" panose="020B0604020202020204" pitchFamily="34" charset="0"/>
              <a:buChar char="•"/>
            </a:pPr>
            <a:endParaRPr lang="da-DK" dirty="0"/>
          </a:p>
          <a:p>
            <a:pPr marL="360000" indent="-184150">
              <a:spcBef>
                <a:spcPts val="432"/>
              </a:spcBef>
              <a:buFont typeface="Arial" panose="020B0604020202020204" pitchFamily="34" charset="0"/>
              <a:buChar char="•"/>
            </a:pPr>
            <a:endParaRPr lang="da-DK" dirty="0"/>
          </a:p>
          <a:p>
            <a:pPr marL="360000" indent="-184150">
              <a:spcBef>
                <a:spcPts val="432"/>
              </a:spcBef>
              <a:buFont typeface="Arial" panose="020B0604020202020204" pitchFamily="34" charset="0"/>
              <a:buChar char="•"/>
            </a:pPr>
            <a:endParaRPr lang="da-DK" sz="2400" dirty="0"/>
          </a:p>
          <a:p>
            <a:pPr marL="360000" indent="-184150" algn="l">
              <a:spcBef>
                <a:spcPts val="432"/>
              </a:spcBef>
              <a:buFont typeface="Arial" panose="020B0604020202020204" pitchFamily="34" charset="0"/>
              <a:buChar char="•"/>
            </a:pPr>
            <a:r>
              <a:rPr lang="en-US" dirty="0">
                <a:latin typeface="+mn-lt"/>
              </a:rPr>
              <a:t>What challenges you at work? </a:t>
            </a:r>
            <a:endParaRPr lang="da-DK" dirty="0">
              <a:latin typeface="+mn-lt"/>
            </a:endParaRPr>
          </a:p>
          <a:p>
            <a:pPr marL="360000" indent="-184150" algn="l">
              <a:spcBef>
                <a:spcPts val="432"/>
              </a:spcBef>
              <a:buFont typeface="Arial" panose="020B0604020202020204" pitchFamily="34" charset="0"/>
              <a:buChar char="•"/>
            </a:pPr>
            <a:endParaRPr lang="da-DK" dirty="0">
              <a:latin typeface="+mn-lt"/>
            </a:endParaRPr>
          </a:p>
          <a:p>
            <a:pPr marL="360000" indent="-184150" algn="l">
              <a:spcBef>
                <a:spcPts val="432"/>
              </a:spcBef>
              <a:buFont typeface="Arial" panose="020B0604020202020204" pitchFamily="34" charset="0"/>
              <a:buChar char="•"/>
            </a:pPr>
            <a:endParaRPr lang="da-DK" dirty="0">
              <a:latin typeface="+mn-lt"/>
            </a:endParaRPr>
          </a:p>
          <a:p>
            <a:pPr marL="360000" indent="-184150" algn="l">
              <a:spcBef>
                <a:spcPts val="432"/>
              </a:spcBef>
              <a:buFont typeface="Arial" panose="020B0604020202020204" pitchFamily="34" charset="0"/>
              <a:buChar char="•"/>
            </a:pPr>
            <a:endParaRPr lang="da-DK" sz="2400" dirty="0">
              <a:latin typeface="+mn-lt"/>
            </a:endParaRPr>
          </a:p>
          <a:p>
            <a:pPr marL="360000" indent="-184150" algn="l">
              <a:spcBef>
                <a:spcPts val="432"/>
              </a:spcBef>
              <a:buFont typeface="Arial" panose="020B0604020202020204" pitchFamily="34" charset="0"/>
              <a:buChar char="•"/>
              <a:tabLst>
                <a:tab pos="5467350" algn="l"/>
              </a:tabLst>
            </a:pPr>
            <a:r>
              <a:rPr lang="en-US" dirty="0">
                <a:latin typeface="+mn-lt"/>
              </a:rPr>
              <a:t>How do you experience that your competences are being used (and do you have competences that are not brought into play)?</a:t>
            </a:r>
            <a:r>
              <a:rPr lang="da-DK" dirty="0">
                <a:latin typeface="+mn-lt"/>
              </a:rPr>
              <a:t> </a:t>
            </a:r>
          </a:p>
          <a:p>
            <a:pPr algn="l">
              <a:spcBef>
                <a:spcPts val="432"/>
              </a:spcBef>
            </a:pPr>
            <a:r>
              <a:rPr lang="da-DK" dirty="0">
                <a:latin typeface="+mn-lt"/>
              </a:rPr>
              <a:t>   </a:t>
            </a:r>
          </a:p>
          <a:p>
            <a:pPr algn="l">
              <a:spcBef>
                <a:spcPts val="432"/>
              </a:spcBef>
            </a:pPr>
            <a:endParaRPr lang="da-DK" sz="400" dirty="0">
              <a:latin typeface="+mn-lt"/>
            </a:endParaRPr>
          </a:p>
          <a:p>
            <a:pPr algn="l">
              <a:spcBef>
                <a:spcPts val="432"/>
              </a:spcBef>
            </a:pPr>
            <a:endParaRPr lang="da-DK" sz="400" dirty="0">
              <a:latin typeface="+mn-lt"/>
            </a:endParaRPr>
          </a:p>
          <a:p>
            <a:pPr algn="l">
              <a:spcBef>
                <a:spcPts val="432"/>
              </a:spcBef>
            </a:pPr>
            <a:endParaRPr lang="da-DK" sz="400" dirty="0">
              <a:latin typeface="+mn-lt"/>
            </a:endParaRPr>
          </a:p>
          <a:p>
            <a:pPr algn="l">
              <a:spcBef>
                <a:spcPts val="432"/>
              </a:spcBef>
            </a:pPr>
            <a:endParaRPr lang="da-DK" sz="400" dirty="0">
              <a:latin typeface="+mn-lt"/>
            </a:endParaRPr>
          </a:p>
          <a:p>
            <a:pPr algn="l">
              <a:spcBef>
                <a:spcPts val="432"/>
              </a:spcBef>
            </a:pPr>
            <a:endParaRPr lang="da-DK" sz="400" dirty="0">
              <a:latin typeface="+mn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DBDEDA-3C7C-6930-523A-A60C5B388B1A}"/>
              </a:ext>
            </a:extLst>
          </p:cNvPr>
          <p:cNvSpPr txBox="1"/>
          <p:nvPr userDrawn="1"/>
        </p:nvSpPr>
        <p:spPr>
          <a:xfrm>
            <a:off x="1080000" y="450000"/>
            <a:ext cx="9979078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3200" dirty="0">
                <a:latin typeface="+mj-lt"/>
              </a:rPr>
              <a:t>A. Motivation </a:t>
            </a:r>
            <a:r>
              <a:rPr lang="en-US" dirty="0">
                <a:latin typeface="+mn-lt"/>
              </a:rPr>
              <a:t>(feel free to mark more than one option, give your reasons during your dialogue)</a:t>
            </a:r>
            <a:endParaRPr lang="da-DK" dirty="0">
              <a:latin typeface="+mn-lt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5E4CFA-01F5-A8C4-1FB1-013C82A71F9D}"/>
              </a:ext>
            </a:extLst>
          </p:cNvPr>
          <p:cNvSpPr txBox="1"/>
          <p:nvPr userDrawn="1"/>
        </p:nvSpPr>
        <p:spPr>
          <a:xfrm>
            <a:off x="1918742" y="1196752"/>
            <a:ext cx="45719" cy="2462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endParaRPr lang="da-DK" dirty="0" err="1">
              <a:latin typeface="+mn-lt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62B37B-86F0-A753-5E83-C52BCE02FB52}"/>
              </a:ext>
            </a:extLst>
          </p:cNvPr>
          <p:cNvSpPr txBox="1"/>
          <p:nvPr userDrawn="1"/>
        </p:nvSpPr>
        <p:spPr>
          <a:xfrm>
            <a:off x="1340175" y="5899044"/>
            <a:ext cx="3794308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en-US" sz="1000" i="1" dirty="0">
                <a:solidFill>
                  <a:schemeClr val="bg1">
                    <a:lumMod val="65000"/>
                  </a:schemeClr>
                </a:solidFill>
                <a:latin typeface="+mn-lt"/>
              </a:rPr>
              <a:t>Model inspired by Mihaly Csikszentmihalyi’s flow theory </a:t>
            </a:r>
            <a:r>
              <a:rPr lang="da-DK" sz="1000" i="1" dirty="0">
                <a:solidFill>
                  <a:schemeClr val="bg1">
                    <a:lumMod val="65000"/>
                  </a:schemeClr>
                </a:solidFill>
                <a:latin typeface="+mn-lt"/>
                <a:hlinkClick r:id="rId2"/>
              </a:rPr>
              <a:t>DTU </a:t>
            </a:r>
            <a:r>
              <a:rPr lang="da-DK" sz="1000" i="1" dirty="0" err="1">
                <a:solidFill>
                  <a:schemeClr val="bg1">
                    <a:lumMod val="65000"/>
                  </a:schemeClr>
                </a:solidFill>
                <a:latin typeface="+mn-lt"/>
                <a:hlinkClick r:id="rId2"/>
              </a:rPr>
              <a:t>Findit</a:t>
            </a:r>
            <a:endParaRPr lang="da-DK" sz="1700" i="1" dirty="0">
              <a:solidFill>
                <a:schemeClr val="bg1">
                  <a:lumMod val="65000"/>
                </a:schemeClr>
              </a:solidFill>
              <a:latin typeface="+mn-lt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AFC9C05-1277-D0B0-F698-2D39C5DD5281}"/>
              </a:ext>
            </a:extLst>
          </p:cNvPr>
          <p:cNvCxnSpPr/>
          <p:nvPr userDrawn="1"/>
        </p:nvCxnSpPr>
        <p:spPr bwMode="auto">
          <a:xfrm>
            <a:off x="1486694" y="5445224"/>
            <a:ext cx="396044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981761D-642E-66CF-1DC4-912C95C9286E}"/>
              </a:ext>
            </a:extLst>
          </p:cNvPr>
          <p:cNvCxnSpPr/>
          <p:nvPr userDrawn="1"/>
        </p:nvCxnSpPr>
        <p:spPr bwMode="auto">
          <a:xfrm flipV="1">
            <a:off x="1486694" y="2030650"/>
            <a:ext cx="0" cy="341457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1583CC1-9F1D-4439-C53C-493A14CAAF74}"/>
              </a:ext>
            </a:extLst>
          </p:cNvPr>
          <p:cNvSpPr txBox="1"/>
          <p:nvPr userDrawn="1"/>
        </p:nvSpPr>
        <p:spPr>
          <a:xfrm>
            <a:off x="2894617" y="5533201"/>
            <a:ext cx="104034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300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Competences</a:t>
            </a:r>
            <a:r>
              <a:rPr lang="da-DK" sz="13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55A9EE1-DB92-A1B5-27AA-1FAE47AC6B8B}"/>
              </a:ext>
            </a:extLst>
          </p:cNvPr>
          <p:cNvSpPr txBox="1"/>
          <p:nvPr userDrawn="1"/>
        </p:nvSpPr>
        <p:spPr>
          <a:xfrm rot="16200000">
            <a:off x="859675" y="3637908"/>
            <a:ext cx="880049" cy="20005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3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Challenges  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B9B3B55-1E93-79C9-02E1-0F8A0E04604D}"/>
              </a:ext>
            </a:extLst>
          </p:cNvPr>
          <p:cNvGrpSpPr/>
          <p:nvPr userDrawn="1"/>
        </p:nvGrpSpPr>
        <p:grpSpPr>
          <a:xfrm>
            <a:off x="1786725" y="2356418"/>
            <a:ext cx="3286079" cy="2771656"/>
            <a:chOff x="1504855" y="2180830"/>
            <a:chExt cx="3870271" cy="3264394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444B923-26F8-5888-C981-F33E05C1FACC}"/>
                </a:ext>
              </a:extLst>
            </p:cNvPr>
            <p:cNvCxnSpPr/>
            <p:nvPr/>
          </p:nvCxnSpPr>
          <p:spPr bwMode="auto">
            <a:xfrm flipV="1">
              <a:off x="1558702" y="3137004"/>
              <a:ext cx="3816424" cy="136239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9D77AF83-CCEE-A834-4111-F0BBF22AB2D2}"/>
                </a:ext>
              </a:extLst>
            </p:cNvPr>
            <p:cNvCxnSpPr/>
            <p:nvPr/>
          </p:nvCxnSpPr>
          <p:spPr bwMode="auto">
            <a:xfrm flipV="1">
              <a:off x="2328557" y="2180830"/>
              <a:ext cx="2254481" cy="326439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6C22154-F534-BAFC-D5BA-4A5112118E81}"/>
                </a:ext>
              </a:extLst>
            </p:cNvPr>
            <p:cNvCxnSpPr/>
            <p:nvPr/>
          </p:nvCxnSpPr>
          <p:spPr bwMode="auto">
            <a:xfrm>
              <a:off x="1585951" y="2311854"/>
              <a:ext cx="3789175" cy="313337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077CEE0-851C-AEC8-9261-143C1D252855}"/>
                </a:ext>
              </a:extLst>
            </p:cNvPr>
            <p:cNvSpPr txBox="1"/>
            <p:nvPr/>
          </p:nvSpPr>
          <p:spPr>
            <a:xfrm>
              <a:off x="4194175" y="3865195"/>
              <a:ext cx="931997" cy="48332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400"/>
                </a:lnSpc>
                <a:spcBef>
                  <a:spcPts val="432"/>
                </a:spcBef>
              </a:pPr>
              <a:r>
                <a:rPr lang="da-DK" sz="1400" b="1" dirty="0">
                  <a:latin typeface="+mn-lt"/>
                </a:rPr>
                <a:t>Control</a:t>
              </a:r>
            </a:p>
            <a:p>
              <a:pPr algn="ctr">
                <a:lnSpc>
                  <a:spcPts val="1400"/>
                </a:lnSpc>
                <a:spcBef>
                  <a:spcPts val="432"/>
                </a:spcBef>
              </a:pPr>
              <a:r>
                <a:rPr lang="da-DK" sz="1400" dirty="0">
                  <a:solidFill>
                    <a:schemeClr val="bg1">
                      <a:lumMod val="65000"/>
                    </a:schemeClr>
                  </a:solidFill>
                  <a:latin typeface="+mn-lt"/>
                </a:rPr>
                <a:t>Kontrol</a:t>
              </a:r>
              <a:r>
                <a:rPr lang="da-DK" dirty="0">
                  <a:latin typeface="+mn-lt"/>
                </a:rPr>
                <a:t>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6BB67CB-DFE4-564F-4D43-275B2CAAD2FD}"/>
                </a:ext>
              </a:extLst>
            </p:cNvPr>
            <p:cNvSpPr txBox="1"/>
            <p:nvPr/>
          </p:nvSpPr>
          <p:spPr>
            <a:xfrm>
              <a:off x="4294116" y="2900955"/>
              <a:ext cx="732116" cy="253745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l">
                <a:spcBef>
                  <a:spcPts val="432"/>
                </a:spcBef>
              </a:pPr>
              <a:r>
                <a:rPr lang="da-DK" sz="1400" b="1" dirty="0">
                  <a:latin typeface="+mn-lt"/>
                </a:rPr>
                <a:t>Flow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77E46A7A-399E-B8B3-DCE1-C1E5ECE7EDA6}"/>
                </a:ext>
              </a:extLst>
            </p:cNvPr>
            <p:cNvSpPr txBox="1"/>
            <p:nvPr/>
          </p:nvSpPr>
          <p:spPr>
            <a:xfrm>
              <a:off x="2462597" y="2433397"/>
              <a:ext cx="1484405" cy="48332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ts val="14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400" b="1" kern="1200" dirty="0" err="1">
                  <a:solidFill>
                    <a:schemeClr val="tx1"/>
                  </a:solidFill>
                  <a:latin typeface="+mn-lt"/>
                  <a:ea typeface="ＭＳ Ｐゴシック" pitchFamily="-80" charset="-128"/>
                  <a:cs typeface="+mn-cs"/>
                </a:rPr>
                <a:t>Curiosity</a:t>
              </a:r>
              <a:endParaRPr lang="da-DK" sz="1400" b="1" kern="1200" dirty="0">
                <a:solidFill>
                  <a:schemeClr val="tx1"/>
                </a:solidFill>
                <a:latin typeface="+mn-lt"/>
                <a:ea typeface="ＭＳ Ｐゴシック" pitchFamily="-80" charset="-128"/>
                <a:cs typeface="+mn-cs"/>
              </a:endParaRPr>
            </a:p>
            <a:p>
              <a:pPr algn="ctr">
                <a:lnSpc>
                  <a:spcPts val="1400"/>
                </a:lnSpc>
                <a:spcBef>
                  <a:spcPts val="432"/>
                </a:spcBef>
              </a:pPr>
              <a:r>
                <a:rPr lang="da-DK" sz="1400" kern="1200" dirty="0">
                  <a:solidFill>
                    <a:schemeClr val="bg1">
                      <a:lumMod val="65000"/>
                    </a:schemeClr>
                  </a:solidFill>
                  <a:latin typeface="+mn-lt"/>
                  <a:ea typeface="ＭＳ Ｐゴシック" pitchFamily="-80" charset="-128"/>
                  <a:cs typeface="+mn-cs"/>
                </a:rPr>
                <a:t>Nysgerrighed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2FA3640-1B52-DC93-E7BB-82C736529360}"/>
                </a:ext>
              </a:extLst>
            </p:cNvPr>
            <p:cNvSpPr txBox="1"/>
            <p:nvPr/>
          </p:nvSpPr>
          <p:spPr>
            <a:xfrm>
              <a:off x="2913037" y="4896151"/>
              <a:ext cx="1530690" cy="48332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ts val="14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400" b="1" kern="1200" dirty="0">
                  <a:solidFill>
                    <a:schemeClr val="tx1"/>
                  </a:solidFill>
                  <a:latin typeface="+mn-lt"/>
                  <a:ea typeface="ＭＳ Ｐゴシック" pitchFamily="-80" charset="-128"/>
                  <a:cs typeface="+mn-cs"/>
                </a:rPr>
                <a:t>Boredom</a:t>
              </a:r>
            </a:p>
            <a:p>
              <a:pPr algn="ctr" rtl="0" fontAlgn="base">
                <a:lnSpc>
                  <a:spcPts val="1400"/>
                </a:lnSpc>
                <a:spcBef>
                  <a:spcPts val="432"/>
                </a:spcBef>
                <a:spcAft>
                  <a:spcPct val="0"/>
                </a:spcAft>
              </a:pPr>
              <a:r>
                <a:rPr lang="da-DK" sz="1400" kern="1200" dirty="0">
                  <a:solidFill>
                    <a:schemeClr val="bg1">
                      <a:lumMod val="65000"/>
                    </a:schemeClr>
                  </a:solidFill>
                  <a:latin typeface="+mn-lt"/>
                  <a:ea typeface="ＭＳ Ｐゴシック" pitchFamily="-80" charset="-128"/>
                  <a:cs typeface="+mn-cs"/>
                </a:rPr>
                <a:t>Kedsomhed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D39CE2F-AB22-79B9-6DF7-57113AD8A7B1}"/>
                </a:ext>
              </a:extLst>
            </p:cNvPr>
            <p:cNvSpPr txBox="1"/>
            <p:nvPr/>
          </p:nvSpPr>
          <p:spPr>
            <a:xfrm>
              <a:off x="1504855" y="3436314"/>
              <a:ext cx="1165898" cy="48332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ts val="14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da-DK" sz="1400" b="1" kern="1200" dirty="0" err="1">
                  <a:solidFill>
                    <a:schemeClr val="tx1"/>
                  </a:solidFill>
                  <a:latin typeface="+mn-lt"/>
                  <a:ea typeface="ＭＳ Ｐゴシック" pitchFamily="-80" charset="-128"/>
                  <a:cs typeface="+mn-cs"/>
                </a:rPr>
                <a:t>Worry</a:t>
              </a:r>
              <a:endParaRPr lang="da-DK" sz="1400" b="1" kern="1200" dirty="0">
                <a:solidFill>
                  <a:schemeClr val="tx1"/>
                </a:solidFill>
                <a:latin typeface="+mn-lt"/>
                <a:ea typeface="ＭＳ Ｐゴシック" pitchFamily="-80" charset="-128"/>
                <a:cs typeface="+mn-cs"/>
              </a:endParaRPr>
            </a:p>
            <a:p>
              <a:pPr algn="ctr" rtl="0" fontAlgn="base">
                <a:lnSpc>
                  <a:spcPts val="1400"/>
                </a:lnSpc>
                <a:spcBef>
                  <a:spcPts val="432"/>
                </a:spcBef>
                <a:spcAft>
                  <a:spcPct val="0"/>
                </a:spcAft>
              </a:pPr>
              <a:r>
                <a:rPr lang="da-DK" sz="1400" kern="1200" dirty="0">
                  <a:solidFill>
                    <a:schemeClr val="bg1">
                      <a:lumMod val="65000"/>
                    </a:schemeClr>
                  </a:solidFill>
                  <a:latin typeface="+mn-lt"/>
                  <a:ea typeface="ＭＳ Ｐゴシック" pitchFamily="-80" charset="-128"/>
                  <a:cs typeface="+mn-cs"/>
                </a:rPr>
                <a:t>Bekymring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B352581C-63AC-EC1E-5AC6-6EFCB91095D1}"/>
                </a:ext>
              </a:extLst>
            </p:cNvPr>
            <p:cNvSpPr txBox="1"/>
            <p:nvPr/>
          </p:nvSpPr>
          <p:spPr>
            <a:xfrm>
              <a:off x="1504855" y="4577065"/>
              <a:ext cx="1165898" cy="48332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lnSpc>
                  <a:spcPts val="1400"/>
                </a:lnSpc>
                <a:spcBef>
                  <a:spcPts val="432"/>
                </a:spcBef>
              </a:pPr>
              <a:r>
                <a:rPr lang="da-DK" sz="1400" b="1" kern="1200" dirty="0">
                  <a:solidFill>
                    <a:schemeClr val="tx1"/>
                  </a:solidFill>
                  <a:latin typeface="+mn-lt"/>
                  <a:ea typeface="ＭＳ Ｐゴシック" pitchFamily="-80" charset="-128"/>
                  <a:cs typeface="+mn-cs"/>
                </a:rPr>
                <a:t>Stagnation</a:t>
              </a:r>
            </a:p>
            <a:p>
              <a:pPr algn="ctr">
                <a:lnSpc>
                  <a:spcPts val="1400"/>
                </a:lnSpc>
                <a:spcBef>
                  <a:spcPts val="432"/>
                </a:spcBef>
              </a:pPr>
              <a:r>
                <a:rPr lang="da-DK" sz="1400" kern="1200" dirty="0">
                  <a:solidFill>
                    <a:schemeClr val="bg1">
                      <a:lumMod val="65000"/>
                    </a:schemeClr>
                  </a:solidFill>
                  <a:latin typeface="+mn-lt"/>
                  <a:ea typeface="ＭＳ Ｐゴシック" pitchFamily="-80" charset="-128"/>
                  <a:cs typeface="+mn-cs"/>
                </a:rPr>
                <a:t>Stilstand  </a:t>
              </a:r>
              <a:r>
                <a:rPr lang="da-DK" dirty="0">
                  <a:latin typeface="+mn-lt"/>
                </a:rPr>
                <a:t> </a:t>
              </a: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C0093DE9-B6EF-425D-D42C-903486578C4A}"/>
              </a:ext>
            </a:extLst>
          </p:cNvPr>
          <p:cNvSpPr txBox="1"/>
          <p:nvPr userDrawn="1"/>
        </p:nvSpPr>
        <p:spPr>
          <a:xfrm>
            <a:off x="4963441" y="5517889"/>
            <a:ext cx="116589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3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High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83A89D-76DA-D827-4138-25FAF128D414}"/>
              </a:ext>
            </a:extLst>
          </p:cNvPr>
          <p:cNvSpPr txBox="1"/>
          <p:nvPr userDrawn="1"/>
        </p:nvSpPr>
        <p:spPr>
          <a:xfrm rot="16200000">
            <a:off x="715741" y="1793249"/>
            <a:ext cx="116589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3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High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14C34B-206A-2D2A-EFA5-C23C71F8AC25}"/>
              </a:ext>
            </a:extLst>
          </p:cNvPr>
          <p:cNvSpPr txBox="1"/>
          <p:nvPr userDrawn="1"/>
        </p:nvSpPr>
        <p:spPr>
          <a:xfrm rot="16200000">
            <a:off x="704949" y="4632002"/>
            <a:ext cx="116589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3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Low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B0856AC-D0E0-DEAF-718A-746F84E5337F}"/>
              </a:ext>
            </a:extLst>
          </p:cNvPr>
          <p:cNvSpPr txBox="1"/>
          <p:nvPr userDrawn="1"/>
        </p:nvSpPr>
        <p:spPr>
          <a:xfrm>
            <a:off x="1616940" y="5517812"/>
            <a:ext cx="1165898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3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Low</a:t>
            </a:r>
          </a:p>
        </p:txBody>
      </p:sp>
      <p:sp>
        <p:nvSpPr>
          <p:cNvPr id="28" name="Slide Number Placeholder 27">
            <a:extLst>
              <a:ext uri="{FF2B5EF4-FFF2-40B4-BE49-F238E27FC236}">
                <a16:creationId xmlns:a16="http://schemas.microsoft.com/office/drawing/2014/main" id="{A6E899E4-B64A-2D82-523E-D7B8A4F62EBE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C370DD4-7CA6-7A8E-78CA-26F0C6849B7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454775" y="2133600"/>
            <a:ext cx="4681538" cy="97136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1" name="Text Placeholder 29">
            <a:extLst>
              <a:ext uri="{FF2B5EF4-FFF2-40B4-BE49-F238E27FC236}">
                <a16:creationId xmlns:a16="http://schemas.microsoft.com/office/drawing/2014/main" id="{9BA50FB4-12FE-58D3-EDFA-11B35075F8CD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45443" y="3415792"/>
            <a:ext cx="4681538" cy="97136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2" name="Text Placeholder 29">
            <a:extLst>
              <a:ext uri="{FF2B5EF4-FFF2-40B4-BE49-F238E27FC236}">
                <a16:creationId xmlns:a16="http://schemas.microsoft.com/office/drawing/2014/main" id="{4F170CAD-6DE0-0F05-F233-E619C6DE78B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445443" y="5157192"/>
            <a:ext cx="4681538" cy="97136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6161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156" userDrawn="1">
          <p15:clr>
            <a:srgbClr val="F26B43"/>
          </p15:clr>
        </p15:guide>
        <p15:guide id="2" pos="6984" userDrawn="1">
          <p15:clr>
            <a:srgbClr val="F26B43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3291896-B2E5-494C-E62D-1CA2D0CDE9E1}"/>
              </a:ext>
            </a:extLst>
          </p:cNvPr>
          <p:cNvSpPr txBox="1">
            <a:spLocks/>
          </p:cNvSpPr>
          <p:nvPr userDrawn="1"/>
        </p:nvSpPr>
        <p:spPr bwMode="auto">
          <a:xfrm>
            <a:off x="5112428" y="1080000"/>
            <a:ext cx="6743418" cy="4852988"/>
          </a:xfrm>
          <a:prstGeom prst="rect">
            <a:avLst/>
          </a:prstGeom>
          <a:noFill/>
          <a:ln w="127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19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14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6156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828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026000" indent="-1980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5250" indent="0">
              <a:buNone/>
            </a:pPr>
            <a:endParaRPr lang="da-DK" sz="800" kern="0" dirty="0"/>
          </a:p>
          <a:p>
            <a:pPr marL="95250" indent="0">
              <a:buNone/>
            </a:pPr>
            <a:r>
              <a:rPr lang="da-DK" sz="1600" b="1" kern="0" dirty="0"/>
              <a:t>  Tasks </a:t>
            </a:r>
            <a:r>
              <a:rPr lang="da-DK" sz="1600" kern="0" dirty="0"/>
              <a:t>(</a:t>
            </a:r>
            <a:r>
              <a:rPr lang="da-DK" sz="1600" kern="0" dirty="0" err="1"/>
              <a:t>until</a:t>
            </a:r>
            <a:r>
              <a:rPr lang="da-DK" sz="1600" kern="0" dirty="0"/>
              <a:t> </a:t>
            </a:r>
            <a:r>
              <a:rPr lang="da-DK" sz="1600" kern="0" dirty="0" err="1"/>
              <a:t>next</a:t>
            </a:r>
            <a:r>
              <a:rPr lang="da-DK" sz="1600" kern="0" dirty="0"/>
              <a:t> MUS)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9A001A2-F061-1A89-0CB2-FC04BE9F73CF}"/>
              </a:ext>
            </a:extLst>
          </p:cNvPr>
          <p:cNvSpPr/>
          <p:nvPr userDrawn="1"/>
        </p:nvSpPr>
        <p:spPr bwMode="auto">
          <a:xfrm>
            <a:off x="5762059" y="2914252"/>
            <a:ext cx="2799107" cy="2538292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3E1EDAE-C665-663D-2751-058F82CD7594}"/>
              </a:ext>
            </a:extLst>
          </p:cNvPr>
          <p:cNvSpPr/>
          <p:nvPr userDrawn="1"/>
        </p:nvSpPr>
        <p:spPr bwMode="auto">
          <a:xfrm>
            <a:off x="7474036" y="1628800"/>
            <a:ext cx="2799107" cy="2538292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A44FEA0D-ED37-4F98-E905-CDD2AC8F97B4}"/>
              </a:ext>
            </a:extLst>
          </p:cNvPr>
          <p:cNvSpPr/>
          <p:nvPr userDrawn="1"/>
        </p:nvSpPr>
        <p:spPr bwMode="auto">
          <a:xfrm>
            <a:off x="8136332" y="3492440"/>
            <a:ext cx="2657181" cy="2351314"/>
          </a:xfrm>
          <a:prstGeom prst="ellipse">
            <a:avLst/>
          </a:prstGeom>
          <a:noFill/>
          <a:ln w="9525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152B50-AE90-ADD8-2537-AE6ED0A7C29C}"/>
              </a:ext>
            </a:extLst>
          </p:cNvPr>
          <p:cNvSpPr txBox="1"/>
          <p:nvPr userDrawn="1"/>
        </p:nvSpPr>
        <p:spPr>
          <a:xfrm>
            <a:off x="9529422" y="1685294"/>
            <a:ext cx="1426324" cy="1077218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Tasks that contributes to DTU keeping up with developments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83170E3-4C91-87E5-5E4A-DFB485754E46}"/>
              </a:ext>
            </a:extLst>
          </p:cNvPr>
          <p:cNvSpPr txBox="1"/>
          <p:nvPr userDrawn="1"/>
        </p:nvSpPr>
        <p:spPr>
          <a:xfrm>
            <a:off x="5353354" y="2674321"/>
            <a:ext cx="1767751" cy="86177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Tasks that contributes to  making me thrive and boost my performance</a:t>
            </a:r>
            <a:endParaRPr lang="da-DK" sz="14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3BAD70-9203-6B2F-DC5F-F07F0B02CD6F}"/>
              </a:ext>
            </a:extLst>
          </p:cNvPr>
          <p:cNvSpPr txBox="1"/>
          <p:nvPr userDrawn="1"/>
        </p:nvSpPr>
        <p:spPr>
          <a:xfrm>
            <a:off x="10092264" y="3934797"/>
            <a:ext cx="1683928" cy="646331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en-US" sz="14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Task that contributes to the daily operation of the unit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514E638-6216-26F2-7BE2-D8953D10124A}"/>
              </a:ext>
            </a:extLst>
          </p:cNvPr>
          <p:cNvSpPr txBox="1"/>
          <p:nvPr userDrawn="1"/>
        </p:nvSpPr>
        <p:spPr>
          <a:xfrm>
            <a:off x="1080000" y="450000"/>
            <a:ext cx="10235760" cy="103618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3200" dirty="0">
                <a:latin typeface="+mj-lt"/>
              </a:rPr>
              <a:t>B. Tasks </a:t>
            </a:r>
            <a:r>
              <a:rPr lang="en-US" dirty="0">
                <a:latin typeface="+mn-lt"/>
              </a:rPr>
              <a:t>(dialogue based on the recognition that well-being supports performance)</a:t>
            </a:r>
            <a:br>
              <a:rPr lang="da-DK" dirty="0"/>
            </a:br>
            <a:endParaRPr lang="da-DK" dirty="0"/>
          </a:p>
          <a:p>
            <a:pPr>
              <a:spcBef>
                <a:spcPts val="432"/>
              </a:spcBef>
            </a:pPr>
            <a:endParaRPr lang="da-DK" dirty="0"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F3EC542-3147-D496-F7C0-86EF5BC41D1F}"/>
              </a:ext>
            </a:extLst>
          </p:cNvPr>
          <p:cNvSpPr txBox="1"/>
          <p:nvPr userDrawn="1"/>
        </p:nvSpPr>
        <p:spPr>
          <a:xfrm>
            <a:off x="1174224" y="1166555"/>
            <a:ext cx="3031727" cy="24622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l">
              <a:spcBef>
                <a:spcPts val="432"/>
              </a:spcBef>
            </a:pPr>
            <a:r>
              <a:rPr lang="da-DK" sz="1600" b="1" dirty="0">
                <a:latin typeface="+mn-lt"/>
              </a:rPr>
              <a:t> </a:t>
            </a:r>
            <a:r>
              <a:rPr lang="da-DK" sz="1600" b="1" dirty="0" err="1">
                <a:latin typeface="+mn-lt"/>
              </a:rPr>
              <a:t>Primary</a:t>
            </a:r>
            <a:r>
              <a:rPr lang="da-DK" sz="1600" b="1" dirty="0">
                <a:latin typeface="+mn-lt"/>
              </a:rPr>
              <a:t> </a:t>
            </a:r>
            <a:r>
              <a:rPr lang="da-DK" sz="1600" b="1" dirty="0" err="1">
                <a:latin typeface="+mn-lt"/>
              </a:rPr>
              <a:t>results</a:t>
            </a:r>
            <a:r>
              <a:rPr lang="da-DK" sz="1600" b="1" dirty="0">
                <a:latin typeface="+mn-lt"/>
              </a:rPr>
              <a:t> </a:t>
            </a:r>
            <a:r>
              <a:rPr lang="da-DK" sz="1600" dirty="0">
                <a:latin typeface="+mn-lt"/>
              </a:rPr>
              <a:t>(</a:t>
            </a:r>
            <a:r>
              <a:rPr lang="da-DK" sz="1600" dirty="0" err="1">
                <a:latin typeface="+mn-lt"/>
              </a:rPr>
              <a:t>since</a:t>
            </a:r>
            <a:r>
              <a:rPr lang="da-DK" sz="1600" dirty="0">
                <a:latin typeface="+mn-lt"/>
              </a:rPr>
              <a:t> last MUS)</a:t>
            </a:r>
            <a:endParaRPr lang="en-GB" dirty="0" err="1">
              <a:latin typeface="+mn-lt"/>
            </a:endParaRP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095FE0-0095-2E93-9185-C10ECFA8FB6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774825" y="1844675"/>
            <a:ext cx="3024188" cy="576213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8" name="Text Placeholder 16">
            <a:extLst>
              <a:ext uri="{FF2B5EF4-FFF2-40B4-BE49-F238E27FC236}">
                <a16:creationId xmlns:a16="http://schemas.microsoft.com/office/drawing/2014/main" id="{156A52F1-D567-9D99-3AFC-5174DFEFEF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774825" y="2590030"/>
            <a:ext cx="3024188" cy="5762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26F9FF66-9BBA-DE8A-21EE-C1E57C86742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74825" y="3335386"/>
            <a:ext cx="3024188" cy="5762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9C3A7EA-29CA-EE9A-3D8A-10C28D21E2D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74825" y="4080742"/>
            <a:ext cx="3024188" cy="5762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3051E141-A046-9E02-02BF-CB20B9B2272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774825" y="4826100"/>
            <a:ext cx="3024188" cy="576214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B4918B9-AA17-A1AC-E7DC-6979A94248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586240" y="2174518"/>
            <a:ext cx="1943182" cy="131792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23">
            <a:extLst>
              <a:ext uri="{FF2B5EF4-FFF2-40B4-BE49-F238E27FC236}">
                <a16:creationId xmlns:a16="http://schemas.microsoft.com/office/drawing/2014/main" id="{528BCDF9-7D36-6FEB-6FEC-E8F5C84518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113496" y="3588904"/>
            <a:ext cx="1943182" cy="131792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23">
            <a:extLst>
              <a:ext uri="{FF2B5EF4-FFF2-40B4-BE49-F238E27FC236}">
                <a16:creationId xmlns:a16="http://schemas.microsoft.com/office/drawing/2014/main" id="{7042C38C-92AF-8C33-7D7F-71562AD8F14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40820" y="4247579"/>
            <a:ext cx="1943182" cy="1317922"/>
          </a:xfrm>
        </p:spPr>
        <p:txBody>
          <a:bodyPr/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ADBBAB5-70FC-91C2-B0C5-D8BA7CFE1E26}"/>
              </a:ext>
            </a:extLst>
          </p:cNvPr>
          <p:cNvSpPr txBox="1"/>
          <p:nvPr userDrawn="1"/>
        </p:nvSpPr>
        <p:spPr>
          <a:xfrm>
            <a:off x="1118559" y="1083788"/>
            <a:ext cx="3844800" cy="4849200"/>
          </a:xfrm>
          <a:prstGeom prst="rect">
            <a:avLst/>
          </a:prstGeom>
          <a:noFill/>
          <a:ln w="12700">
            <a:solidFill>
              <a:srgbClr val="FC7634"/>
            </a:solidFill>
          </a:ln>
        </p:spPr>
        <p:txBody>
          <a:bodyPr wrap="none" lIns="0" tIns="0" rIns="0" bIns="0" rtlCol="0">
            <a:noAutofit/>
          </a:bodyPr>
          <a:lstStyle/>
          <a:p>
            <a:pPr marL="312300" indent="0" algn="l">
              <a:lnSpc>
                <a:spcPct val="250000"/>
              </a:lnSpc>
              <a:spcBef>
                <a:spcPts val="432"/>
              </a:spcBef>
              <a:buFont typeface="+mj-lt"/>
              <a:buNone/>
            </a:pPr>
            <a:endParaRPr lang="en-GB" sz="1200" dirty="0">
              <a:latin typeface="+mn-lt"/>
            </a:endParaRPr>
          </a:p>
          <a:p>
            <a:pPr marL="655200" indent="-342900" algn="l">
              <a:lnSpc>
                <a:spcPct val="250000"/>
              </a:lnSpc>
              <a:spcBef>
                <a:spcPts val="432"/>
              </a:spcBef>
              <a:buFont typeface="+mj-lt"/>
              <a:buAutoNum type="alphaLcParenR"/>
            </a:pPr>
            <a:r>
              <a:rPr lang="en-GB" sz="1800" dirty="0">
                <a:latin typeface="+mn-lt"/>
              </a:rPr>
              <a:t> </a:t>
            </a:r>
          </a:p>
          <a:p>
            <a:pPr marL="655200" indent="-342900" algn="l">
              <a:lnSpc>
                <a:spcPct val="250000"/>
              </a:lnSpc>
              <a:spcBef>
                <a:spcPts val="432"/>
              </a:spcBef>
              <a:buFont typeface="+mj-lt"/>
              <a:buAutoNum type="alphaLcParenR"/>
            </a:pPr>
            <a:r>
              <a:rPr lang="en-GB" sz="1800" dirty="0">
                <a:latin typeface="+mn-lt"/>
              </a:rPr>
              <a:t> </a:t>
            </a:r>
          </a:p>
          <a:p>
            <a:pPr marL="655200" indent="-342900" algn="l">
              <a:lnSpc>
                <a:spcPct val="250000"/>
              </a:lnSpc>
              <a:spcBef>
                <a:spcPts val="432"/>
              </a:spcBef>
              <a:buFont typeface="+mj-lt"/>
              <a:buAutoNum type="alphaLcParenR"/>
            </a:pPr>
            <a:r>
              <a:rPr lang="en-GB" sz="1800" dirty="0">
                <a:latin typeface="+mn-lt"/>
              </a:rPr>
              <a:t> </a:t>
            </a:r>
          </a:p>
          <a:p>
            <a:pPr marL="655200" indent="-342900" algn="l">
              <a:lnSpc>
                <a:spcPct val="250000"/>
              </a:lnSpc>
              <a:spcBef>
                <a:spcPts val="432"/>
              </a:spcBef>
              <a:buFont typeface="+mj-lt"/>
              <a:buAutoNum type="alphaLcParenR"/>
            </a:pPr>
            <a:r>
              <a:rPr lang="en-GB" sz="1800" dirty="0">
                <a:latin typeface="+mn-lt"/>
              </a:rPr>
              <a:t> </a:t>
            </a:r>
          </a:p>
          <a:p>
            <a:pPr marL="655200" indent="-342900" algn="l">
              <a:lnSpc>
                <a:spcPct val="250000"/>
              </a:lnSpc>
              <a:spcBef>
                <a:spcPts val="432"/>
              </a:spcBef>
              <a:buFont typeface="+mj-lt"/>
              <a:buAutoNum type="alphaLcParenR"/>
            </a:pPr>
            <a:r>
              <a:rPr lang="en-GB" sz="1800" dirty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43537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BEAD272-270C-EE6D-A060-4659535526AE}"/>
              </a:ext>
            </a:extLst>
          </p:cNvPr>
          <p:cNvGrpSpPr/>
          <p:nvPr userDrawn="1"/>
        </p:nvGrpSpPr>
        <p:grpSpPr>
          <a:xfrm>
            <a:off x="2142121" y="1484784"/>
            <a:ext cx="8274220" cy="4650556"/>
            <a:chOff x="2142121" y="1484784"/>
            <a:chExt cx="8274220" cy="4650556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85166437-D2FA-D681-9A52-7C7E0FF68D8B}"/>
                </a:ext>
              </a:extLst>
            </p:cNvPr>
            <p:cNvCxnSpPr>
              <a:endCxn id="38" idx="7"/>
            </p:cNvCxnSpPr>
            <p:nvPr/>
          </p:nvCxnSpPr>
          <p:spPr bwMode="auto">
            <a:xfrm flipH="1">
              <a:off x="2922610" y="4192567"/>
              <a:ext cx="1579873" cy="87238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DD9C0A3-D8E7-CB8D-DD77-9A4168C9C2B4}"/>
                </a:ext>
              </a:extLst>
            </p:cNvPr>
            <p:cNvSpPr/>
            <p:nvPr/>
          </p:nvSpPr>
          <p:spPr bwMode="auto">
            <a:xfrm>
              <a:off x="6211888" y="3372021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98A63FC-D0B6-8CD0-599E-46780F0C183B}"/>
                </a:ext>
              </a:extLst>
            </p:cNvPr>
            <p:cNvSpPr/>
            <p:nvPr/>
          </p:nvSpPr>
          <p:spPr bwMode="auto">
            <a:xfrm>
              <a:off x="8742620" y="2360866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6D13EF6-DA21-F80A-6E7A-024896B8D844}"/>
                </a:ext>
              </a:extLst>
            </p:cNvPr>
            <p:cNvSpPr/>
            <p:nvPr/>
          </p:nvSpPr>
          <p:spPr bwMode="auto">
            <a:xfrm>
              <a:off x="5256958" y="4308125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0F92CF7D-8415-908F-41D5-A6834902124E}"/>
                </a:ext>
              </a:extLst>
            </p:cNvPr>
            <p:cNvSpPr/>
            <p:nvPr/>
          </p:nvSpPr>
          <p:spPr bwMode="auto">
            <a:xfrm>
              <a:off x="4427301" y="3325232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2DA464F-CEA6-F854-E768-E34C1D5B2380}"/>
                </a:ext>
              </a:extLst>
            </p:cNvPr>
            <p:cNvSpPr/>
            <p:nvPr/>
          </p:nvSpPr>
          <p:spPr bwMode="auto">
            <a:xfrm>
              <a:off x="7816811" y="3392930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0CC4285-97A9-A426-03B9-140504C9CAC7}"/>
                </a:ext>
              </a:extLst>
            </p:cNvPr>
            <p:cNvSpPr/>
            <p:nvPr/>
          </p:nvSpPr>
          <p:spPr bwMode="auto">
            <a:xfrm>
              <a:off x="3452614" y="4257821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AA3DAF73-345A-191E-E74F-1C2443A78E74}"/>
                </a:ext>
              </a:extLst>
            </p:cNvPr>
            <p:cNvSpPr/>
            <p:nvPr/>
          </p:nvSpPr>
          <p:spPr bwMode="auto">
            <a:xfrm>
              <a:off x="5380298" y="2360866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E86E0DC-FB85-2F51-E046-563692F46826}"/>
                </a:ext>
              </a:extLst>
            </p:cNvPr>
            <p:cNvSpPr/>
            <p:nvPr/>
          </p:nvSpPr>
          <p:spPr bwMode="auto">
            <a:xfrm>
              <a:off x="8919217" y="4236117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6A62910E-6D4A-B3BA-F962-3C502777B496}"/>
                </a:ext>
              </a:extLst>
            </p:cNvPr>
            <p:cNvSpPr/>
            <p:nvPr/>
          </p:nvSpPr>
          <p:spPr bwMode="auto">
            <a:xfrm>
              <a:off x="7239148" y="2360866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C505D6A-CB0B-77A1-F069-BDFECAE6D3E3}"/>
                </a:ext>
              </a:extLst>
            </p:cNvPr>
            <p:cNvSpPr/>
            <p:nvPr/>
          </p:nvSpPr>
          <p:spPr bwMode="auto">
            <a:xfrm>
              <a:off x="6313488" y="1484784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456EDDE2-4281-A8DD-662E-61FC4C780EAB}"/>
                </a:ext>
              </a:extLst>
            </p:cNvPr>
            <p:cNvSpPr/>
            <p:nvPr/>
          </p:nvSpPr>
          <p:spPr bwMode="auto">
            <a:xfrm>
              <a:off x="8274011" y="5193925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7D18BBF0-4E8D-A39C-B7EE-D8FE15D7F6B3}"/>
                </a:ext>
              </a:extLst>
            </p:cNvPr>
            <p:cNvSpPr/>
            <p:nvPr/>
          </p:nvSpPr>
          <p:spPr bwMode="auto">
            <a:xfrm>
              <a:off x="6370162" y="5220940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533DF085-3FA9-A7F0-AD8C-1E49A6F879D9}"/>
                </a:ext>
              </a:extLst>
            </p:cNvPr>
            <p:cNvSpPr/>
            <p:nvPr/>
          </p:nvSpPr>
          <p:spPr bwMode="auto">
            <a:xfrm>
              <a:off x="9119542" y="3300013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ysDash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A1F0E4BD-1F53-83A3-32A2-A68074E88405}"/>
                </a:ext>
              </a:extLst>
            </p:cNvPr>
            <p:cNvSpPr/>
            <p:nvPr/>
          </p:nvSpPr>
          <p:spPr bwMode="auto">
            <a:xfrm>
              <a:off x="3646984" y="2349100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C24CCC04-9429-259E-C68C-5ADD9CE05A0F}"/>
                </a:ext>
              </a:extLst>
            </p:cNvPr>
            <p:cNvCxnSpPr/>
            <p:nvPr/>
          </p:nvCxnSpPr>
          <p:spPr bwMode="auto">
            <a:xfrm flipV="1">
              <a:off x="6933828" y="3079705"/>
              <a:ext cx="305320" cy="3132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FFA8B4F-3CC7-1E9F-C35E-C5937B786B91}"/>
                </a:ext>
              </a:extLst>
            </p:cNvPr>
            <p:cNvCxnSpPr/>
            <p:nvPr/>
          </p:nvCxnSpPr>
          <p:spPr bwMode="auto">
            <a:xfrm>
              <a:off x="6160787" y="3155997"/>
              <a:ext cx="209375" cy="2515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106E6D3-F4DA-794F-CDC7-C05DB2AD13CB}"/>
                </a:ext>
              </a:extLst>
            </p:cNvPr>
            <p:cNvCxnSpPr/>
            <p:nvPr/>
          </p:nvCxnSpPr>
          <p:spPr bwMode="auto">
            <a:xfrm>
              <a:off x="4421009" y="3187023"/>
              <a:ext cx="209375" cy="25157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96B61124-C747-A3CA-223F-4D5279FB4F46}"/>
                </a:ext>
              </a:extLst>
            </p:cNvPr>
            <p:cNvCxnSpPr/>
            <p:nvPr/>
          </p:nvCxnSpPr>
          <p:spPr bwMode="auto">
            <a:xfrm>
              <a:off x="5397836" y="3814510"/>
              <a:ext cx="701192" cy="147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23110BC1-16C8-2FDE-1C84-A2D947580A6C}"/>
                </a:ext>
              </a:extLst>
            </p:cNvPr>
            <p:cNvCxnSpPr/>
            <p:nvPr/>
          </p:nvCxnSpPr>
          <p:spPr bwMode="auto">
            <a:xfrm>
              <a:off x="4639903" y="2972093"/>
              <a:ext cx="1497421" cy="61595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863424E6-5B93-C36D-C311-115DA44FC30A}"/>
                </a:ext>
              </a:extLst>
            </p:cNvPr>
            <p:cNvCxnSpPr>
              <a:endCxn id="8" idx="0"/>
            </p:cNvCxnSpPr>
            <p:nvPr/>
          </p:nvCxnSpPr>
          <p:spPr bwMode="auto">
            <a:xfrm flipH="1">
              <a:off x="6669088" y="2491741"/>
              <a:ext cx="31902" cy="88028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B51AD8E-5816-8EB7-6742-F49E768FDBE0}"/>
                </a:ext>
              </a:extLst>
            </p:cNvPr>
            <p:cNvCxnSpPr/>
            <p:nvPr/>
          </p:nvCxnSpPr>
          <p:spPr bwMode="auto">
            <a:xfrm flipH="1">
              <a:off x="6137324" y="4164385"/>
              <a:ext cx="237991" cy="21602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C3D4A830-7526-BECC-228B-7681F231504B}"/>
                </a:ext>
              </a:extLst>
            </p:cNvPr>
            <p:cNvCxnSpPr/>
            <p:nvPr/>
          </p:nvCxnSpPr>
          <p:spPr bwMode="auto">
            <a:xfrm flipH="1">
              <a:off x="4449463" y="4020093"/>
              <a:ext cx="1740212" cy="49153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973E8CE-DCB1-D223-BD2A-D754174C5CD3}"/>
                </a:ext>
              </a:extLst>
            </p:cNvPr>
            <p:cNvCxnSpPr/>
            <p:nvPr/>
          </p:nvCxnSpPr>
          <p:spPr bwMode="auto">
            <a:xfrm>
              <a:off x="6729871" y="4344858"/>
              <a:ext cx="40817" cy="84681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C5C99C74-1074-BD58-F145-649A47FC06CA}"/>
                </a:ext>
              </a:extLst>
            </p:cNvPr>
            <p:cNvCxnSpPr/>
            <p:nvPr/>
          </p:nvCxnSpPr>
          <p:spPr bwMode="auto">
            <a:xfrm>
              <a:off x="6980427" y="4135623"/>
              <a:ext cx="304135" cy="23014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1C0DE22C-B1CE-60DF-1900-856B4D512899}"/>
                </a:ext>
              </a:extLst>
            </p:cNvPr>
            <p:cNvCxnSpPr/>
            <p:nvPr/>
          </p:nvCxnSpPr>
          <p:spPr bwMode="auto">
            <a:xfrm>
              <a:off x="6933828" y="4286421"/>
              <a:ext cx="1402665" cy="1101824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61EAA045-4A54-1976-8BB7-83C0CD8120A4}"/>
                </a:ext>
              </a:extLst>
            </p:cNvPr>
            <p:cNvSpPr/>
            <p:nvPr/>
          </p:nvSpPr>
          <p:spPr bwMode="auto">
            <a:xfrm>
              <a:off x="7239148" y="4308125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7FF1D990-F2DA-A676-3EA2-2F3AD4766C65}"/>
                </a:ext>
              </a:extLst>
            </p:cNvPr>
            <p:cNvCxnSpPr/>
            <p:nvPr/>
          </p:nvCxnSpPr>
          <p:spPr bwMode="auto">
            <a:xfrm>
              <a:off x="7177384" y="3801012"/>
              <a:ext cx="577507" cy="735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400C439A-AC73-7C55-10CE-19FC8FB10F81}"/>
                </a:ext>
              </a:extLst>
            </p:cNvPr>
            <p:cNvCxnSpPr/>
            <p:nvPr/>
          </p:nvCxnSpPr>
          <p:spPr bwMode="auto">
            <a:xfrm flipV="1">
              <a:off x="7115339" y="3000359"/>
              <a:ext cx="1656534" cy="709998"/>
            </a:xfrm>
            <a:prstGeom prst="line">
              <a:avLst/>
            </a:prstGeom>
            <a:ln w="9525" cap="flat" cmpd="sng" algn="ctr">
              <a:solidFill>
                <a:schemeClr val="dk1"/>
              </a:solidFill>
              <a:prstDash val="dash"/>
              <a:round/>
              <a:headEnd type="none" w="med" len="med"/>
              <a:tailEnd type="none" w="med" len="med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A6901EDD-577D-88F9-1153-7846AFC113B0}"/>
                </a:ext>
              </a:extLst>
            </p:cNvPr>
            <p:cNvSpPr/>
            <p:nvPr/>
          </p:nvSpPr>
          <p:spPr bwMode="auto">
            <a:xfrm>
              <a:off x="2267114" y="3532363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9672FA5F-3E08-A43A-5BCE-51EDE4F3DA7A}"/>
                </a:ext>
              </a:extLst>
            </p:cNvPr>
            <p:cNvCxnSpPr/>
            <p:nvPr/>
          </p:nvCxnSpPr>
          <p:spPr bwMode="auto">
            <a:xfrm flipH="1" flipV="1">
              <a:off x="3286894" y="3934419"/>
              <a:ext cx="1041755" cy="1366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74059455-F607-A78A-DA0E-066D7B5C89BB}"/>
                </a:ext>
              </a:extLst>
            </p:cNvPr>
            <p:cNvSpPr/>
            <p:nvPr/>
          </p:nvSpPr>
          <p:spPr bwMode="auto">
            <a:xfrm>
              <a:off x="2142121" y="4931045"/>
              <a:ext cx="914400" cy="914400"/>
            </a:xfrm>
            <a:prstGeom prst="ellipse">
              <a:avLst/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D6CB6457-90D7-36FA-59C6-51FFFE857ED4}"/>
                </a:ext>
              </a:extLst>
            </p:cNvPr>
            <p:cNvCxnSpPr/>
            <p:nvPr/>
          </p:nvCxnSpPr>
          <p:spPr bwMode="auto">
            <a:xfrm flipH="1" flipV="1">
              <a:off x="2422798" y="2349100"/>
              <a:ext cx="1080121" cy="30147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651C0A2F-5884-C707-9671-931B51E1040A}"/>
                </a:ext>
              </a:extLst>
            </p:cNvPr>
            <p:cNvCxnSpPr/>
            <p:nvPr/>
          </p:nvCxnSpPr>
          <p:spPr bwMode="auto">
            <a:xfrm flipH="1" flipV="1">
              <a:off x="4525696" y="1678181"/>
              <a:ext cx="934710" cy="67864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04078602-6A67-A8E5-8C74-67C3A99AA7F9}"/>
                </a:ext>
              </a:extLst>
            </p:cNvPr>
            <p:cNvCxnSpPr/>
            <p:nvPr/>
          </p:nvCxnSpPr>
          <p:spPr bwMode="auto">
            <a:xfrm flipH="1" flipV="1">
              <a:off x="9855589" y="4970686"/>
              <a:ext cx="560752" cy="41755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40391ACF-4F90-917F-8C2B-1BA5357177D7}"/>
                </a:ext>
              </a:extLst>
            </p:cNvPr>
            <p:cNvCxnSpPr/>
            <p:nvPr/>
          </p:nvCxnSpPr>
          <p:spPr bwMode="auto">
            <a:xfrm flipH="1" flipV="1">
              <a:off x="8658354" y="4267664"/>
              <a:ext cx="255802" cy="14364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37D9EDEE-53E6-086B-DB41-D76AD3D29B40}"/>
              </a:ext>
            </a:extLst>
          </p:cNvPr>
          <p:cNvSpPr txBox="1"/>
          <p:nvPr userDrawn="1"/>
        </p:nvSpPr>
        <p:spPr>
          <a:xfrm>
            <a:off x="1080000" y="450000"/>
            <a:ext cx="10235760" cy="7899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3200" dirty="0">
                <a:latin typeface="+mj-lt"/>
              </a:rPr>
              <a:t>C. Relations and </a:t>
            </a:r>
            <a:r>
              <a:rPr lang="da-DK" sz="3200" dirty="0" err="1">
                <a:latin typeface="+mj-lt"/>
              </a:rPr>
              <a:t>collaboration</a:t>
            </a:r>
            <a:r>
              <a:rPr lang="da-DK" sz="3200" dirty="0">
                <a:latin typeface="+mj-lt"/>
              </a:rPr>
              <a:t> </a:t>
            </a:r>
            <a:endParaRPr lang="da-DK" dirty="0">
              <a:latin typeface="+mn-lt"/>
            </a:endParaRPr>
          </a:p>
          <a:p>
            <a:pPr>
              <a:spcBef>
                <a:spcPts val="432"/>
              </a:spcBef>
            </a:pPr>
            <a:r>
              <a:rPr lang="da-DK" dirty="0">
                <a:latin typeface="+mn-lt"/>
              </a:rPr>
              <a:t>(</a:t>
            </a:r>
            <a:r>
              <a:rPr lang="en-US" dirty="0">
                <a:latin typeface="+mn-lt"/>
              </a:rPr>
              <a:t>who do you work with the most, fill in the circles</a:t>
            </a:r>
            <a:r>
              <a:rPr lang="da-DK" dirty="0">
                <a:latin typeface="+mn-lt"/>
              </a:rPr>
              <a:t>) </a:t>
            </a:r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5786E6A7-ABF8-1A2F-493F-32C5DEB7AB5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70638" y="3532188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6" name="Text Placeholder 44">
            <a:extLst>
              <a:ext uri="{FF2B5EF4-FFF2-40B4-BE49-F238E27FC236}">
                <a16:creationId xmlns:a16="http://schemas.microsoft.com/office/drawing/2014/main" id="{5EF221A4-B40A-FDC0-4C5D-87B647D3AC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749446" y="2513546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7" name="Text Placeholder 44">
            <a:extLst>
              <a:ext uri="{FF2B5EF4-FFF2-40B4-BE49-F238E27FC236}">
                <a16:creationId xmlns:a16="http://schemas.microsoft.com/office/drawing/2014/main" id="{AF6A4E57-65E5-E572-DB22-A486794AC0C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505722" y="2534434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8" name="Text Placeholder 44">
            <a:extLst>
              <a:ext uri="{FF2B5EF4-FFF2-40B4-BE49-F238E27FC236}">
                <a16:creationId xmlns:a16="http://schemas.microsoft.com/office/drawing/2014/main" id="{C8695FBD-7EFD-AEFB-C29E-95FA3C6D4B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74122" y="1649465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9" name="Text Placeholder 44">
            <a:extLst>
              <a:ext uri="{FF2B5EF4-FFF2-40B4-BE49-F238E27FC236}">
                <a16:creationId xmlns:a16="http://schemas.microsoft.com/office/drawing/2014/main" id="{2D2DC1AB-AD04-14F3-10AC-8773AA7C0E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64843" y="2491741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44">
            <a:extLst>
              <a:ext uri="{FF2B5EF4-FFF2-40B4-BE49-F238E27FC236}">
                <a16:creationId xmlns:a16="http://schemas.microsoft.com/office/drawing/2014/main" id="{DB3BFAA3-11EE-0938-A227-ED18528C6CA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914156" y="2418110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44">
            <a:extLst>
              <a:ext uri="{FF2B5EF4-FFF2-40B4-BE49-F238E27FC236}">
                <a16:creationId xmlns:a16="http://schemas.microsoft.com/office/drawing/2014/main" id="{6C770CB5-7F24-D29A-57B4-E43660827C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935509" y="3496890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44">
            <a:extLst>
              <a:ext uri="{FF2B5EF4-FFF2-40B4-BE49-F238E27FC236}">
                <a16:creationId xmlns:a16="http://schemas.microsoft.com/office/drawing/2014/main" id="{41D8EA5C-9A0F-AFFA-645D-F5326283487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552291" y="3408732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44">
            <a:extLst>
              <a:ext uri="{FF2B5EF4-FFF2-40B4-BE49-F238E27FC236}">
                <a16:creationId xmlns:a16="http://schemas.microsoft.com/office/drawing/2014/main" id="{30529E72-31D6-9F74-243E-178B125861D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398066" y="3782432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44">
            <a:extLst>
              <a:ext uri="{FF2B5EF4-FFF2-40B4-BE49-F238E27FC236}">
                <a16:creationId xmlns:a16="http://schemas.microsoft.com/office/drawing/2014/main" id="{ED202DA9-AA95-794F-D969-B01920305FC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3588422" y="4391692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Text Placeholder 44">
            <a:extLst>
              <a:ext uri="{FF2B5EF4-FFF2-40B4-BE49-F238E27FC236}">
                <a16:creationId xmlns:a16="http://schemas.microsoft.com/office/drawing/2014/main" id="{8970818B-757B-29AF-4F04-F4A2805FE1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265716" y="5064027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6" name="Text Placeholder 44">
            <a:extLst>
              <a:ext uri="{FF2B5EF4-FFF2-40B4-BE49-F238E27FC236}">
                <a16:creationId xmlns:a16="http://schemas.microsoft.com/office/drawing/2014/main" id="{99629247-84B1-D040-A52D-F8AD13958D7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380298" y="4485106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7" name="Text Placeholder 44">
            <a:extLst>
              <a:ext uri="{FF2B5EF4-FFF2-40B4-BE49-F238E27FC236}">
                <a16:creationId xmlns:a16="http://schemas.microsoft.com/office/drawing/2014/main" id="{6C1B2256-FD32-F24A-41E9-92A2420E42B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424863" y="5388245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8" name="Text Placeholder 44">
            <a:extLst>
              <a:ext uri="{FF2B5EF4-FFF2-40B4-BE49-F238E27FC236}">
                <a16:creationId xmlns:a16="http://schemas.microsoft.com/office/drawing/2014/main" id="{9CB318E2-EF7E-703D-7271-16F33C70244E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403260" y="4420231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9" name="Text Placeholder 44">
            <a:extLst>
              <a:ext uri="{FF2B5EF4-FFF2-40B4-BE49-F238E27FC236}">
                <a16:creationId xmlns:a16="http://schemas.microsoft.com/office/drawing/2014/main" id="{EABBF34E-468B-BF64-BCDF-DAAA4F9F4DA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420242" y="5326881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0" name="Text Placeholder 44">
            <a:extLst>
              <a:ext uri="{FF2B5EF4-FFF2-40B4-BE49-F238E27FC236}">
                <a16:creationId xmlns:a16="http://schemas.microsoft.com/office/drawing/2014/main" id="{6F35DECE-008A-49B5-C569-88A4CD2AE8C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9054274" y="4350765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1" name="Text Placeholder 44">
            <a:extLst>
              <a:ext uri="{FF2B5EF4-FFF2-40B4-BE49-F238E27FC236}">
                <a16:creationId xmlns:a16="http://schemas.microsoft.com/office/drawing/2014/main" id="{DD7B0943-BDB9-EB59-106C-A4836EA8968E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9263460" y="3389914"/>
            <a:ext cx="703262" cy="603250"/>
          </a:xfrm>
        </p:spPr>
        <p:txBody>
          <a:bodyPr/>
          <a:lstStyle>
            <a:lvl1pPr marL="0" indent="0">
              <a:buNone/>
              <a:defRPr sz="11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539724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FCA8860-CDAD-4F91-9292-2B11655C191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Rounded Rectangular Callout 14">
            <a:extLst>
              <a:ext uri="{FF2B5EF4-FFF2-40B4-BE49-F238E27FC236}">
                <a16:creationId xmlns:a16="http://schemas.microsoft.com/office/drawing/2014/main" id="{350548CD-0883-66E0-8096-CB3889246A3F}"/>
              </a:ext>
            </a:extLst>
          </p:cNvPr>
          <p:cNvSpPr/>
          <p:nvPr userDrawn="1"/>
        </p:nvSpPr>
        <p:spPr bwMode="auto">
          <a:xfrm>
            <a:off x="782608" y="3959074"/>
            <a:ext cx="3379839" cy="2489679"/>
          </a:xfrm>
          <a:prstGeom prst="wedgeRoundRectCallout">
            <a:avLst>
              <a:gd name="adj1" fmla="val 56671"/>
              <a:gd name="adj2" fmla="val -20088"/>
              <a:gd name="adj3" fmla="val 16667"/>
            </a:avLst>
          </a:prstGeom>
          <a:solidFill>
            <a:schemeClr val="bg1"/>
          </a:solidFill>
          <a:ln w="381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tabLst/>
            </a:pPr>
            <a:endParaRPr kumimoji="0" lang="da-DK" sz="12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da-DK" sz="1200" dirty="0">
              <a:latin typeface="+mn-lt"/>
            </a:endParaRPr>
          </a:p>
          <a:p>
            <a:pPr marL="285750" marR="0" indent="-28575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a-DK" sz="12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7" name="Rounded Rectangular Callout 17">
            <a:extLst>
              <a:ext uri="{FF2B5EF4-FFF2-40B4-BE49-F238E27FC236}">
                <a16:creationId xmlns:a16="http://schemas.microsoft.com/office/drawing/2014/main" id="{E7C1F771-6C5C-4B2A-CD78-4A321CAFEEDB}"/>
              </a:ext>
            </a:extLst>
          </p:cNvPr>
          <p:cNvSpPr/>
          <p:nvPr userDrawn="1"/>
        </p:nvSpPr>
        <p:spPr bwMode="auto">
          <a:xfrm>
            <a:off x="7098034" y="4645828"/>
            <a:ext cx="1648806" cy="170095"/>
          </a:xfrm>
          <a:prstGeom prst="wedgeRoundRectCallout">
            <a:avLst>
              <a:gd name="adj1" fmla="val 53693"/>
              <a:gd name="adj2" fmla="val -21304"/>
              <a:gd name="adj3" fmla="val 16667"/>
            </a:avLst>
          </a:prstGeom>
          <a:solidFill>
            <a:schemeClr val="bg1"/>
          </a:solidFill>
          <a:ln w="381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432"/>
              </a:spcBef>
            </a:pPr>
            <a:r>
              <a:rPr lang="da-DK" sz="1200" dirty="0">
                <a:latin typeface="+mn-lt"/>
              </a:rPr>
              <a:t> </a:t>
            </a: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</p:txBody>
      </p:sp>
      <p:sp>
        <p:nvSpPr>
          <p:cNvPr id="8" name="Rounded Rectangular Callout 18">
            <a:extLst>
              <a:ext uri="{FF2B5EF4-FFF2-40B4-BE49-F238E27FC236}">
                <a16:creationId xmlns:a16="http://schemas.microsoft.com/office/drawing/2014/main" id="{14CB985C-0903-42C2-B8EA-F890D3EB4A98}"/>
              </a:ext>
            </a:extLst>
          </p:cNvPr>
          <p:cNvSpPr/>
          <p:nvPr userDrawn="1"/>
        </p:nvSpPr>
        <p:spPr bwMode="auto">
          <a:xfrm>
            <a:off x="782608" y="1273553"/>
            <a:ext cx="3425738" cy="2520279"/>
          </a:xfrm>
          <a:prstGeom prst="wedgeRoundRectCallout">
            <a:avLst>
              <a:gd name="adj1" fmla="val 56984"/>
              <a:gd name="adj2" fmla="val -25024"/>
              <a:gd name="adj3" fmla="val 16667"/>
            </a:avLst>
          </a:prstGeom>
          <a:solidFill>
            <a:schemeClr val="bg1"/>
          </a:solidFill>
          <a:ln w="381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tabLst/>
            </a:pPr>
            <a:endParaRPr lang="da-DK" sz="1200" dirty="0">
              <a:latin typeface="+mn-lt"/>
            </a:endParaRPr>
          </a:p>
          <a:p>
            <a:pPr marR="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tabLst/>
            </a:pPr>
            <a:r>
              <a:rPr lang="da-DK" sz="1200" dirty="0">
                <a:latin typeface="+mn-lt"/>
              </a:rPr>
              <a:t> </a:t>
            </a:r>
            <a:r>
              <a:rPr kumimoji="0" lang="da-DK" sz="1200" i="0" u="none" strike="noStrike" cap="none" normalizeH="0" baseline="0" dirty="0">
                <a:ln>
                  <a:noFill/>
                </a:ln>
                <a:effectLst/>
                <a:latin typeface="+mn-lt"/>
              </a:rPr>
              <a:t> </a:t>
            </a:r>
          </a:p>
        </p:txBody>
      </p:sp>
      <p:sp>
        <p:nvSpPr>
          <p:cNvPr id="9" name="Rounded Rectangular Callout 19">
            <a:extLst>
              <a:ext uri="{FF2B5EF4-FFF2-40B4-BE49-F238E27FC236}">
                <a16:creationId xmlns:a16="http://schemas.microsoft.com/office/drawing/2014/main" id="{68B458D3-C8D8-5FE2-96F5-3E4C36B58A70}"/>
              </a:ext>
            </a:extLst>
          </p:cNvPr>
          <p:cNvSpPr/>
          <p:nvPr userDrawn="1"/>
        </p:nvSpPr>
        <p:spPr bwMode="auto">
          <a:xfrm>
            <a:off x="8603069" y="1268291"/>
            <a:ext cx="3493162" cy="2482177"/>
          </a:xfrm>
          <a:prstGeom prst="wedgeRoundRectCallout">
            <a:avLst>
              <a:gd name="adj1" fmla="val -55530"/>
              <a:gd name="adj2" fmla="val 22449"/>
              <a:gd name="adj3" fmla="val 16667"/>
            </a:avLst>
          </a:prstGeom>
          <a:solidFill>
            <a:schemeClr val="bg1"/>
          </a:solidFill>
          <a:ln w="381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tabLst/>
            </a:pPr>
            <a:endParaRPr kumimoji="0" lang="da-DK" sz="1200" i="0" u="none" strike="noStrike" cap="none" normalizeH="0" baseline="0" dirty="0">
              <a:ln>
                <a:noFill/>
              </a:ln>
              <a:effectLst/>
              <a:latin typeface="+mn-lt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5838AF5-569F-EC45-37EE-8748786D609E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430021" y="1676472"/>
            <a:ext cx="3105746" cy="3119791"/>
            <a:chOff x="9128231" y="84384"/>
            <a:chExt cx="2695820" cy="2708014"/>
          </a:xfrm>
        </p:grpSpPr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F400E3AB-E02E-DD27-3022-FC1B39D90047}"/>
                </a:ext>
              </a:extLst>
            </p:cNvPr>
            <p:cNvSpPr/>
            <p:nvPr/>
          </p:nvSpPr>
          <p:spPr bwMode="auto">
            <a:xfrm>
              <a:off x="9128233" y="401053"/>
              <a:ext cx="2695818" cy="2090491"/>
            </a:xfrm>
            <a:prstGeom prst="triangle">
              <a:avLst/>
            </a:prstGeom>
            <a:solidFill>
              <a:srgbClr val="FC7634"/>
            </a:solidFill>
            <a:ln w="9525" cap="flat" cmpd="sng" algn="ctr">
              <a:solidFill>
                <a:schemeClr val="accent6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1600" b="0" i="0" u="none" strike="noStrike" cap="none" normalizeH="0" baseline="0" dirty="0" err="1">
                <a:ln>
                  <a:noFill/>
                </a:ln>
                <a:solidFill>
                  <a:srgbClr val="FFFFFF"/>
                </a:solidFill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733720A0-A99B-FD7F-099E-294931C4067B}"/>
                </a:ext>
              </a:extLst>
            </p:cNvPr>
            <p:cNvSpPr/>
            <p:nvPr/>
          </p:nvSpPr>
          <p:spPr bwMode="auto">
            <a:xfrm>
              <a:off x="9651074" y="1064359"/>
              <a:ext cx="1650133" cy="1523077"/>
            </a:xfrm>
            <a:prstGeom prst="ellipse">
              <a:avLst/>
            </a:prstGeom>
            <a:solidFill>
              <a:srgbClr val="FFFFFF"/>
            </a:solidFill>
            <a:ln w="9525" cap="flat" cmpd="sng" algn="ctr">
              <a:solidFill>
                <a:srgbClr val="FFFFFF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ts val="432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a-DK" sz="2400" b="1" i="0" u="none" strike="noStrike" cap="none" normalizeH="0" baseline="0" dirty="0">
                <a:ln>
                  <a:noFill/>
                </a:ln>
                <a:effectLst/>
                <a:latin typeface="+mn-lt"/>
                <a:ea typeface="ＭＳ Ｐゴシック" pitchFamily="-80" charset="-128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5C1FB1F-6497-A494-E291-5C0BBE1FCE29}"/>
                </a:ext>
              </a:extLst>
            </p:cNvPr>
            <p:cNvSpPr txBox="1"/>
            <p:nvPr/>
          </p:nvSpPr>
          <p:spPr>
            <a:xfrm rot="18165611">
              <a:off x="8392756" y="1212869"/>
              <a:ext cx="2470691" cy="2137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spcBef>
                  <a:spcPts val="432"/>
                </a:spcBef>
              </a:pPr>
              <a:r>
                <a:rPr lang="da-DK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Personal </a:t>
              </a:r>
              <a:r>
                <a:rPr lang="da-DK" dirty="0" err="1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development</a:t>
              </a:r>
              <a:endParaRPr lang="da-DK" dirty="0">
                <a:solidFill>
                  <a:schemeClr val="bg1">
                    <a:lumMod val="50000"/>
                  </a:schemeClr>
                </a:solidFill>
                <a:latin typeface="+mn-lt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70171CF-2F8A-BA30-D138-5ED52D828248}"/>
                </a:ext>
              </a:extLst>
            </p:cNvPr>
            <p:cNvSpPr txBox="1"/>
            <p:nvPr/>
          </p:nvSpPr>
          <p:spPr>
            <a:xfrm rot="3424004">
              <a:off x="10156728" y="1333699"/>
              <a:ext cx="2488960" cy="21372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spcBef>
                  <a:spcPts val="432"/>
                </a:spcBef>
              </a:pPr>
              <a:r>
                <a:rPr lang="da-DK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Social </a:t>
              </a:r>
              <a:r>
                <a:rPr lang="da-DK" dirty="0" err="1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development</a:t>
              </a:r>
              <a:r>
                <a:rPr lang="da-DK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FFBDE9-68E6-AF4D-F26C-B1C77C2D39EE}"/>
                </a:ext>
              </a:extLst>
            </p:cNvPr>
            <p:cNvSpPr txBox="1"/>
            <p:nvPr/>
          </p:nvSpPr>
          <p:spPr>
            <a:xfrm>
              <a:off x="9128231" y="2578675"/>
              <a:ext cx="2695817" cy="21372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spcBef>
                  <a:spcPts val="432"/>
                </a:spcBef>
              </a:pPr>
              <a:r>
                <a:rPr lang="da-DK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Professional </a:t>
              </a:r>
              <a:r>
                <a:rPr lang="da-DK" dirty="0" err="1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development</a:t>
              </a:r>
              <a:r>
                <a:rPr lang="da-DK" dirty="0">
                  <a:solidFill>
                    <a:schemeClr val="bg1">
                      <a:lumMod val="50000"/>
                    </a:schemeClr>
                  </a:solidFill>
                  <a:latin typeface="+mn-lt"/>
                </a:rPr>
                <a:t>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AAE3503-6222-859A-3EF0-B787B873E526}"/>
                </a:ext>
              </a:extLst>
            </p:cNvPr>
            <p:cNvSpPr txBox="1"/>
            <p:nvPr/>
          </p:nvSpPr>
          <p:spPr>
            <a:xfrm>
              <a:off x="9651071" y="1672719"/>
              <a:ext cx="1650133" cy="47197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>
                <a:spcBef>
                  <a:spcPts val="432"/>
                </a:spcBef>
              </a:pPr>
              <a:r>
                <a:rPr lang="da-DK" sz="1800" dirty="0">
                  <a:latin typeface="+mj-lt"/>
                </a:rPr>
                <a:t>Employee</a:t>
              </a:r>
            </a:p>
            <a:p>
              <a:pPr algn="ctr">
                <a:spcBef>
                  <a:spcPts val="432"/>
                </a:spcBef>
              </a:pPr>
              <a:endParaRPr lang="da-DK" sz="1400" dirty="0" err="1">
                <a:latin typeface="+mn-lt"/>
              </a:endParaRP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7BC19EA-D265-A825-299A-E438EC16005A}"/>
              </a:ext>
            </a:extLst>
          </p:cNvPr>
          <p:cNvSpPr txBox="1"/>
          <p:nvPr userDrawn="1"/>
        </p:nvSpPr>
        <p:spPr>
          <a:xfrm>
            <a:off x="1099603" y="1363452"/>
            <a:ext cx="3149886" cy="47205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432"/>
              </a:spcBef>
            </a:pPr>
            <a:r>
              <a:rPr lang="da-DK" sz="1200" b="1" dirty="0">
                <a:latin typeface="+mn-lt"/>
              </a:rPr>
              <a:t>Development </a:t>
            </a:r>
            <a:r>
              <a:rPr lang="da-DK" sz="1200" b="1" dirty="0" err="1">
                <a:latin typeface="+mn-lt"/>
              </a:rPr>
              <a:t>goals</a:t>
            </a:r>
            <a:endParaRPr lang="da-DK" sz="1200" b="1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r>
              <a:rPr lang="da-DK" sz="1200" dirty="0">
                <a:latin typeface="+mn-lt"/>
              </a:rPr>
              <a:t>Agreement with </a:t>
            </a:r>
            <a:r>
              <a:rPr lang="da-DK" sz="1200" dirty="0" err="1">
                <a:latin typeface="+mn-lt"/>
              </a:rPr>
              <a:t>immediate</a:t>
            </a:r>
            <a:r>
              <a:rPr lang="da-DK" sz="1200" dirty="0">
                <a:latin typeface="+mn-lt"/>
              </a:rPr>
              <a:t> manager</a:t>
            </a: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r>
              <a:rPr lang="da-DK" sz="1200" b="1" dirty="0">
                <a:latin typeface="+mn-lt"/>
              </a:rPr>
              <a:t>Development </a:t>
            </a:r>
            <a:r>
              <a:rPr lang="da-DK" sz="1200" b="1" dirty="0" err="1">
                <a:latin typeface="+mn-lt"/>
              </a:rPr>
              <a:t>goals</a:t>
            </a:r>
            <a:endParaRPr lang="da-DK" sz="1200" b="1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r>
              <a:rPr lang="da-DK" sz="1200" dirty="0">
                <a:latin typeface="+mn-lt"/>
              </a:rPr>
              <a:t>Agreement with </a:t>
            </a:r>
            <a:r>
              <a:rPr lang="da-DK" sz="1200" dirty="0" err="1">
                <a:latin typeface="+mn-lt"/>
              </a:rPr>
              <a:t>immediate</a:t>
            </a:r>
            <a:r>
              <a:rPr lang="da-DK" sz="1200" dirty="0">
                <a:latin typeface="+mn-lt"/>
              </a:rPr>
              <a:t> manager</a:t>
            </a: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r>
              <a:rPr lang="da-DK" sz="1200" b="1" dirty="0">
                <a:latin typeface="+mn-lt"/>
              </a:rPr>
              <a:t>Development </a:t>
            </a:r>
            <a:r>
              <a:rPr lang="da-DK" sz="1200" b="1" dirty="0" err="1">
                <a:latin typeface="+mn-lt"/>
              </a:rPr>
              <a:t>goals</a:t>
            </a:r>
            <a:endParaRPr lang="da-DK" sz="1200" b="1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lnSpc>
                <a:spcPts val="1800"/>
              </a:lnSpc>
              <a:spcBef>
                <a:spcPts val="432"/>
              </a:spcBef>
            </a:pPr>
            <a:r>
              <a:rPr lang="da-DK" sz="1200" dirty="0">
                <a:latin typeface="+mn-lt"/>
              </a:rPr>
              <a:t>Agreement with </a:t>
            </a:r>
            <a:r>
              <a:rPr lang="da-DK" sz="1200" dirty="0" err="1">
                <a:latin typeface="+mn-lt"/>
              </a:rPr>
              <a:t>immediate</a:t>
            </a:r>
            <a:r>
              <a:rPr lang="da-DK" sz="1200" dirty="0">
                <a:latin typeface="+mn-lt"/>
              </a:rPr>
              <a:t> manager</a:t>
            </a:r>
          </a:p>
          <a:p>
            <a:pPr>
              <a:lnSpc>
                <a:spcPts val="1800"/>
              </a:lnSpc>
              <a:spcBef>
                <a:spcPts val="432"/>
              </a:spcBef>
            </a:pPr>
            <a:endParaRPr lang="da-DK" sz="1200" dirty="0">
              <a:latin typeface="+mn-lt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5692DD4-FD7C-1AC6-AEC1-19EEC64C04D3}"/>
              </a:ext>
            </a:extLst>
          </p:cNvPr>
          <p:cNvSpPr txBox="1"/>
          <p:nvPr userDrawn="1"/>
        </p:nvSpPr>
        <p:spPr>
          <a:xfrm>
            <a:off x="7986707" y="1363452"/>
            <a:ext cx="3493162" cy="443198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en-US" sz="1200" b="1" dirty="0">
                <a:latin typeface="+mn-lt"/>
              </a:rPr>
              <a:t>Wishes for the future </a:t>
            </a: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r>
              <a:rPr lang="da-DK" sz="1200" dirty="0" err="1">
                <a:latin typeface="+mn-lt"/>
              </a:rPr>
              <a:t>When</a:t>
            </a:r>
            <a:r>
              <a:rPr lang="da-DK" sz="1200" dirty="0">
                <a:latin typeface="+mn-lt"/>
              </a:rPr>
              <a:t> is the </a:t>
            </a:r>
            <a:r>
              <a:rPr lang="da-DK" sz="1200" dirty="0" err="1">
                <a:latin typeface="+mn-lt"/>
              </a:rPr>
              <a:t>next</a:t>
            </a:r>
            <a:r>
              <a:rPr lang="da-DK" sz="1200" dirty="0">
                <a:latin typeface="+mn-lt"/>
              </a:rPr>
              <a:t> MUS? (date)</a:t>
            </a: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r>
              <a:rPr lang="en-US" sz="1200" dirty="0">
                <a:latin typeface="+mn-lt"/>
              </a:rPr>
              <a:t>What are we going to talk about? (agreements)</a:t>
            </a: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endParaRPr lang="da-DK" sz="1200" dirty="0">
              <a:latin typeface="+mn-lt"/>
            </a:endParaRPr>
          </a:p>
          <a:p>
            <a:pPr>
              <a:spcBef>
                <a:spcPts val="432"/>
              </a:spcBef>
            </a:pPr>
            <a:r>
              <a:rPr lang="da-DK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The </a:t>
            </a:r>
            <a:r>
              <a:rPr lang="da-DK" sz="1200" i="1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employee</a:t>
            </a:r>
            <a:r>
              <a:rPr lang="da-DK" sz="1200" i="1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saves MUS </a:t>
            </a:r>
            <a:r>
              <a:rPr lang="da-DK" sz="1200" i="1" dirty="0" err="1">
                <a:solidFill>
                  <a:schemeClr val="bg1">
                    <a:lumMod val="50000"/>
                  </a:schemeClr>
                </a:solidFill>
                <a:latin typeface="+mn-lt"/>
              </a:rPr>
              <a:t>documentation</a:t>
            </a:r>
            <a:endParaRPr lang="da-DK" sz="1200" i="1" dirty="0">
              <a:solidFill>
                <a:schemeClr val="bg1">
                  <a:lumMod val="50000"/>
                </a:schemeClr>
              </a:solidFill>
              <a:latin typeface="+mn-lt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2B46E15-85D3-6EA1-BE40-74FAC7BE86F0}"/>
              </a:ext>
            </a:extLst>
          </p:cNvPr>
          <p:cNvCxnSpPr/>
          <p:nvPr userDrawn="1"/>
        </p:nvCxnSpPr>
        <p:spPr bwMode="auto">
          <a:xfrm>
            <a:off x="1094806" y="2970556"/>
            <a:ext cx="3848272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F77B1DC-EBAA-F4DE-4EE5-20887C139791}"/>
              </a:ext>
            </a:extLst>
          </p:cNvPr>
          <p:cNvCxnSpPr/>
          <p:nvPr userDrawn="1"/>
        </p:nvCxnSpPr>
        <p:spPr bwMode="auto">
          <a:xfrm>
            <a:off x="1094806" y="4643815"/>
            <a:ext cx="3632248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D9A54D7-666B-453E-0439-C49C35FB532D}"/>
              </a:ext>
            </a:extLst>
          </p:cNvPr>
          <p:cNvCxnSpPr/>
          <p:nvPr userDrawn="1"/>
        </p:nvCxnSpPr>
        <p:spPr bwMode="auto">
          <a:xfrm flipV="1">
            <a:off x="1080001" y="1267787"/>
            <a:ext cx="4688726" cy="1342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80B447-4799-C1BC-3A03-404198D16846}"/>
              </a:ext>
            </a:extLst>
          </p:cNvPr>
          <p:cNvCxnSpPr/>
          <p:nvPr userDrawn="1"/>
        </p:nvCxnSpPr>
        <p:spPr bwMode="auto">
          <a:xfrm>
            <a:off x="7986707" y="1281211"/>
            <a:ext cx="3693534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A2AE16BB-F5AB-60C8-E6DE-1FB99028AD57}"/>
              </a:ext>
            </a:extLst>
          </p:cNvPr>
          <p:cNvSpPr txBox="1"/>
          <p:nvPr userDrawn="1"/>
        </p:nvSpPr>
        <p:spPr>
          <a:xfrm>
            <a:off x="1080000" y="450000"/>
            <a:ext cx="9118394" cy="49244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spcBef>
                <a:spcPts val="432"/>
              </a:spcBef>
            </a:pPr>
            <a:r>
              <a:rPr lang="da-DK" sz="3200" dirty="0">
                <a:latin typeface="+mj-lt"/>
              </a:rPr>
              <a:t>Development </a:t>
            </a:r>
            <a:r>
              <a:rPr lang="da-DK" sz="3200" dirty="0" err="1">
                <a:latin typeface="+mj-lt"/>
              </a:rPr>
              <a:t>goals</a:t>
            </a:r>
            <a:r>
              <a:rPr lang="da-DK" sz="3200" dirty="0">
                <a:latin typeface="+mj-lt"/>
              </a:rPr>
              <a:t> &amp; agreements </a:t>
            </a:r>
            <a:r>
              <a:rPr lang="da-DK" dirty="0">
                <a:latin typeface="+mn-lt"/>
              </a:rPr>
              <a:t>(</a:t>
            </a:r>
            <a:r>
              <a:rPr lang="da-DK" dirty="0" err="1">
                <a:latin typeface="+mn-lt"/>
              </a:rPr>
              <a:t>written</a:t>
            </a:r>
            <a:r>
              <a:rPr lang="da-DK" dirty="0">
                <a:latin typeface="+mn-lt"/>
              </a:rPr>
              <a:t> </a:t>
            </a:r>
            <a:r>
              <a:rPr lang="da-DK" dirty="0" err="1">
                <a:latin typeface="+mn-lt"/>
              </a:rPr>
              <a:t>documentation</a:t>
            </a:r>
            <a:r>
              <a:rPr lang="da-DK" dirty="0">
                <a:latin typeface="+mn-lt"/>
              </a:rPr>
              <a:t>)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10D8465-6C25-3C7C-7774-A1E850E77F63}"/>
              </a:ext>
            </a:extLst>
          </p:cNvPr>
          <p:cNvCxnSpPr/>
          <p:nvPr userDrawn="1"/>
        </p:nvCxnSpPr>
        <p:spPr bwMode="auto">
          <a:xfrm flipH="1" flipV="1">
            <a:off x="5768727" y="1268291"/>
            <a:ext cx="780580" cy="123031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6A4C8640-B428-F0E4-40C9-D838AE6DB2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95375" y="2498725"/>
            <a:ext cx="3533387" cy="385763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5">
            <a:extLst>
              <a:ext uri="{FF2B5EF4-FFF2-40B4-BE49-F238E27FC236}">
                <a16:creationId xmlns:a16="http://schemas.microsoft.com/office/drawing/2014/main" id="{1E161A45-2C4A-D7AC-6A31-035C46894E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095932" y="4113076"/>
            <a:ext cx="3533387" cy="385763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5">
            <a:extLst>
              <a:ext uri="{FF2B5EF4-FFF2-40B4-BE49-F238E27FC236}">
                <a16:creationId xmlns:a16="http://schemas.microsoft.com/office/drawing/2014/main" id="{C5329278-E2A1-E7CE-F7C5-91AE82E0BC7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94978" y="5769260"/>
            <a:ext cx="3533387" cy="385763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9" name="Text Placeholder 25">
            <a:extLst>
              <a:ext uri="{FF2B5EF4-FFF2-40B4-BE49-F238E27FC236}">
                <a16:creationId xmlns:a16="http://schemas.microsoft.com/office/drawing/2014/main" id="{8BA577E7-55C7-FF76-99BE-EA304B31FE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000787" y="4089236"/>
            <a:ext cx="3848100" cy="385763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687C9D86-4486-595B-5ECF-B7FEDD5A768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020275" y="4984597"/>
            <a:ext cx="3848100" cy="385763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1" name="Text Placeholder 25">
            <a:extLst>
              <a:ext uri="{FF2B5EF4-FFF2-40B4-BE49-F238E27FC236}">
                <a16:creationId xmlns:a16="http://schemas.microsoft.com/office/drawing/2014/main" id="{CF57EF0B-9489-1CE7-9B66-EB9D3067845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986707" y="1705395"/>
            <a:ext cx="3848100" cy="1723603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BD7892C3-9BF1-5435-1218-0D2837BAE98E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093480" y="1577710"/>
            <a:ext cx="3533387" cy="637885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6AA4AA9F-2192-C511-6DC4-9C887F86D8A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093480" y="3248980"/>
            <a:ext cx="3533387" cy="637885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E0F948E0-21A1-1347-F815-31889274EBE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080000" y="4915351"/>
            <a:ext cx="3533387" cy="637885"/>
          </a:xfrm>
        </p:spPr>
        <p:txBody>
          <a:bodyPr/>
          <a:lstStyle>
            <a:lvl1pPr marL="0" indent="0">
              <a:buNone/>
              <a:defRPr sz="1400"/>
            </a:lvl1pPr>
            <a:lvl2pPr marL="216000" indent="0">
              <a:buNone/>
              <a:defRPr sz="1400"/>
            </a:lvl2pPr>
            <a:lvl3pPr marL="417600" indent="0">
              <a:buNone/>
              <a:defRPr sz="1400"/>
            </a:lvl3pPr>
            <a:lvl4pPr marL="630000" indent="0">
              <a:buNone/>
              <a:defRPr sz="1400"/>
            </a:lvl4pPr>
            <a:lvl5pPr marL="828000" indent="0">
              <a:buNone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08119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984" userDrawn="1">
          <p15:clr>
            <a:srgbClr val="F26B43"/>
          </p15:clr>
        </p15:guide>
        <p15:guide id="2" pos="1117" userDrawn="1">
          <p15:clr>
            <a:srgbClr val="F26B43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Logo color">
            <a:extLst>
              <a:ext uri="{FF2B5EF4-FFF2-40B4-BE49-F238E27FC236}">
                <a16:creationId xmlns:a16="http://schemas.microsoft.com/office/drawing/2014/main" id="{ADC92552-7939-46C1-AAFE-B97F51EBFFE9}"/>
              </a:ext>
            </a:extLst>
          </p:cNvPr>
          <p:cNvSpPr>
            <a:spLocks noChangeAspect="1"/>
          </p:cNvSpPr>
          <p:nvPr userDrawn="1">
            <p:custDataLst>
              <p:tags r:id="rId21"/>
            </p:custDataLst>
          </p:nvPr>
        </p:nvSpPr>
        <p:spPr bwMode="auto">
          <a:xfrm>
            <a:off x="252000" y="252000"/>
            <a:ext cx="419611" cy="612000"/>
          </a:xfrm>
          <a:custGeom>
            <a:avLst/>
            <a:gdLst>
              <a:gd name="connsiteX0" fmla="*/ 1050029 w 4933949"/>
              <a:gd name="connsiteY0" fmla="*/ 6094413 h 7196138"/>
              <a:gd name="connsiteX1" fmla="*/ 3883920 w 4933949"/>
              <a:gd name="connsiteY1" fmla="*/ 6094413 h 7196138"/>
              <a:gd name="connsiteX2" fmla="*/ 4933949 w 4933949"/>
              <a:gd name="connsiteY2" fmla="*/ 6645934 h 7196138"/>
              <a:gd name="connsiteX3" fmla="*/ 3883920 w 4933949"/>
              <a:gd name="connsiteY3" fmla="*/ 7196138 h 7196138"/>
              <a:gd name="connsiteX4" fmla="*/ 1050029 w 4933949"/>
              <a:gd name="connsiteY4" fmla="*/ 7196138 h 7196138"/>
              <a:gd name="connsiteX5" fmla="*/ 0 w 4933949"/>
              <a:gd name="connsiteY5" fmla="*/ 6645934 h 7196138"/>
              <a:gd name="connsiteX6" fmla="*/ 1050029 w 4933949"/>
              <a:gd name="connsiteY6" fmla="*/ 6094413 h 7196138"/>
              <a:gd name="connsiteX7" fmla="*/ 1050029 w 4933949"/>
              <a:gd name="connsiteY7" fmla="*/ 4730750 h 7196138"/>
              <a:gd name="connsiteX8" fmla="*/ 3883920 w 4933949"/>
              <a:gd name="connsiteY8" fmla="*/ 4730750 h 7196138"/>
              <a:gd name="connsiteX9" fmla="*/ 4933949 w 4933949"/>
              <a:gd name="connsiteY9" fmla="*/ 5283066 h 7196138"/>
              <a:gd name="connsiteX10" fmla="*/ 3883920 w 4933949"/>
              <a:gd name="connsiteY10" fmla="*/ 5834063 h 7196138"/>
              <a:gd name="connsiteX11" fmla="*/ 1050029 w 4933949"/>
              <a:gd name="connsiteY11" fmla="*/ 5834063 h 7196138"/>
              <a:gd name="connsiteX12" fmla="*/ 0 w 4933949"/>
              <a:gd name="connsiteY12" fmla="*/ 5283066 h 7196138"/>
              <a:gd name="connsiteX13" fmla="*/ 1050029 w 4933949"/>
              <a:gd name="connsiteY13" fmla="*/ 4730750 h 7196138"/>
              <a:gd name="connsiteX14" fmla="*/ 1050029 w 4933949"/>
              <a:gd name="connsiteY14" fmla="*/ 3368675 h 7196138"/>
              <a:gd name="connsiteX15" fmla="*/ 3883920 w 4933949"/>
              <a:gd name="connsiteY15" fmla="*/ 3368675 h 7196138"/>
              <a:gd name="connsiteX16" fmla="*/ 4933949 w 4933949"/>
              <a:gd name="connsiteY16" fmla="*/ 3920991 h 7196138"/>
              <a:gd name="connsiteX17" fmla="*/ 3883920 w 4933949"/>
              <a:gd name="connsiteY17" fmla="*/ 4471988 h 7196138"/>
              <a:gd name="connsiteX18" fmla="*/ 1050029 w 4933949"/>
              <a:gd name="connsiteY18" fmla="*/ 4471988 h 7196138"/>
              <a:gd name="connsiteX19" fmla="*/ 0 w 4933949"/>
              <a:gd name="connsiteY19" fmla="*/ 3920991 h 7196138"/>
              <a:gd name="connsiteX20" fmla="*/ 1050029 w 4933949"/>
              <a:gd name="connsiteY20" fmla="*/ 3368675 h 7196138"/>
              <a:gd name="connsiteX21" fmla="*/ 678543 w 4933949"/>
              <a:gd name="connsiteY21" fmla="*/ 305710 h 7196138"/>
              <a:gd name="connsiteX22" fmla="*/ 678543 w 4933949"/>
              <a:gd name="connsiteY22" fmla="*/ 2307316 h 7196138"/>
              <a:gd name="connsiteX23" fmla="*/ 909109 w 4933949"/>
              <a:gd name="connsiteY23" fmla="*/ 2307316 h 7196138"/>
              <a:gd name="connsiteX24" fmla="*/ 1119911 w 4933949"/>
              <a:gd name="connsiteY24" fmla="*/ 2234842 h 7196138"/>
              <a:gd name="connsiteX25" fmla="*/ 1198962 w 4933949"/>
              <a:gd name="connsiteY25" fmla="*/ 1615517 h 7196138"/>
              <a:gd name="connsiteX26" fmla="*/ 1198962 w 4933949"/>
              <a:gd name="connsiteY26" fmla="*/ 996191 h 7196138"/>
              <a:gd name="connsiteX27" fmla="*/ 1119911 w 4933949"/>
              <a:gd name="connsiteY27" fmla="*/ 378184 h 7196138"/>
              <a:gd name="connsiteX28" fmla="*/ 909109 w 4933949"/>
              <a:gd name="connsiteY28" fmla="*/ 305710 h 7196138"/>
              <a:gd name="connsiteX29" fmla="*/ 678543 w 4933949"/>
              <a:gd name="connsiteY29" fmla="*/ 305710 h 7196138"/>
              <a:gd name="connsiteX30" fmla="*/ 1842869 w 4933949"/>
              <a:gd name="connsiteY30" fmla="*/ 0 h 7196138"/>
              <a:gd name="connsiteX31" fmla="*/ 3073618 w 4933949"/>
              <a:gd name="connsiteY31" fmla="*/ 0 h 7196138"/>
              <a:gd name="connsiteX32" fmla="*/ 3114467 w 4933949"/>
              <a:gd name="connsiteY32" fmla="*/ 14495 h 7196138"/>
              <a:gd name="connsiteX33" fmla="*/ 3128962 w 4933949"/>
              <a:gd name="connsiteY33" fmla="*/ 54027 h 7196138"/>
              <a:gd name="connsiteX34" fmla="*/ 3128962 w 4933949"/>
              <a:gd name="connsiteY34" fmla="*/ 275402 h 7196138"/>
              <a:gd name="connsiteX35" fmla="*/ 3114467 w 4933949"/>
              <a:gd name="connsiteY35" fmla="*/ 314934 h 7196138"/>
              <a:gd name="connsiteX36" fmla="*/ 3073618 w 4933949"/>
              <a:gd name="connsiteY36" fmla="*/ 329429 h 7196138"/>
              <a:gd name="connsiteX37" fmla="*/ 2679620 w 4933949"/>
              <a:gd name="connsiteY37" fmla="*/ 329429 h 7196138"/>
              <a:gd name="connsiteX38" fmla="*/ 2679620 w 4933949"/>
              <a:gd name="connsiteY38" fmla="*/ 2558999 h 7196138"/>
              <a:gd name="connsiteX39" fmla="*/ 2665125 w 4933949"/>
              <a:gd name="connsiteY39" fmla="*/ 2598530 h 7196138"/>
              <a:gd name="connsiteX40" fmla="*/ 2625594 w 4933949"/>
              <a:gd name="connsiteY40" fmla="*/ 2613025 h 7196138"/>
              <a:gd name="connsiteX41" fmla="*/ 2290893 w 4933949"/>
              <a:gd name="connsiteY41" fmla="*/ 2613025 h 7196138"/>
              <a:gd name="connsiteX42" fmla="*/ 2250044 w 4933949"/>
              <a:gd name="connsiteY42" fmla="*/ 2598530 h 7196138"/>
              <a:gd name="connsiteX43" fmla="*/ 2235549 w 4933949"/>
              <a:gd name="connsiteY43" fmla="*/ 2558999 h 7196138"/>
              <a:gd name="connsiteX44" fmla="*/ 2235549 w 4933949"/>
              <a:gd name="connsiteY44" fmla="*/ 329429 h 7196138"/>
              <a:gd name="connsiteX45" fmla="*/ 1842869 w 4933949"/>
              <a:gd name="connsiteY45" fmla="*/ 329429 h 7196138"/>
              <a:gd name="connsiteX46" fmla="*/ 1802020 w 4933949"/>
              <a:gd name="connsiteY46" fmla="*/ 314934 h 7196138"/>
              <a:gd name="connsiteX47" fmla="*/ 1787525 w 4933949"/>
              <a:gd name="connsiteY47" fmla="*/ 275402 h 7196138"/>
              <a:gd name="connsiteX48" fmla="*/ 1787525 w 4933949"/>
              <a:gd name="connsiteY48" fmla="*/ 54027 h 7196138"/>
              <a:gd name="connsiteX49" fmla="*/ 1802020 w 4933949"/>
              <a:gd name="connsiteY49" fmla="*/ 14495 h 7196138"/>
              <a:gd name="connsiteX50" fmla="*/ 1842869 w 4933949"/>
              <a:gd name="connsiteY50" fmla="*/ 0 h 7196138"/>
              <a:gd name="connsiteX51" fmla="*/ 317544 w 4933949"/>
              <a:gd name="connsiteY51" fmla="*/ 0 h 7196138"/>
              <a:gd name="connsiteX52" fmla="*/ 972349 w 4933949"/>
              <a:gd name="connsiteY52" fmla="*/ 0 h 7196138"/>
              <a:gd name="connsiteX53" fmla="*/ 1476958 w 4933949"/>
              <a:gd name="connsiteY53" fmla="*/ 179209 h 7196138"/>
              <a:gd name="connsiteX54" fmla="*/ 1619250 w 4933949"/>
              <a:gd name="connsiteY54" fmla="*/ 1025181 h 7196138"/>
              <a:gd name="connsiteX55" fmla="*/ 1619250 w 4933949"/>
              <a:gd name="connsiteY55" fmla="*/ 1587845 h 7196138"/>
              <a:gd name="connsiteX56" fmla="*/ 1476958 w 4933949"/>
              <a:gd name="connsiteY56" fmla="*/ 2433816 h 7196138"/>
              <a:gd name="connsiteX57" fmla="*/ 972349 w 4933949"/>
              <a:gd name="connsiteY57" fmla="*/ 2613025 h 7196138"/>
              <a:gd name="connsiteX58" fmla="*/ 317544 w 4933949"/>
              <a:gd name="connsiteY58" fmla="*/ 2613025 h 7196138"/>
              <a:gd name="connsiteX59" fmla="*/ 278018 w 4933949"/>
              <a:gd name="connsiteY59" fmla="*/ 2598530 h 7196138"/>
              <a:gd name="connsiteX60" fmla="*/ 263525 w 4933949"/>
              <a:gd name="connsiteY60" fmla="*/ 2558999 h 7196138"/>
              <a:gd name="connsiteX61" fmla="*/ 263525 w 4933949"/>
              <a:gd name="connsiteY61" fmla="*/ 54027 h 7196138"/>
              <a:gd name="connsiteX62" fmla="*/ 278018 w 4933949"/>
              <a:gd name="connsiteY62" fmla="*/ 14495 h 7196138"/>
              <a:gd name="connsiteX63" fmla="*/ 317544 w 4933949"/>
              <a:gd name="connsiteY63" fmla="*/ 0 h 7196138"/>
              <a:gd name="connsiteX64" fmla="*/ 3359213 w 4933949"/>
              <a:gd name="connsiteY64" fmla="*/ 0 h 7196138"/>
              <a:gd name="connsiteX65" fmla="*/ 3664991 w 4933949"/>
              <a:gd name="connsiteY65" fmla="*/ 0 h 7196138"/>
              <a:gd name="connsiteX66" fmla="*/ 3705850 w 4933949"/>
              <a:gd name="connsiteY66" fmla="*/ 14497 h 7196138"/>
              <a:gd name="connsiteX67" fmla="*/ 3720348 w 4933949"/>
              <a:gd name="connsiteY67" fmla="*/ 54035 h 7196138"/>
              <a:gd name="connsiteX68" fmla="*/ 3720348 w 4933949"/>
              <a:gd name="connsiteY68" fmla="*/ 1903062 h 7196138"/>
              <a:gd name="connsiteX69" fmla="*/ 3798111 w 4933949"/>
              <a:gd name="connsiteY69" fmla="*/ 2279984 h 7196138"/>
              <a:gd name="connsiteX70" fmla="*/ 3976042 w 4933949"/>
              <a:gd name="connsiteY70" fmla="*/ 2349833 h 7196138"/>
              <a:gd name="connsiteX71" fmla="*/ 4163200 w 4933949"/>
              <a:gd name="connsiteY71" fmla="*/ 2279984 h 7196138"/>
              <a:gd name="connsiteX72" fmla="*/ 4240963 w 4933949"/>
              <a:gd name="connsiteY72" fmla="*/ 1903062 h 7196138"/>
              <a:gd name="connsiteX73" fmla="*/ 4240963 w 4933949"/>
              <a:gd name="connsiteY73" fmla="*/ 54035 h 7196138"/>
              <a:gd name="connsiteX74" fmla="*/ 4255461 w 4933949"/>
              <a:gd name="connsiteY74" fmla="*/ 14497 h 7196138"/>
              <a:gd name="connsiteX75" fmla="*/ 4295001 w 4933949"/>
              <a:gd name="connsiteY75" fmla="*/ 0 h 7196138"/>
              <a:gd name="connsiteX76" fmla="*/ 4602098 w 4933949"/>
              <a:gd name="connsiteY76" fmla="*/ 0 h 7196138"/>
              <a:gd name="connsiteX77" fmla="*/ 4641638 w 4933949"/>
              <a:gd name="connsiteY77" fmla="*/ 14497 h 7196138"/>
              <a:gd name="connsiteX78" fmla="*/ 4656136 w 4933949"/>
              <a:gd name="connsiteY78" fmla="*/ 54035 h 7196138"/>
              <a:gd name="connsiteX79" fmla="*/ 4656136 w 4933949"/>
              <a:gd name="connsiteY79" fmla="*/ 1904380 h 7196138"/>
              <a:gd name="connsiteX80" fmla="*/ 4507201 w 4933949"/>
              <a:gd name="connsiteY80" fmla="*/ 2459220 h 7196138"/>
              <a:gd name="connsiteX81" fmla="*/ 3981314 w 4933949"/>
              <a:gd name="connsiteY81" fmla="*/ 2646363 h 7196138"/>
              <a:gd name="connsiteX82" fmla="*/ 3447519 w 4933949"/>
              <a:gd name="connsiteY82" fmla="*/ 2459220 h 7196138"/>
              <a:gd name="connsiteX83" fmla="*/ 3305174 w 4933949"/>
              <a:gd name="connsiteY83" fmla="*/ 1904380 h 7196138"/>
              <a:gd name="connsiteX84" fmla="*/ 3305174 w 4933949"/>
              <a:gd name="connsiteY84" fmla="*/ 54035 h 7196138"/>
              <a:gd name="connsiteX85" fmla="*/ 3318354 w 4933949"/>
              <a:gd name="connsiteY85" fmla="*/ 14497 h 7196138"/>
              <a:gd name="connsiteX86" fmla="*/ 3359213 w 4933949"/>
              <a:gd name="connsiteY86" fmla="*/ 0 h 7196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</a:cxnLst>
            <a:rect l="l" t="t" r="r" b="b"/>
            <a:pathLst>
              <a:path w="4933949" h="7196138">
                <a:moveTo>
                  <a:pt x="1050029" y="6094413"/>
                </a:moveTo>
                <a:cubicBezTo>
                  <a:pt x="2409664" y="6623557"/>
                  <a:pt x="2524285" y="6623557"/>
                  <a:pt x="3883920" y="6094413"/>
                </a:cubicBezTo>
                <a:cubicBezTo>
                  <a:pt x="3883920" y="6094413"/>
                  <a:pt x="3883920" y="6094413"/>
                  <a:pt x="4933949" y="6645934"/>
                </a:cubicBezTo>
                <a:cubicBezTo>
                  <a:pt x="4933949" y="6645934"/>
                  <a:pt x="4933949" y="6645934"/>
                  <a:pt x="3883920" y="7196138"/>
                </a:cubicBezTo>
                <a:cubicBezTo>
                  <a:pt x="2524285" y="6668311"/>
                  <a:pt x="2409664" y="6668311"/>
                  <a:pt x="1050029" y="7196138"/>
                </a:cubicBezTo>
                <a:cubicBezTo>
                  <a:pt x="1050029" y="7196138"/>
                  <a:pt x="1050029" y="7196138"/>
                  <a:pt x="0" y="6645934"/>
                </a:cubicBezTo>
                <a:cubicBezTo>
                  <a:pt x="0" y="6645934"/>
                  <a:pt x="0" y="6645934"/>
                  <a:pt x="1050029" y="6094413"/>
                </a:cubicBezTo>
                <a:close/>
                <a:moveTo>
                  <a:pt x="1050029" y="4730750"/>
                </a:moveTo>
                <a:cubicBezTo>
                  <a:pt x="2409664" y="5260657"/>
                  <a:pt x="2524285" y="5260657"/>
                  <a:pt x="3883920" y="4730750"/>
                </a:cubicBezTo>
                <a:cubicBezTo>
                  <a:pt x="3883920" y="4730750"/>
                  <a:pt x="3883920" y="4730750"/>
                  <a:pt x="4933949" y="5283066"/>
                </a:cubicBezTo>
                <a:cubicBezTo>
                  <a:pt x="4933949" y="5283066"/>
                  <a:pt x="4933949" y="5283066"/>
                  <a:pt x="3883920" y="5834063"/>
                </a:cubicBezTo>
                <a:cubicBezTo>
                  <a:pt x="2524285" y="5305475"/>
                  <a:pt x="2409664" y="5305475"/>
                  <a:pt x="1050029" y="5834063"/>
                </a:cubicBezTo>
                <a:cubicBezTo>
                  <a:pt x="1050029" y="5834063"/>
                  <a:pt x="1050029" y="5834063"/>
                  <a:pt x="0" y="5283066"/>
                </a:cubicBezTo>
                <a:cubicBezTo>
                  <a:pt x="0" y="5283066"/>
                  <a:pt x="0" y="5283066"/>
                  <a:pt x="1050029" y="4730750"/>
                </a:cubicBezTo>
                <a:close/>
                <a:moveTo>
                  <a:pt x="1050029" y="3368675"/>
                </a:moveTo>
                <a:cubicBezTo>
                  <a:pt x="2409664" y="3898582"/>
                  <a:pt x="2524285" y="3898582"/>
                  <a:pt x="3883920" y="3368675"/>
                </a:cubicBezTo>
                <a:cubicBezTo>
                  <a:pt x="3883920" y="3368675"/>
                  <a:pt x="3883920" y="3368675"/>
                  <a:pt x="4933949" y="3920991"/>
                </a:cubicBezTo>
                <a:cubicBezTo>
                  <a:pt x="4933949" y="3920991"/>
                  <a:pt x="4933949" y="3920991"/>
                  <a:pt x="3883920" y="4471988"/>
                </a:cubicBezTo>
                <a:cubicBezTo>
                  <a:pt x="2524285" y="3943400"/>
                  <a:pt x="2409664" y="3943400"/>
                  <a:pt x="1050029" y="4471988"/>
                </a:cubicBezTo>
                <a:cubicBezTo>
                  <a:pt x="1050029" y="4471988"/>
                  <a:pt x="1050029" y="4471988"/>
                  <a:pt x="0" y="3920991"/>
                </a:cubicBezTo>
                <a:cubicBezTo>
                  <a:pt x="0" y="3920991"/>
                  <a:pt x="0" y="3920991"/>
                  <a:pt x="1050029" y="3368675"/>
                </a:cubicBezTo>
                <a:close/>
                <a:moveTo>
                  <a:pt x="678543" y="305710"/>
                </a:moveTo>
                <a:lnTo>
                  <a:pt x="678543" y="2307316"/>
                </a:lnTo>
                <a:cubicBezTo>
                  <a:pt x="678543" y="2307316"/>
                  <a:pt x="678543" y="2307316"/>
                  <a:pt x="909109" y="2307316"/>
                </a:cubicBezTo>
                <a:cubicBezTo>
                  <a:pt x="1011875" y="2307316"/>
                  <a:pt x="1072481" y="2291503"/>
                  <a:pt x="1119911" y="2234842"/>
                </a:cubicBezTo>
                <a:cubicBezTo>
                  <a:pt x="1192375" y="2147873"/>
                  <a:pt x="1198962" y="1971299"/>
                  <a:pt x="1198962" y="1615517"/>
                </a:cubicBezTo>
                <a:cubicBezTo>
                  <a:pt x="1198962" y="1615517"/>
                  <a:pt x="1198962" y="1615517"/>
                  <a:pt x="1198962" y="996191"/>
                </a:cubicBezTo>
                <a:cubicBezTo>
                  <a:pt x="1198962" y="641727"/>
                  <a:pt x="1192375" y="465153"/>
                  <a:pt x="1119911" y="378184"/>
                </a:cubicBezTo>
                <a:cubicBezTo>
                  <a:pt x="1072481" y="321522"/>
                  <a:pt x="1011875" y="305710"/>
                  <a:pt x="909109" y="305710"/>
                </a:cubicBezTo>
                <a:cubicBezTo>
                  <a:pt x="909109" y="305710"/>
                  <a:pt x="909109" y="305710"/>
                  <a:pt x="678543" y="305710"/>
                </a:cubicBezTo>
                <a:close/>
                <a:moveTo>
                  <a:pt x="1842869" y="0"/>
                </a:moveTo>
                <a:cubicBezTo>
                  <a:pt x="1842869" y="0"/>
                  <a:pt x="1842869" y="0"/>
                  <a:pt x="3073618" y="0"/>
                </a:cubicBezTo>
                <a:cubicBezTo>
                  <a:pt x="3093384" y="0"/>
                  <a:pt x="3105243" y="5271"/>
                  <a:pt x="3114467" y="14495"/>
                </a:cubicBezTo>
                <a:cubicBezTo>
                  <a:pt x="3122374" y="22401"/>
                  <a:pt x="3128962" y="34261"/>
                  <a:pt x="3128962" y="54027"/>
                </a:cubicBezTo>
                <a:cubicBezTo>
                  <a:pt x="3128962" y="54027"/>
                  <a:pt x="3128962" y="54027"/>
                  <a:pt x="3128962" y="275402"/>
                </a:cubicBezTo>
                <a:cubicBezTo>
                  <a:pt x="3128962" y="295168"/>
                  <a:pt x="3122374" y="307028"/>
                  <a:pt x="3114467" y="314934"/>
                </a:cubicBezTo>
                <a:cubicBezTo>
                  <a:pt x="3105243" y="324158"/>
                  <a:pt x="3093384" y="329429"/>
                  <a:pt x="3073618" y="329429"/>
                </a:cubicBezTo>
                <a:cubicBezTo>
                  <a:pt x="3073618" y="329429"/>
                  <a:pt x="3073618" y="329429"/>
                  <a:pt x="2679620" y="329429"/>
                </a:cubicBezTo>
                <a:cubicBezTo>
                  <a:pt x="2679620" y="329429"/>
                  <a:pt x="2679620" y="329429"/>
                  <a:pt x="2679620" y="2558999"/>
                </a:cubicBezTo>
                <a:cubicBezTo>
                  <a:pt x="2679620" y="2578765"/>
                  <a:pt x="2674349" y="2590624"/>
                  <a:pt x="2665125" y="2598530"/>
                </a:cubicBezTo>
                <a:cubicBezTo>
                  <a:pt x="2657219" y="2607755"/>
                  <a:pt x="2645360" y="2613025"/>
                  <a:pt x="2625594" y="2613025"/>
                </a:cubicBezTo>
                <a:cubicBezTo>
                  <a:pt x="2625594" y="2613025"/>
                  <a:pt x="2625594" y="2613025"/>
                  <a:pt x="2290893" y="2613025"/>
                </a:cubicBezTo>
                <a:cubicBezTo>
                  <a:pt x="2271128" y="2613025"/>
                  <a:pt x="2259268" y="2607755"/>
                  <a:pt x="2250044" y="2598530"/>
                </a:cubicBezTo>
                <a:cubicBezTo>
                  <a:pt x="2240820" y="2590624"/>
                  <a:pt x="2235549" y="2578765"/>
                  <a:pt x="2235549" y="2558999"/>
                </a:cubicBezTo>
                <a:cubicBezTo>
                  <a:pt x="2235549" y="2558999"/>
                  <a:pt x="2235549" y="2558999"/>
                  <a:pt x="2235549" y="329429"/>
                </a:cubicBezTo>
                <a:cubicBezTo>
                  <a:pt x="2235549" y="329429"/>
                  <a:pt x="2235549" y="329429"/>
                  <a:pt x="1842869" y="329429"/>
                </a:cubicBezTo>
                <a:cubicBezTo>
                  <a:pt x="1823104" y="329429"/>
                  <a:pt x="1811244" y="324158"/>
                  <a:pt x="1802020" y="314934"/>
                </a:cubicBezTo>
                <a:cubicBezTo>
                  <a:pt x="1792796" y="307028"/>
                  <a:pt x="1787525" y="295168"/>
                  <a:pt x="1787525" y="275402"/>
                </a:cubicBezTo>
                <a:cubicBezTo>
                  <a:pt x="1787525" y="275402"/>
                  <a:pt x="1787525" y="275402"/>
                  <a:pt x="1787525" y="54027"/>
                </a:cubicBezTo>
                <a:cubicBezTo>
                  <a:pt x="1787525" y="34261"/>
                  <a:pt x="1792796" y="22401"/>
                  <a:pt x="1802020" y="14495"/>
                </a:cubicBezTo>
                <a:cubicBezTo>
                  <a:pt x="1811244" y="5271"/>
                  <a:pt x="1823104" y="0"/>
                  <a:pt x="1842869" y="0"/>
                </a:cubicBezTo>
                <a:close/>
                <a:moveTo>
                  <a:pt x="317544" y="0"/>
                </a:moveTo>
                <a:cubicBezTo>
                  <a:pt x="317544" y="0"/>
                  <a:pt x="317544" y="0"/>
                  <a:pt x="972349" y="0"/>
                </a:cubicBezTo>
                <a:cubicBezTo>
                  <a:pt x="1226630" y="0"/>
                  <a:pt x="1382097" y="57980"/>
                  <a:pt x="1476958" y="179209"/>
                </a:cubicBezTo>
                <a:cubicBezTo>
                  <a:pt x="1615298" y="345241"/>
                  <a:pt x="1619250" y="614055"/>
                  <a:pt x="1619250" y="1025181"/>
                </a:cubicBezTo>
                <a:cubicBezTo>
                  <a:pt x="1619250" y="1025181"/>
                  <a:pt x="1619250" y="1025181"/>
                  <a:pt x="1619250" y="1587845"/>
                </a:cubicBezTo>
                <a:cubicBezTo>
                  <a:pt x="1619250" y="1998971"/>
                  <a:pt x="1615298" y="2267784"/>
                  <a:pt x="1476958" y="2433816"/>
                </a:cubicBezTo>
                <a:cubicBezTo>
                  <a:pt x="1382097" y="2555046"/>
                  <a:pt x="1226630" y="2613025"/>
                  <a:pt x="972349" y="2613025"/>
                </a:cubicBezTo>
                <a:cubicBezTo>
                  <a:pt x="972349" y="2613025"/>
                  <a:pt x="972349" y="2613025"/>
                  <a:pt x="317544" y="2613025"/>
                </a:cubicBezTo>
                <a:cubicBezTo>
                  <a:pt x="297781" y="2613025"/>
                  <a:pt x="285923" y="2607755"/>
                  <a:pt x="278018" y="2598530"/>
                </a:cubicBezTo>
                <a:cubicBezTo>
                  <a:pt x="268795" y="2590624"/>
                  <a:pt x="263525" y="2578765"/>
                  <a:pt x="263525" y="2558999"/>
                </a:cubicBezTo>
                <a:cubicBezTo>
                  <a:pt x="263525" y="2558999"/>
                  <a:pt x="263525" y="2558999"/>
                  <a:pt x="263525" y="54027"/>
                </a:cubicBezTo>
                <a:cubicBezTo>
                  <a:pt x="263525" y="34261"/>
                  <a:pt x="268795" y="22401"/>
                  <a:pt x="278018" y="14495"/>
                </a:cubicBezTo>
                <a:cubicBezTo>
                  <a:pt x="285923" y="5271"/>
                  <a:pt x="297781" y="0"/>
                  <a:pt x="317544" y="0"/>
                </a:cubicBezTo>
                <a:close/>
                <a:moveTo>
                  <a:pt x="3359213" y="0"/>
                </a:moveTo>
                <a:cubicBezTo>
                  <a:pt x="3359213" y="0"/>
                  <a:pt x="3359213" y="0"/>
                  <a:pt x="3664991" y="0"/>
                </a:cubicBezTo>
                <a:cubicBezTo>
                  <a:pt x="3684762" y="0"/>
                  <a:pt x="3696624" y="5272"/>
                  <a:pt x="3705850" y="14497"/>
                </a:cubicBezTo>
                <a:cubicBezTo>
                  <a:pt x="3715076" y="22405"/>
                  <a:pt x="3720348" y="34266"/>
                  <a:pt x="3720348" y="54035"/>
                </a:cubicBezTo>
                <a:cubicBezTo>
                  <a:pt x="3720348" y="54035"/>
                  <a:pt x="3720348" y="54035"/>
                  <a:pt x="3720348" y="1903062"/>
                </a:cubicBezTo>
                <a:cubicBezTo>
                  <a:pt x="3720348" y="2103384"/>
                  <a:pt x="3738800" y="2214089"/>
                  <a:pt x="3798111" y="2279984"/>
                </a:cubicBezTo>
                <a:cubicBezTo>
                  <a:pt x="3841605" y="2328747"/>
                  <a:pt x="3899597" y="2349833"/>
                  <a:pt x="3976042" y="2349833"/>
                </a:cubicBezTo>
                <a:cubicBezTo>
                  <a:pt x="4060395" y="2349833"/>
                  <a:pt x="4121023" y="2326111"/>
                  <a:pt x="4163200" y="2279984"/>
                </a:cubicBezTo>
                <a:cubicBezTo>
                  <a:pt x="4226464" y="2211453"/>
                  <a:pt x="4240963" y="2096795"/>
                  <a:pt x="4240963" y="1903062"/>
                </a:cubicBezTo>
                <a:cubicBezTo>
                  <a:pt x="4240963" y="1903062"/>
                  <a:pt x="4240963" y="1903062"/>
                  <a:pt x="4240963" y="54035"/>
                </a:cubicBezTo>
                <a:cubicBezTo>
                  <a:pt x="4240963" y="34266"/>
                  <a:pt x="4246235" y="22405"/>
                  <a:pt x="4255461" y="14497"/>
                </a:cubicBezTo>
                <a:cubicBezTo>
                  <a:pt x="4263369" y="5272"/>
                  <a:pt x="4276549" y="0"/>
                  <a:pt x="4295001" y="0"/>
                </a:cubicBezTo>
                <a:cubicBezTo>
                  <a:pt x="4295001" y="0"/>
                  <a:pt x="4295001" y="0"/>
                  <a:pt x="4602098" y="0"/>
                </a:cubicBezTo>
                <a:cubicBezTo>
                  <a:pt x="4621868" y="0"/>
                  <a:pt x="4633730" y="5272"/>
                  <a:pt x="4641638" y="14497"/>
                </a:cubicBezTo>
                <a:cubicBezTo>
                  <a:pt x="4650864" y="22405"/>
                  <a:pt x="4656136" y="34266"/>
                  <a:pt x="4656136" y="54035"/>
                </a:cubicBezTo>
                <a:cubicBezTo>
                  <a:pt x="4656136" y="54035"/>
                  <a:pt x="4656136" y="54035"/>
                  <a:pt x="4656136" y="1904380"/>
                </a:cubicBezTo>
                <a:cubicBezTo>
                  <a:pt x="4656136" y="2153465"/>
                  <a:pt x="4627140" y="2319521"/>
                  <a:pt x="4507201" y="2459220"/>
                </a:cubicBezTo>
                <a:cubicBezTo>
                  <a:pt x="4405714" y="2577832"/>
                  <a:pt x="4239645" y="2646363"/>
                  <a:pt x="3981314" y="2646363"/>
                </a:cubicBezTo>
                <a:cubicBezTo>
                  <a:pt x="3726938" y="2646363"/>
                  <a:pt x="3559550" y="2581786"/>
                  <a:pt x="3447519" y="2459220"/>
                </a:cubicBezTo>
                <a:cubicBezTo>
                  <a:pt x="3340760" y="2341926"/>
                  <a:pt x="3305174" y="2173233"/>
                  <a:pt x="3305174" y="1904380"/>
                </a:cubicBezTo>
                <a:cubicBezTo>
                  <a:pt x="3305174" y="1904380"/>
                  <a:pt x="3305174" y="1904380"/>
                  <a:pt x="3305174" y="54035"/>
                </a:cubicBezTo>
                <a:cubicBezTo>
                  <a:pt x="3305174" y="34266"/>
                  <a:pt x="3310446" y="22405"/>
                  <a:pt x="3318354" y="14497"/>
                </a:cubicBezTo>
                <a:cubicBezTo>
                  <a:pt x="3327580" y="5272"/>
                  <a:pt x="3339442" y="0"/>
                  <a:pt x="3359213" y="0"/>
                </a:cubicBezTo>
                <a:close/>
              </a:path>
            </a:pathLst>
          </a:custGeom>
          <a:solidFill>
            <a:srgbClr val="FC7634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a-DK"/>
          </a:p>
        </p:txBody>
      </p:sp>
      <p:sp>
        <p:nvSpPr>
          <p:cNvPr id="11" name="Bottom bar">
            <a:extLst>
              <a:ext uri="{FF2B5EF4-FFF2-40B4-BE49-F238E27FC236}">
                <a16:creationId xmlns:a16="http://schemas.microsoft.com/office/drawing/2014/main" id="{FFFFD011-0D94-46EE-B45C-787FE82C3B5E}"/>
              </a:ext>
            </a:extLst>
          </p:cNvPr>
          <p:cNvSpPr/>
          <p:nvPr userDrawn="1"/>
        </p:nvSpPr>
        <p:spPr bwMode="auto">
          <a:xfrm>
            <a:off x="0" y="6541200"/>
            <a:ext cx="12193200" cy="316800"/>
          </a:xfrm>
          <a:prstGeom prst="rect">
            <a:avLst/>
          </a:prstGeom>
          <a:solidFill>
            <a:srgbClr val="FC7634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  <p:sp>
        <p:nvSpPr>
          <p:cNvPr id="3" name="FLD_Presentation Title"/>
          <p:cNvSpPr>
            <a:spLocks noGrp="1"/>
          </p:cNvSpPr>
          <p:nvPr>
            <p:ph type="ftr" sz="quarter" idx="3"/>
          </p:nvPr>
        </p:nvSpPr>
        <p:spPr>
          <a:xfrm>
            <a:off x="0" y="6912000"/>
            <a:ext cx="0" cy="0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spcBef>
                <a:spcPts val="0"/>
              </a:spcBef>
              <a:defRPr sz="700" b="0">
                <a:noFill/>
                <a:latin typeface="+mn-lt"/>
              </a:defRPr>
            </a:lvl1pPr>
          </a:lstStyle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506450" y="6541200"/>
            <a:ext cx="432600" cy="3168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700" b="1">
                <a:solidFill>
                  <a:schemeClr val="bg1"/>
                </a:solidFill>
                <a:latin typeface="+mn-lt"/>
              </a:defRPr>
            </a:lvl1pPr>
          </a:lstStyle>
          <a:p>
            <a:fld id="{103EA872-A674-449B-A120-B97244F8E91D}" type="slidenum">
              <a:rPr lang="da-DK" smtClean="0"/>
              <a:pPr/>
              <a:t>‹#›</a:t>
            </a:fld>
            <a:endParaRPr lang="da-DK" dirty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74726" y="426127"/>
            <a:ext cx="9312374" cy="972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Click to edit Master title style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4726" y="1706328"/>
            <a:ext cx="9312374" cy="4545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/>
              <a:t>Edit Master text styles</a:t>
            </a:r>
            <a:endParaRPr lang="da-DK"/>
          </a:p>
          <a:p>
            <a:pPr lvl="1"/>
            <a:r>
              <a:rPr lang="da-DK" dirty="0"/>
              <a:t>Second level</a:t>
            </a:r>
            <a:endParaRPr lang="da-DK"/>
          </a:p>
          <a:p>
            <a:pPr lvl="2"/>
            <a:r>
              <a:rPr lang="da-DK" dirty="0"/>
              <a:t>Third level</a:t>
            </a:r>
            <a:endParaRPr lang="da-DK"/>
          </a:p>
          <a:p>
            <a:pPr lvl="3"/>
            <a:r>
              <a:rPr lang="da-DK" dirty="0"/>
              <a:t>Fourth level</a:t>
            </a:r>
            <a:endParaRPr lang="da-DK"/>
          </a:p>
          <a:p>
            <a:pPr lvl="4"/>
            <a:r>
              <a:rPr lang="da-DK" dirty="0"/>
              <a:t>Fifth level</a:t>
            </a:r>
            <a:endParaRPr lang="da-DK"/>
          </a:p>
          <a:p>
            <a:pPr lvl="5"/>
            <a:endParaRPr lang="da-DK" dirty="0"/>
          </a:p>
        </p:txBody>
      </p:sp>
      <p:sp>
        <p:nvSpPr>
          <p:cNvPr id="113676" name="text" descr="{&quot;templafy&quot;:{&quot;id&quot;:&quot;9272185b-0c0f-4450-9f7b-f7adfa9ea6fa&quot;}}" title="UserProfile.Offices.Workarea_{{DocumentLanguage}}"/>
          <p:cNvSpPr>
            <a:spLocks noChangeArrowheads="1"/>
          </p:cNvSpPr>
          <p:nvPr userDrawn="1"/>
        </p:nvSpPr>
        <p:spPr bwMode="auto">
          <a:xfrm>
            <a:off x="1080000" y="6541200"/>
            <a:ext cx="3397071" cy="316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 anchorCtr="0"/>
          <a:lstStyle/>
          <a:p>
            <a:pPr algn="l" eaLnBrk="0" hangingPunct="0">
              <a:spcBef>
                <a:spcPct val="0"/>
              </a:spcBef>
            </a:pPr>
            <a:r>
              <a:rPr lang="da-DK" sz="700" b="1" dirty="0">
                <a:solidFill>
                  <a:schemeClr val="bg1"/>
                </a:solidFill>
                <a:latin typeface="+mn-lt"/>
              </a:rPr>
              <a:t>DTU</a:t>
            </a:r>
          </a:p>
        </p:txBody>
      </p:sp>
      <p:sp>
        <p:nvSpPr>
          <p:cNvPr id="7" name="text" descr="{&quot;templafy&quot;:{&quot;id&quot;:&quot;e2c8bdd0-1d56-4fd1-b08c-23440e51670b&quot;}}" title="Form.PresentationTitle">
            <a:extLst>
              <a:ext uri="{FF2B5EF4-FFF2-40B4-BE49-F238E27FC236}">
                <a16:creationId xmlns:a16="http://schemas.microsoft.com/office/drawing/2014/main" id="{06B09BDB-1C7D-4F8A-8F1B-82D88054A428}"/>
              </a:ext>
            </a:extLst>
          </p:cNvPr>
          <p:cNvSpPr txBox="1"/>
          <p:nvPr userDrawn="1"/>
        </p:nvSpPr>
        <p:spPr>
          <a:xfrm>
            <a:off x="5591149" y="6541200"/>
            <a:ext cx="5495949" cy="3168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r"/>
            <a:endParaRPr lang="da-DK" sz="7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" name="Top bar">
            <a:extLst>
              <a:ext uri="{FF2B5EF4-FFF2-40B4-BE49-F238E27FC236}">
                <a16:creationId xmlns:a16="http://schemas.microsoft.com/office/drawing/2014/main" id="{35912424-89BF-4A93-9096-3282916C71FE}"/>
              </a:ext>
            </a:extLst>
          </p:cNvPr>
          <p:cNvSpPr/>
          <p:nvPr userDrawn="1"/>
        </p:nvSpPr>
        <p:spPr bwMode="auto">
          <a:xfrm>
            <a:off x="0" y="0"/>
            <a:ext cx="12193200" cy="50400"/>
          </a:xfrm>
          <a:prstGeom prst="rect">
            <a:avLst/>
          </a:prstGeom>
          <a:solidFill>
            <a:srgbClr val="FC7634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a-DK" sz="1600" b="0" i="0" u="none" strike="noStrike" cap="none" normalizeH="0" baseline="0" dirty="0" err="1">
              <a:ln>
                <a:noFill/>
              </a:ln>
              <a:solidFill>
                <a:srgbClr val="FFFFFF"/>
              </a:solidFill>
              <a:effectLst/>
              <a:latin typeface="+mn-lt"/>
              <a:ea typeface="ＭＳ Ｐゴシック" pitchFamily="-8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47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1" r:id="rId2"/>
    <p:sldLayoutId id="2147483685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64" r:id="rId11"/>
    <p:sldLayoutId id="2147483677" r:id="rId12"/>
    <p:sldLayoutId id="2147483672" r:id="rId13"/>
    <p:sldLayoutId id="2147483673" r:id="rId14"/>
    <p:sldLayoutId id="2147483676" r:id="rId15"/>
    <p:sldLayoutId id="2147483666" r:id="rId16"/>
    <p:sldLayoutId id="2147483667" r:id="rId17"/>
    <p:sldLayoutId id="2147483668" r:id="rId18"/>
    <p:sldLayoutId id="2147483669" r:id="rId19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Verdana" pitchFamily="34" charset="0"/>
          <a:ea typeface="ＭＳ Ｐゴシック" pitchFamily="-80" charset="-128"/>
        </a:defRPr>
      </a:lvl9pPr>
    </p:titleStyle>
    <p:bodyStyle>
      <a:lvl1pPr marL="1980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14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2pPr>
      <a:lvl3pPr marL="615600" indent="-198000" algn="l" rtl="0" eaLnBrk="1" fontAlgn="base" hangingPunct="1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</a:defRPr>
      </a:lvl3pPr>
      <a:lvl4pPr marL="828000" indent="-198000" algn="l" rtl="0" eaLnBrk="1" fontAlgn="base" hangingPunct="1">
        <a:spcBef>
          <a:spcPct val="20000"/>
        </a:spcBef>
        <a:spcAft>
          <a:spcPct val="0"/>
        </a:spcAft>
        <a:buChar char="–"/>
        <a:defRPr sz="1800">
          <a:solidFill>
            <a:schemeClr val="tx1"/>
          </a:solidFill>
          <a:latin typeface="+mn-lt"/>
          <a:ea typeface="+mn-ea"/>
        </a:defRPr>
      </a:lvl4pPr>
      <a:lvl5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5pPr>
      <a:lvl6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6pPr>
      <a:lvl7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7pPr>
      <a:lvl8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8pPr>
      <a:lvl9pPr marL="1026000" indent="-198000" algn="l" rtl="0" eaLnBrk="1" fontAlgn="base" hangingPunct="1">
        <a:spcBef>
          <a:spcPct val="20000"/>
        </a:spcBef>
        <a:spcAft>
          <a:spcPct val="0"/>
        </a:spcAft>
        <a:buChar char="»"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268" userDrawn="1">
          <p15:clr>
            <a:srgbClr val="F26B43"/>
          </p15:clr>
        </p15:guide>
        <p15:guide id="4" orient="horz" pos="881" userDrawn="1">
          <p15:clr>
            <a:srgbClr val="F26B43"/>
          </p15:clr>
        </p15:guide>
        <p15:guide id="5" orient="horz" pos="1074" userDrawn="1">
          <p15:clr>
            <a:srgbClr val="F26B43"/>
          </p15:clr>
        </p15:guide>
        <p15:guide id="6" orient="horz" pos="39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94FF0447-08D3-BBB8-F4DA-3F5074048B4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19ACAEF2-4B1E-FF40-5D2F-55C62B073CF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BC98EA-A988-4809-D1B4-5741D0339B1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69D46DD2-28CF-B67A-E85D-12A38653C3A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1AFF74EF-B744-A530-766B-DC2E7E73FC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92D9C9D2-F649-6C22-C3CE-2F91F6CEC6B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60DE4C16-E20B-9A8C-3F70-F29CA456C6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4312712-4001-692A-3DCE-5BFC015876B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458C875D-1902-E267-275E-21E36980C92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330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DNEW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_LOCKS" val="0"/>
</p:tagLst>
</file>

<file path=ppt/theme/theme1.xml><?xml version="1.0" encoding="utf-8"?>
<a:theme xmlns:a="http://schemas.openxmlformats.org/drawingml/2006/main" name="Blank">
  <a:themeElements>
    <a:clrScheme name="DTU">
      <a:dk1>
        <a:srgbClr val="000000"/>
      </a:dk1>
      <a:lt1>
        <a:srgbClr val="FFFFFF"/>
      </a:lt1>
      <a:dk2>
        <a:srgbClr val="990000"/>
      </a:dk2>
      <a:lt2>
        <a:srgbClr val="79238E"/>
      </a:lt2>
      <a:accent1>
        <a:srgbClr val="990000"/>
      </a:accent1>
      <a:accent2>
        <a:srgbClr val="2F3EEA"/>
      </a:accent2>
      <a:accent3>
        <a:srgbClr val="1FD082"/>
      </a:accent3>
      <a:accent4>
        <a:srgbClr val="171748"/>
      </a:accent4>
      <a:accent5>
        <a:srgbClr val="F6D04D"/>
      </a:accent5>
      <a:accent6>
        <a:srgbClr val="FC7634"/>
      </a:accent6>
      <a:hlink>
        <a:srgbClr val="2F3EEA"/>
      </a:hlink>
      <a:folHlink>
        <a:srgbClr val="990000"/>
      </a:folHlink>
    </a:clrScheme>
    <a:fontScheme name="Custom 1">
      <a:majorFont>
        <a:latin typeface="Neo Sans Pro Black"/>
        <a:ea typeface=""/>
        <a:cs typeface=""/>
      </a:majorFont>
      <a:minorFont>
        <a:latin typeface="Neo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FC7634"/>
        </a:solidFill>
        <a:ln w="9525" cap="flat" cmpd="sng" algn="ctr">
          <a:solidFill>
            <a:schemeClr val="accent6"/>
          </a:solidFill>
          <a:prstDash val="solid"/>
          <a:miter lim="800000"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ts val="432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rgbClr val="FFFFFF"/>
            </a:solidFill>
            <a:effectLst/>
            <a:latin typeface="+mn-lt"/>
            <a:ea typeface="ＭＳ Ｐゴシック" pitchFamily="-80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square" lIns="0" tIns="0" rIns="0" bIns="0" rtlCol="0">
        <a:spAutoFit/>
      </a:bodyPr>
      <a:lstStyle>
        <a:defPPr algn="l">
          <a:spcBef>
            <a:spcPts val="432"/>
          </a:spcBef>
          <a:defRPr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 DTU Template.potx" id="{DCBB0D47-5BC6-435C-9126-D3D343B0B928}" vid="{2DC669D5-2566-4482-AB47-A5699F5A4350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TemplafySlideFormConfiguration><![CDATA[{"formFields":[],"formDataEntries":[]}]]></TemplafySlideFormConfiguratio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TemplafyFormConfiguration><![CDATA[{"formFields":[{"required":false,"type":"datePicker","name":"Date","label":"Date","helpTexts":{"prefix":"","postfix":""},"spacing":{},"fullyQualifiedName":"Date"},{"required":false,"placeholder":"","lines":0,"type":"textBox","name":"PresentationTitle","label":"Presentation title","helpTexts":{"prefix":"","postfix":""},"spacing":{},"fullyQualifiedName":"PresentationTitle"}],"formDataEntries":[{"name":"Date","value":"1d+SApcbuqCO9d3fPbE5wQ=="}]}]]></TemplafyFormConfiguration>
</file>

<file path=customXml/item5.xml><?xml version="1.0" encoding="utf-8"?>
<TemplafyTemplateConfiguration><![CDATA[{"elementsMetadata":[{"type":"shape","id":"9272185b-0c0f-4450-9f7b-f7adfa9ea6fa","elementConfiguration":{"binding":"UserProfile.Offices.Workarea_{{DocumentLanguage}}","disableUpdates":false,"type":"text"}},{"type":"shape","id":"d32bf00e-e52d-4939-b207-e00c35ca4ba4","elementConfiguration":{"binding":"Form.Date","format":"{{DateFormats.GeneralDate}}","disableUpdates":false,"type":"date"}},{"type":"shape","id":"e2c8bdd0-1d56-4fd1-b08c-23440e51670b","elementConfiguration":{"binding":"Form.PresentationTitle","disableUpdates":false,"type":"text"}},{"type":"shape","id":"08cd085c-4e32-4ded-b358-489fbbe06f02","elementConfiguration":{"binding":"UserProfile.Offices.Workarea_{{DocumentLanguage}}","disableUpdates":false,"type":"text"}},{"type":"shape","id":"ed9e3a9f-dc6d-49d0-90ed-13e235882155","elementConfiguration":{"binding":"Form.Date","format":"{{DateFormats.GeneralDate}}","disableUpdates":false,"type":"date"}},{"type":"shape","id":"6ae51645-d256-48a3-bd1d-e2ca0cb33c3d","elementConfiguration":{"binding":"Form.PresentationTitle","disableUpdates":false,"type":"text"}}],"transformationConfigurations":[{"language":"{{DocumentLanguage}}","disableUpdates":false,"type":"proofingLanguage"}],"templateName":"DTU Template 16_9 - Orange","templateDescription":"","enableDocumentContentUpdater":true,"version":"1.2"}]]></TemplafyTemplateConfiguration>
</file>

<file path=customXml/item6.xml><?xml version="1.0" encoding="utf-8"?>
<TemplafySlideTemplateConfiguration><![CDATA[{"elementsMetadata":[],"documentContentValidatorConfiguration":{"enableDocumentContentValidator":false,"documentContentValidatorVersion":0},"slideId":"636845334050207241","enableDocumentContentUpdater":true,"version":"1.2"}]]></TemplafySlideTemplateConfiguration>
</file>

<file path=customXml/item7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64D4A5E75F0EF47B58F510E42304051" ma:contentTypeVersion="14" ma:contentTypeDescription="Opret et nyt dokument." ma:contentTypeScope="" ma:versionID="1b6dd861cb96d5a72179b2b73060b611">
  <xsd:schema xmlns:xsd="http://www.w3.org/2001/XMLSchema" xmlns:xs="http://www.w3.org/2001/XMLSchema" xmlns:p="http://schemas.microsoft.com/office/2006/metadata/properties" xmlns:ns3="0d529c6e-c61d-4189-b24b-ef43e42fca1d" xmlns:ns4="b3bb255e-666f-4086-bc68-7754e4d1c3c7" targetNamespace="http://schemas.microsoft.com/office/2006/metadata/properties" ma:root="true" ma:fieldsID="383bcb52ee210011cc94602588d555d2" ns3:_="" ns4:_="">
    <xsd:import namespace="0d529c6e-c61d-4189-b24b-ef43e42fca1d"/>
    <xsd:import namespace="b3bb255e-666f-4086-bc68-7754e4d1c3c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529c6e-c61d-4189-b24b-ef43e42fca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bb255e-666f-4086-bc68-7754e4d1c3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EF66E2-B7C6-4E65-8D5E-3DC876850DE7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3bb255e-666f-4086-bc68-7754e4d1c3c7"/>
    <ds:schemaRef ds:uri="http://purl.org/dc/elements/1.1/"/>
    <ds:schemaRef ds:uri="http://schemas.microsoft.com/office/2006/metadata/properties"/>
    <ds:schemaRef ds:uri="http://purl.org/dc/terms/"/>
    <ds:schemaRef ds:uri="0d529c6e-c61d-4189-b24b-ef43e42fca1d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E71A5EA-3E89-438B-88B3-B996A9703195}">
  <ds:schemaRefs/>
</ds:datastoreItem>
</file>

<file path=customXml/itemProps3.xml><?xml version="1.0" encoding="utf-8"?>
<ds:datastoreItem xmlns:ds="http://schemas.openxmlformats.org/officeDocument/2006/customXml" ds:itemID="{54B24308-5AAF-4FCA-BFCA-CFF0F21CC704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927DFDC-E6EA-4514-AE05-12F0D64DCA67}">
  <ds:schemaRefs/>
</ds:datastoreItem>
</file>

<file path=customXml/itemProps5.xml><?xml version="1.0" encoding="utf-8"?>
<ds:datastoreItem xmlns:ds="http://schemas.openxmlformats.org/officeDocument/2006/customXml" ds:itemID="{1334258C-C3E7-4029-A615-C886A240FB15}">
  <ds:schemaRefs/>
</ds:datastoreItem>
</file>

<file path=customXml/itemProps6.xml><?xml version="1.0" encoding="utf-8"?>
<ds:datastoreItem xmlns:ds="http://schemas.openxmlformats.org/officeDocument/2006/customXml" ds:itemID="{C7926B03-2B90-4DE9-87C0-DD14A3ADC537}">
  <ds:schemaRefs/>
</ds:datastoreItem>
</file>

<file path=customXml/itemProps7.xml><?xml version="1.0" encoding="utf-8"?>
<ds:datastoreItem xmlns:ds="http://schemas.openxmlformats.org/officeDocument/2006/customXml" ds:itemID="{91CC368D-1848-4F96-A352-C34F606692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529c6e-c61d-4189-b24b-ef43e42fca1d"/>
    <ds:schemaRef ds:uri="b3bb255e-666f-4086-bc68-7754e4d1c3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1 DTU Template</Template>
  <TotalTime>6709</TotalTime>
  <Words>1</Words>
  <Application>Microsoft Office PowerPoint</Application>
  <PresentationFormat>Custom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Neo Sans Pro Black</vt:lpstr>
      <vt:lpstr>Wingdings</vt:lpstr>
      <vt:lpstr>Arial</vt:lpstr>
      <vt:lpstr>Neo Sans Pro</vt:lpstr>
      <vt:lpstr>Verdana</vt:lpstr>
      <vt:lpstr>Blank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DTU</dc:creator>
  <cp:lastModifiedBy>Rasmus Vilrik Bruun</cp:lastModifiedBy>
  <cp:revision>320</cp:revision>
  <cp:lastPrinted>2023-04-03T10:36:48Z</cp:lastPrinted>
  <dcterms:created xsi:type="dcterms:W3CDTF">2017-07-31T08:31:56Z</dcterms:created>
  <dcterms:modified xsi:type="dcterms:W3CDTF">2023-06-23T09:47:28Z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dIsCodeFreeTemplate">
    <vt:lpwstr>True</vt:lpwstr>
  </property>
  <property fmtid="{D5CDD505-2E9C-101B-9397-08002B2CF9AE}" pid="3" name="TemplafyTenantId">
    <vt:lpwstr>dtu</vt:lpwstr>
  </property>
  <property fmtid="{D5CDD505-2E9C-101B-9397-08002B2CF9AE}" pid="4" name="TemplafyTemplateId">
    <vt:lpwstr>636806498810751925</vt:lpwstr>
  </property>
  <property fmtid="{D5CDD505-2E9C-101B-9397-08002B2CF9AE}" pid="5" name="TemplafyUserProfileId">
    <vt:lpwstr>636906473091976003</vt:lpwstr>
  </property>
  <property fmtid="{D5CDD505-2E9C-101B-9397-08002B2CF9AE}" pid="6" name="TemplafyLanguageCode">
    <vt:lpwstr>da-DK</vt:lpwstr>
  </property>
  <property fmtid="{D5CDD505-2E9C-101B-9397-08002B2CF9AE}" pid="7" name="ContentTypeId">
    <vt:lpwstr>0x010100564D4A5E75F0EF47B58F510E42304051</vt:lpwstr>
  </property>
</Properties>
</file>