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2" r:id="rId8"/>
  </p:sldMasterIdLst>
  <p:notesMasterIdLst>
    <p:notesMasterId r:id="rId10"/>
  </p:notesMasterIdLst>
  <p:handoutMasterIdLst>
    <p:handoutMasterId r:id="rId11"/>
  </p:handoutMasterIdLst>
  <p:sldIdLst>
    <p:sldId id="439" r:id="rId9"/>
  </p:sldIdLst>
  <p:sldSz cx="12190413" cy="6858000"/>
  <p:notesSz cx="6797675" cy="9926638"/>
  <p:custDataLst>
    <p:tags r:id="rId12"/>
  </p:custDataLst>
  <p:defaultTextStyle>
    <a:defPPr>
      <a:defRPr lang="da-DK"/>
    </a:defPPr>
    <a:lvl1pPr algn="l" rtl="0" fontAlgn="base">
      <a:spcBef>
        <a:spcPct val="50000"/>
      </a:spcBef>
      <a:spcAft>
        <a:spcPct val="0"/>
      </a:spcAft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1pPr>
    <a:lvl2pPr marL="457200" algn="l" rtl="0" fontAlgn="base">
      <a:spcBef>
        <a:spcPct val="50000"/>
      </a:spcBef>
      <a:spcAft>
        <a:spcPct val="0"/>
      </a:spcAft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2pPr>
    <a:lvl3pPr marL="914400" algn="l" rtl="0" fontAlgn="base">
      <a:spcBef>
        <a:spcPct val="50000"/>
      </a:spcBef>
      <a:spcAft>
        <a:spcPct val="0"/>
      </a:spcAft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3pPr>
    <a:lvl4pPr marL="1371600" algn="l" rtl="0" fontAlgn="base">
      <a:spcBef>
        <a:spcPct val="50000"/>
      </a:spcBef>
      <a:spcAft>
        <a:spcPct val="0"/>
      </a:spcAft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4pPr>
    <a:lvl5pPr marL="1828800" algn="l" rtl="0" fontAlgn="base">
      <a:spcBef>
        <a:spcPct val="50000"/>
      </a:spcBef>
      <a:spcAft>
        <a:spcPct val="0"/>
      </a:spcAft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5pPr>
    <a:lvl6pPr marL="2286000" algn="l" defTabSz="914400" rtl="0" eaLnBrk="1" latinLnBrk="0" hangingPunct="1"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6pPr>
    <a:lvl7pPr marL="2743200" algn="l" defTabSz="914400" rtl="0" eaLnBrk="1" latinLnBrk="0" hangingPunct="1"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7pPr>
    <a:lvl8pPr marL="3200400" algn="l" defTabSz="914400" rtl="0" eaLnBrk="1" latinLnBrk="0" hangingPunct="1"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8pPr>
    <a:lvl9pPr marL="3657600" algn="l" defTabSz="914400" rtl="0" eaLnBrk="1" latinLnBrk="0" hangingPunct="1">
      <a:defRPr sz="1600" kern="1200">
        <a:solidFill>
          <a:schemeClr val="tx1"/>
        </a:solidFill>
        <a:latin typeface="Verdana" pitchFamily="34" charset="0"/>
        <a:ea typeface="ＭＳ Ｐゴシック" pitchFamily="-80" charset="-128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1C5CDFA-4CE8-4216-3B3A-6F2320073C3A}" name="Kathrine G. Starris" initials="KS" userId="S::kastar@dtu.dk::301fe793-9a21-40e8-bbae-0daf65620a6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C0000"/>
    <a:srgbClr val="FEC8AE"/>
    <a:srgbClr val="4D0000"/>
    <a:srgbClr val="FFE3D5"/>
    <a:srgbClr val="FF9393"/>
    <a:srgbClr val="C80000"/>
    <a:srgbClr val="9E0000"/>
    <a:srgbClr val="FC7634"/>
    <a:srgbClr val="EB8989"/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llemlayout 2 - Markering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7" d="100"/>
          <a:sy n="67" d="100"/>
        </p:scale>
        <p:origin x="54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1.xml"/><Relationship Id="rId13" Type="http://schemas.openxmlformats.org/officeDocument/2006/relationships/presProps" Target="presProps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customXml" Target="../customXml/item7.xml"/><Relationship Id="rId12" Type="http://schemas.openxmlformats.org/officeDocument/2006/relationships/tags" Target="tags/tag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handoutMaster" Target="handoutMasters/handoutMaster1.xml"/><Relationship Id="rId5" Type="http://schemas.openxmlformats.org/officeDocument/2006/relationships/customXml" Target="../customXml/item5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customXml" Target="../customXml/item4.xml"/><Relationship Id="rId9" Type="http://schemas.openxmlformats.org/officeDocument/2006/relationships/slide" Target="slides/slide1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hrine G. Starris" userId="301fe793-9a21-40e8-bbae-0daf65620a6d" providerId="ADAL" clId="{6A19A923-A6BB-4709-9E69-D13E06155A18}"/>
    <pc:docChg chg="undo custSel delSld modSld">
      <pc:chgData name="Kathrine G. Starris" userId="301fe793-9a21-40e8-bbae-0daf65620a6d" providerId="ADAL" clId="{6A19A923-A6BB-4709-9E69-D13E06155A18}" dt="2026-01-27T08:05:42.266" v="38" actId="47"/>
      <pc:docMkLst>
        <pc:docMk/>
      </pc:docMkLst>
      <pc:sldChg chg="del">
        <pc:chgData name="Kathrine G. Starris" userId="301fe793-9a21-40e8-bbae-0daf65620a6d" providerId="ADAL" clId="{6A19A923-A6BB-4709-9E69-D13E06155A18}" dt="2026-01-27T08:05:40.362" v="31" actId="47"/>
        <pc:sldMkLst>
          <pc:docMk/>
          <pc:sldMk cId="4072703801" sldId="415"/>
        </pc:sldMkLst>
      </pc:sldChg>
      <pc:sldChg chg="del">
        <pc:chgData name="Kathrine G. Starris" userId="301fe793-9a21-40e8-bbae-0daf65620a6d" providerId="ADAL" clId="{6A19A923-A6BB-4709-9E69-D13E06155A18}" dt="2026-01-27T08:05:40.668" v="32" actId="47"/>
        <pc:sldMkLst>
          <pc:docMk/>
          <pc:sldMk cId="1784845587" sldId="418"/>
        </pc:sldMkLst>
      </pc:sldChg>
      <pc:sldChg chg="delSp del mod">
        <pc:chgData name="Kathrine G. Starris" userId="301fe793-9a21-40e8-bbae-0daf65620a6d" providerId="ADAL" clId="{6A19A923-A6BB-4709-9E69-D13E06155A18}" dt="2026-01-27T08:05:39.683" v="29" actId="47"/>
        <pc:sldMkLst>
          <pc:docMk/>
          <pc:sldMk cId="3308861961" sldId="421"/>
        </pc:sldMkLst>
        <pc:grpChg chg="del">
          <ac:chgData name="Kathrine G. Starris" userId="301fe793-9a21-40e8-bbae-0daf65620a6d" providerId="ADAL" clId="{6A19A923-A6BB-4709-9E69-D13E06155A18}" dt="2026-01-27T08:04:25.936" v="7" actId="478"/>
          <ac:grpSpMkLst>
            <pc:docMk/>
            <pc:sldMk cId="3308861961" sldId="421"/>
            <ac:grpSpMk id="31" creationId="{B37810EE-5B08-FBDF-4FB9-78276F2862E6}"/>
          </ac:grpSpMkLst>
        </pc:grpChg>
      </pc:sldChg>
      <pc:sldChg chg="del">
        <pc:chgData name="Kathrine G. Starris" userId="301fe793-9a21-40e8-bbae-0daf65620a6d" providerId="ADAL" clId="{6A19A923-A6BB-4709-9E69-D13E06155A18}" dt="2026-01-27T08:05:40.968" v="33" actId="47"/>
        <pc:sldMkLst>
          <pc:docMk/>
          <pc:sldMk cId="3775071872" sldId="426"/>
        </pc:sldMkLst>
      </pc:sldChg>
      <pc:sldChg chg="del">
        <pc:chgData name="Kathrine G. Starris" userId="301fe793-9a21-40e8-bbae-0daf65620a6d" providerId="ADAL" clId="{6A19A923-A6BB-4709-9E69-D13E06155A18}" dt="2026-01-27T08:05:42" v="36" actId="47"/>
        <pc:sldMkLst>
          <pc:docMk/>
          <pc:sldMk cId="2998386773" sldId="428"/>
        </pc:sldMkLst>
      </pc:sldChg>
      <pc:sldChg chg="del">
        <pc:chgData name="Kathrine G. Starris" userId="301fe793-9a21-40e8-bbae-0daf65620a6d" providerId="ADAL" clId="{6A19A923-A6BB-4709-9E69-D13E06155A18}" dt="2026-01-27T08:05:41.691" v="35" actId="47"/>
        <pc:sldMkLst>
          <pc:docMk/>
          <pc:sldMk cId="1110280696" sldId="429"/>
        </pc:sldMkLst>
      </pc:sldChg>
      <pc:sldChg chg="del">
        <pc:chgData name="Kathrine G. Starris" userId="301fe793-9a21-40e8-bbae-0daf65620a6d" providerId="ADAL" clId="{6A19A923-A6BB-4709-9E69-D13E06155A18}" dt="2026-01-27T08:05:41.406" v="34" actId="47"/>
        <pc:sldMkLst>
          <pc:docMk/>
          <pc:sldMk cId="3768911963" sldId="432"/>
        </pc:sldMkLst>
      </pc:sldChg>
      <pc:sldChg chg="del">
        <pc:chgData name="Kathrine G. Starris" userId="301fe793-9a21-40e8-bbae-0daf65620a6d" providerId="ADAL" clId="{6A19A923-A6BB-4709-9E69-D13E06155A18}" dt="2026-01-27T08:05:42.225" v="37" actId="47"/>
        <pc:sldMkLst>
          <pc:docMk/>
          <pc:sldMk cId="2654689557" sldId="435"/>
        </pc:sldMkLst>
      </pc:sldChg>
      <pc:sldChg chg="del">
        <pc:chgData name="Kathrine G. Starris" userId="301fe793-9a21-40e8-bbae-0daf65620a6d" providerId="ADAL" clId="{6A19A923-A6BB-4709-9E69-D13E06155A18}" dt="2026-01-27T08:05:42.266" v="38" actId="47"/>
        <pc:sldMkLst>
          <pc:docMk/>
          <pc:sldMk cId="882767191" sldId="436"/>
        </pc:sldMkLst>
      </pc:sldChg>
      <pc:sldChg chg="delSp del mod">
        <pc:chgData name="Kathrine G. Starris" userId="301fe793-9a21-40e8-bbae-0daf65620a6d" providerId="ADAL" clId="{6A19A923-A6BB-4709-9E69-D13E06155A18}" dt="2026-01-27T08:05:40.076" v="30" actId="47"/>
        <pc:sldMkLst>
          <pc:docMk/>
          <pc:sldMk cId="2846625095" sldId="438"/>
        </pc:sldMkLst>
        <pc:spChg chg="del">
          <ac:chgData name="Kathrine G. Starris" userId="301fe793-9a21-40e8-bbae-0daf65620a6d" providerId="ADAL" clId="{6A19A923-A6BB-4709-9E69-D13E06155A18}" dt="2026-01-27T08:04:38.346" v="8" actId="478"/>
          <ac:spMkLst>
            <pc:docMk/>
            <pc:sldMk cId="2846625095" sldId="438"/>
            <ac:spMk id="18" creationId="{B980A1F2-13F9-C41B-3192-82988A077B91}"/>
          </ac:spMkLst>
        </pc:spChg>
        <pc:grpChg chg="del">
          <ac:chgData name="Kathrine G. Starris" userId="301fe793-9a21-40e8-bbae-0daf65620a6d" providerId="ADAL" clId="{6A19A923-A6BB-4709-9E69-D13E06155A18}" dt="2026-01-27T08:04:40.836" v="9" actId="478"/>
          <ac:grpSpMkLst>
            <pc:docMk/>
            <pc:sldMk cId="2846625095" sldId="438"/>
            <ac:grpSpMk id="33" creationId="{0F693BCA-D664-B811-DD23-9274B06C69DD}"/>
          </ac:grpSpMkLst>
        </pc:grpChg>
      </pc:sldChg>
      <pc:sldChg chg="delSp modSp mod">
        <pc:chgData name="Kathrine G. Starris" userId="301fe793-9a21-40e8-bbae-0daf65620a6d" providerId="ADAL" clId="{6A19A923-A6BB-4709-9E69-D13E06155A18}" dt="2026-01-27T08:05:28.663" v="27" actId="20577"/>
        <pc:sldMkLst>
          <pc:docMk/>
          <pc:sldMk cId="628206863" sldId="439"/>
        </pc:sldMkLst>
        <pc:spChg chg="del">
          <ac:chgData name="Kathrine G. Starris" userId="301fe793-9a21-40e8-bbae-0daf65620a6d" providerId="ADAL" clId="{6A19A923-A6BB-4709-9E69-D13E06155A18}" dt="2026-01-27T08:04:56.670" v="11" actId="478"/>
          <ac:spMkLst>
            <pc:docMk/>
            <pc:sldMk cId="628206863" sldId="439"/>
            <ac:spMk id="5" creationId="{830DAE85-A1F7-326C-A94E-AF9B31C6EEEA}"/>
          </ac:spMkLst>
        </pc:spChg>
        <pc:spChg chg="mod">
          <ac:chgData name="Kathrine G. Starris" userId="301fe793-9a21-40e8-bbae-0daf65620a6d" providerId="ADAL" clId="{6A19A923-A6BB-4709-9E69-D13E06155A18}" dt="2026-01-27T08:05:28.663" v="27" actId="20577"/>
          <ac:spMkLst>
            <pc:docMk/>
            <pc:sldMk cId="628206863" sldId="439"/>
            <ac:spMk id="31" creationId="{B7477857-BE8A-D7D8-ABDA-84994EF2E246}"/>
          </ac:spMkLst>
        </pc:spChg>
        <pc:spChg chg="del">
          <ac:chgData name="Kathrine G. Starris" userId="301fe793-9a21-40e8-bbae-0daf65620a6d" providerId="ADAL" clId="{6A19A923-A6BB-4709-9E69-D13E06155A18}" dt="2026-01-27T08:04:47.354" v="10" actId="478"/>
          <ac:spMkLst>
            <pc:docMk/>
            <pc:sldMk cId="628206863" sldId="439"/>
            <ac:spMk id="38" creationId="{637AB8DD-D064-CB3D-42BD-D27BF8D5D086}"/>
          </ac:spMkLst>
        </pc:spChg>
        <pc:cxnChg chg="del mod">
          <ac:chgData name="Kathrine G. Starris" userId="301fe793-9a21-40e8-bbae-0daf65620a6d" providerId="ADAL" clId="{6A19A923-A6BB-4709-9E69-D13E06155A18}" dt="2026-01-27T08:04:58.863" v="12" actId="478"/>
          <ac:cxnSpMkLst>
            <pc:docMk/>
            <pc:sldMk cId="628206863" sldId="439"/>
            <ac:cxnSpMk id="34" creationId="{F6C48FAE-4858-4473-091D-7FA3FEC0CCE9}"/>
          </ac:cxnSpMkLst>
        </pc:cxnChg>
      </pc:sldChg>
      <pc:sldChg chg="delSp del mod">
        <pc:chgData name="Kathrine G. Starris" userId="301fe793-9a21-40e8-bbae-0daf65620a6d" providerId="ADAL" clId="{6A19A923-A6BB-4709-9E69-D13E06155A18}" dt="2026-01-27T08:05:39.174" v="28" actId="47"/>
        <pc:sldMkLst>
          <pc:docMk/>
          <pc:sldMk cId="724470228" sldId="440"/>
        </pc:sldMkLst>
        <pc:spChg chg="del">
          <ac:chgData name="Kathrine G. Starris" userId="301fe793-9a21-40e8-bbae-0daf65620a6d" providerId="ADAL" clId="{6A19A923-A6BB-4709-9E69-D13E06155A18}" dt="2026-01-27T08:04:12.391" v="3" actId="478"/>
          <ac:spMkLst>
            <pc:docMk/>
            <pc:sldMk cId="724470228" sldId="440"/>
            <ac:spMk id="6" creationId="{EB8264C2-0593-E891-682C-340C28868C76}"/>
          </ac:spMkLst>
        </pc:spChg>
        <pc:spChg chg="del">
          <ac:chgData name="Kathrine G. Starris" userId="301fe793-9a21-40e8-bbae-0daf65620a6d" providerId="ADAL" clId="{6A19A923-A6BB-4709-9E69-D13E06155A18}" dt="2026-01-27T08:04:08.086" v="1" actId="478"/>
          <ac:spMkLst>
            <pc:docMk/>
            <pc:sldMk cId="724470228" sldId="440"/>
            <ac:spMk id="7" creationId="{8095F2AF-3808-CB17-14D2-428AF2A1789B}"/>
          </ac:spMkLst>
        </pc:spChg>
        <pc:spChg chg="del">
          <ac:chgData name="Kathrine G. Starris" userId="301fe793-9a21-40e8-bbae-0daf65620a6d" providerId="ADAL" clId="{6A19A923-A6BB-4709-9E69-D13E06155A18}" dt="2026-01-27T08:04:18.490" v="6" actId="478"/>
          <ac:spMkLst>
            <pc:docMk/>
            <pc:sldMk cId="724470228" sldId="440"/>
            <ac:spMk id="16" creationId="{32257E3B-F5CC-47D5-E5A6-97501D8D5DE8}"/>
          </ac:spMkLst>
        </pc:spChg>
        <pc:spChg chg="del">
          <ac:chgData name="Kathrine G. Starris" userId="301fe793-9a21-40e8-bbae-0daf65620a6d" providerId="ADAL" clId="{6A19A923-A6BB-4709-9E69-D13E06155A18}" dt="2026-01-27T08:04:16.820" v="5" actId="478"/>
          <ac:spMkLst>
            <pc:docMk/>
            <pc:sldMk cId="724470228" sldId="440"/>
            <ac:spMk id="17" creationId="{C7D894C6-A993-FBBB-B52C-75E15BD44799}"/>
          </ac:spMkLst>
        </pc:spChg>
        <pc:spChg chg="del">
          <ac:chgData name="Kathrine G. Starris" userId="301fe793-9a21-40e8-bbae-0daf65620a6d" providerId="ADAL" clId="{6A19A923-A6BB-4709-9E69-D13E06155A18}" dt="2026-01-27T08:04:10.641" v="2" actId="478"/>
          <ac:spMkLst>
            <pc:docMk/>
            <pc:sldMk cId="724470228" sldId="440"/>
            <ac:spMk id="19" creationId="{193F8991-3ECF-071F-A92E-BF9D3A824D0B}"/>
          </ac:spMkLst>
        </pc:spChg>
        <pc:spChg chg="del">
          <ac:chgData name="Kathrine G. Starris" userId="301fe793-9a21-40e8-bbae-0daf65620a6d" providerId="ADAL" clId="{6A19A923-A6BB-4709-9E69-D13E06155A18}" dt="2026-01-27T08:04:14.684" v="4" actId="478"/>
          <ac:spMkLst>
            <pc:docMk/>
            <pc:sldMk cId="724470228" sldId="440"/>
            <ac:spMk id="21" creationId="{45C33A3D-E565-3968-850D-578741E1D686}"/>
          </ac:spMkLst>
        </pc:spChg>
        <pc:grpChg chg="del">
          <ac:chgData name="Kathrine G. Starris" userId="301fe793-9a21-40e8-bbae-0daf65620a6d" providerId="ADAL" clId="{6A19A923-A6BB-4709-9E69-D13E06155A18}" dt="2026-01-27T08:04:02.818" v="0" actId="478"/>
          <ac:grpSpMkLst>
            <pc:docMk/>
            <pc:sldMk cId="724470228" sldId="440"/>
            <ac:grpSpMk id="14" creationId="{62F7D31D-62A5-5E7D-7CBB-21596B1A87D8}"/>
          </ac:grpSpMkLst>
        </pc:gr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0"/>
              </a:spcBef>
              <a:defRPr sz="1200"/>
            </a:lvl1pPr>
          </a:lstStyle>
          <a:p>
            <a:endParaRPr lang="da-DK">
              <a:latin typeface="Arial" panose="020B0604020202020204" pitchFamily="34" charset="0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0443" y="0"/>
            <a:ext cx="2945659" cy="496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0"/>
              </a:spcBef>
              <a:defRPr sz="1200"/>
            </a:lvl1pPr>
          </a:lstStyle>
          <a:p>
            <a:endParaRPr lang="da-DK">
              <a:latin typeface="Arial" panose="020B0604020202020204" pitchFamily="34" charset="0"/>
            </a:endParaRPr>
          </a:p>
        </p:txBody>
      </p:sp>
      <p:sp>
        <p:nvSpPr>
          <p:cNvPr id="6349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0"/>
              </a:spcBef>
              <a:defRPr sz="1200"/>
            </a:lvl1pPr>
          </a:lstStyle>
          <a:p>
            <a:endParaRPr lang="da-DK">
              <a:latin typeface="Arial" panose="020B0604020202020204" pitchFamily="34" charset="0"/>
            </a:endParaRPr>
          </a:p>
        </p:txBody>
      </p:sp>
      <p:sp>
        <p:nvSpPr>
          <p:cNvPr id="6349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0"/>
              </a:spcBef>
              <a:defRPr sz="1200"/>
            </a:lvl1pPr>
          </a:lstStyle>
          <a:p>
            <a:fld id="{491ECFBD-4A0D-4BCF-98A8-E205F44719BF}" type="slidenum">
              <a:rPr lang="da-DK" smtClean="0">
                <a:latin typeface="Arial" panose="020B0604020202020204" pitchFamily="34" charset="0"/>
              </a:rPr>
              <a:pPr/>
              <a:t>‹nr.›</a:t>
            </a:fld>
            <a:endParaRPr lang="da-DK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28099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0"/>
              </a:spcBef>
              <a:defRPr sz="1200">
                <a:latin typeface="Arial" panose="020B0604020202020204" pitchFamily="34" charset="0"/>
              </a:defRPr>
            </a:lvl1pPr>
          </a:lstStyle>
          <a:p>
            <a:endParaRPr lang="da-DK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2016" y="0"/>
            <a:ext cx="2945659" cy="496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0"/>
              </a:spcBef>
              <a:defRPr sz="1200">
                <a:latin typeface="Arial" panose="020B0604020202020204" pitchFamily="34" charset="0"/>
              </a:defRPr>
            </a:lvl1pPr>
          </a:lstStyle>
          <a:p>
            <a:endParaRPr lang="da-DK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0488" y="744538"/>
            <a:ext cx="6616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357" y="4715153"/>
            <a:ext cx="4984962" cy="4466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err="1"/>
              <a:t>Click</a:t>
            </a:r>
            <a:r>
              <a:rPr lang="da-DK"/>
              <a:t> to </a:t>
            </a:r>
            <a:r>
              <a:rPr lang="da-DK" err="1"/>
              <a:t>edit</a:t>
            </a:r>
            <a:r>
              <a:rPr lang="da-DK"/>
              <a:t> Master </a:t>
            </a:r>
            <a:r>
              <a:rPr lang="da-DK" err="1"/>
              <a:t>text</a:t>
            </a:r>
            <a:r>
              <a:rPr lang="da-DK"/>
              <a:t> </a:t>
            </a:r>
            <a:r>
              <a:rPr lang="da-DK" err="1"/>
              <a:t>styles</a:t>
            </a:r>
            <a:endParaRPr lang="da-DK"/>
          </a:p>
          <a:p>
            <a:pPr lvl="1"/>
            <a:r>
              <a:rPr lang="da-DK"/>
              <a:t>Second </a:t>
            </a:r>
            <a:r>
              <a:rPr lang="da-DK" err="1"/>
              <a:t>level</a:t>
            </a:r>
            <a:endParaRPr lang="da-DK"/>
          </a:p>
          <a:p>
            <a:pPr lvl="2"/>
            <a:r>
              <a:rPr lang="da-DK"/>
              <a:t>Third </a:t>
            </a:r>
            <a:r>
              <a:rPr lang="da-DK" err="1"/>
              <a:t>level</a:t>
            </a:r>
            <a:endParaRPr lang="da-DK"/>
          </a:p>
          <a:p>
            <a:pPr lvl="3"/>
            <a:r>
              <a:rPr lang="da-DK" err="1"/>
              <a:t>Fourth</a:t>
            </a:r>
            <a:r>
              <a:rPr lang="da-DK"/>
              <a:t> </a:t>
            </a:r>
            <a:r>
              <a:rPr lang="da-DK" err="1"/>
              <a:t>level</a:t>
            </a:r>
            <a:endParaRPr lang="da-DK"/>
          </a:p>
          <a:p>
            <a:pPr lvl="4"/>
            <a:r>
              <a:rPr lang="da-DK"/>
              <a:t>Fifth </a:t>
            </a:r>
            <a:r>
              <a:rPr lang="da-DK" err="1"/>
              <a:t>level</a:t>
            </a:r>
            <a:endParaRPr lang="da-DK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306"/>
            <a:ext cx="2945659" cy="496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0"/>
              </a:spcBef>
              <a:defRPr sz="1200">
                <a:latin typeface="Arial" panose="020B0604020202020204" pitchFamily="34" charset="0"/>
              </a:defRPr>
            </a:lvl1pPr>
          </a:lstStyle>
          <a:p>
            <a:endParaRPr lang="da-DK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016" y="9430306"/>
            <a:ext cx="2945659" cy="496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0"/>
              </a:spcBef>
              <a:defRPr sz="1200">
                <a:latin typeface="Arial" panose="020B0604020202020204" pitchFamily="34" charset="0"/>
              </a:defRPr>
            </a:lvl1pPr>
          </a:lstStyle>
          <a:p>
            <a:fld id="{C734BB09-483B-4C4B-A5A4-C02A22055B01}" type="slidenum">
              <a:rPr lang="da-DK" smtClean="0"/>
              <a:pPr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2778360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ＭＳ Ｐゴシック" pitchFamily="-80" charset="-128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ＭＳ Ｐゴシック" pitchFamily="-80" charset="-128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ＭＳ Ｐゴシック" pitchFamily="-80" charset="-128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ＭＳ Ｐゴシック" pitchFamily="-80" charset="-128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ＭＳ Ｐゴシック" pitchFamily="-80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25AE82-60CC-F9FF-95D0-52DC197EAA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slidebillede 1">
            <a:extLst>
              <a:ext uri="{FF2B5EF4-FFF2-40B4-BE49-F238E27FC236}">
                <a16:creationId xmlns:a16="http://schemas.microsoft.com/office/drawing/2014/main" id="{64655773-7CB9-503B-2183-C7EEB0E83B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dsholder til noter 2">
            <a:extLst>
              <a:ext uri="{FF2B5EF4-FFF2-40B4-BE49-F238E27FC236}">
                <a16:creationId xmlns:a16="http://schemas.microsoft.com/office/drawing/2014/main" id="{42EB1A6A-C9CD-ECAF-BB29-4EE5F345A6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4" name="Pladsholder til slidenummer 3">
            <a:extLst>
              <a:ext uri="{FF2B5EF4-FFF2-40B4-BE49-F238E27FC236}">
                <a16:creationId xmlns:a16="http://schemas.microsoft.com/office/drawing/2014/main" id="{07C6F91E-A5B7-0382-A363-2208550D45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734BB09-483B-4C4B-A5A4-C02A22055B01}" type="slidenum">
              <a:rPr kumimoji="0" lang="da-DK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-80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da-DK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itchFamily="-8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8719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ront 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ckground"/>
          <p:cNvSpPr/>
          <p:nvPr userDrawn="1"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rgbClr val="99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ＭＳ Ｐゴシック" pitchFamily="-80" charset="-128"/>
            </a:endParaRPr>
          </a:p>
        </p:txBody>
      </p:sp>
      <p:sp>
        <p:nvSpPr>
          <p:cNvPr id="11" name="Logo white">
            <a:extLst>
              <a:ext uri="{FF2B5EF4-FFF2-40B4-BE49-F238E27FC236}">
                <a16:creationId xmlns:a16="http://schemas.microsoft.com/office/drawing/2014/main" id="{275A6477-FE3A-4D40-B1FE-E46C11E344A5}"/>
              </a:ext>
            </a:extLst>
          </p:cNvPr>
          <p:cNvSpPr>
            <a:spLocks noChangeAspect="1"/>
          </p:cNvSpPr>
          <p:nvPr userDrawn="1">
            <p:custDataLst>
              <p:tags r:id="rId1"/>
            </p:custDataLst>
          </p:nvPr>
        </p:nvSpPr>
        <p:spPr bwMode="auto">
          <a:xfrm>
            <a:off x="252000" y="252000"/>
            <a:ext cx="419611" cy="612000"/>
          </a:xfrm>
          <a:custGeom>
            <a:avLst/>
            <a:gdLst>
              <a:gd name="connsiteX0" fmla="*/ 1050029 w 4933949"/>
              <a:gd name="connsiteY0" fmla="*/ 6094413 h 7196138"/>
              <a:gd name="connsiteX1" fmla="*/ 3883920 w 4933949"/>
              <a:gd name="connsiteY1" fmla="*/ 6094413 h 7196138"/>
              <a:gd name="connsiteX2" fmla="*/ 4933949 w 4933949"/>
              <a:gd name="connsiteY2" fmla="*/ 6645934 h 7196138"/>
              <a:gd name="connsiteX3" fmla="*/ 3883920 w 4933949"/>
              <a:gd name="connsiteY3" fmla="*/ 7196138 h 7196138"/>
              <a:gd name="connsiteX4" fmla="*/ 1050029 w 4933949"/>
              <a:gd name="connsiteY4" fmla="*/ 7196138 h 7196138"/>
              <a:gd name="connsiteX5" fmla="*/ 0 w 4933949"/>
              <a:gd name="connsiteY5" fmla="*/ 6645934 h 7196138"/>
              <a:gd name="connsiteX6" fmla="*/ 1050029 w 4933949"/>
              <a:gd name="connsiteY6" fmla="*/ 6094413 h 7196138"/>
              <a:gd name="connsiteX7" fmla="*/ 1050029 w 4933949"/>
              <a:gd name="connsiteY7" fmla="*/ 4730750 h 7196138"/>
              <a:gd name="connsiteX8" fmla="*/ 3883920 w 4933949"/>
              <a:gd name="connsiteY8" fmla="*/ 4730750 h 7196138"/>
              <a:gd name="connsiteX9" fmla="*/ 4933949 w 4933949"/>
              <a:gd name="connsiteY9" fmla="*/ 5283066 h 7196138"/>
              <a:gd name="connsiteX10" fmla="*/ 3883920 w 4933949"/>
              <a:gd name="connsiteY10" fmla="*/ 5834063 h 7196138"/>
              <a:gd name="connsiteX11" fmla="*/ 1050029 w 4933949"/>
              <a:gd name="connsiteY11" fmla="*/ 5834063 h 7196138"/>
              <a:gd name="connsiteX12" fmla="*/ 0 w 4933949"/>
              <a:gd name="connsiteY12" fmla="*/ 5283066 h 7196138"/>
              <a:gd name="connsiteX13" fmla="*/ 1050029 w 4933949"/>
              <a:gd name="connsiteY13" fmla="*/ 4730750 h 7196138"/>
              <a:gd name="connsiteX14" fmla="*/ 1050029 w 4933949"/>
              <a:gd name="connsiteY14" fmla="*/ 3368675 h 7196138"/>
              <a:gd name="connsiteX15" fmla="*/ 3883920 w 4933949"/>
              <a:gd name="connsiteY15" fmla="*/ 3368675 h 7196138"/>
              <a:gd name="connsiteX16" fmla="*/ 4933949 w 4933949"/>
              <a:gd name="connsiteY16" fmla="*/ 3920991 h 7196138"/>
              <a:gd name="connsiteX17" fmla="*/ 3883920 w 4933949"/>
              <a:gd name="connsiteY17" fmla="*/ 4471988 h 7196138"/>
              <a:gd name="connsiteX18" fmla="*/ 1050029 w 4933949"/>
              <a:gd name="connsiteY18" fmla="*/ 4471988 h 7196138"/>
              <a:gd name="connsiteX19" fmla="*/ 0 w 4933949"/>
              <a:gd name="connsiteY19" fmla="*/ 3920991 h 7196138"/>
              <a:gd name="connsiteX20" fmla="*/ 1050029 w 4933949"/>
              <a:gd name="connsiteY20" fmla="*/ 3368675 h 7196138"/>
              <a:gd name="connsiteX21" fmla="*/ 678543 w 4933949"/>
              <a:gd name="connsiteY21" fmla="*/ 305710 h 7196138"/>
              <a:gd name="connsiteX22" fmla="*/ 678543 w 4933949"/>
              <a:gd name="connsiteY22" fmla="*/ 2307316 h 7196138"/>
              <a:gd name="connsiteX23" fmla="*/ 909109 w 4933949"/>
              <a:gd name="connsiteY23" fmla="*/ 2307316 h 7196138"/>
              <a:gd name="connsiteX24" fmla="*/ 1119911 w 4933949"/>
              <a:gd name="connsiteY24" fmla="*/ 2234842 h 7196138"/>
              <a:gd name="connsiteX25" fmla="*/ 1198962 w 4933949"/>
              <a:gd name="connsiteY25" fmla="*/ 1615517 h 7196138"/>
              <a:gd name="connsiteX26" fmla="*/ 1198962 w 4933949"/>
              <a:gd name="connsiteY26" fmla="*/ 996191 h 7196138"/>
              <a:gd name="connsiteX27" fmla="*/ 1119911 w 4933949"/>
              <a:gd name="connsiteY27" fmla="*/ 378184 h 7196138"/>
              <a:gd name="connsiteX28" fmla="*/ 909109 w 4933949"/>
              <a:gd name="connsiteY28" fmla="*/ 305710 h 7196138"/>
              <a:gd name="connsiteX29" fmla="*/ 678543 w 4933949"/>
              <a:gd name="connsiteY29" fmla="*/ 305710 h 7196138"/>
              <a:gd name="connsiteX30" fmla="*/ 1842869 w 4933949"/>
              <a:gd name="connsiteY30" fmla="*/ 0 h 7196138"/>
              <a:gd name="connsiteX31" fmla="*/ 3073618 w 4933949"/>
              <a:gd name="connsiteY31" fmla="*/ 0 h 7196138"/>
              <a:gd name="connsiteX32" fmla="*/ 3114467 w 4933949"/>
              <a:gd name="connsiteY32" fmla="*/ 14495 h 7196138"/>
              <a:gd name="connsiteX33" fmla="*/ 3128962 w 4933949"/>
              <a:gd name="connsiteY33" fmla="*/ 54027 h 7196138"/>
              <a:gd name="connsiteX34" fmla="*/ 3128962 w 4933949"/>
              <a:gd name="connsiteY34" fmla="*/ 275402 h 7196138"/>
              <a:gd name="connsiteX35" fmla="*/ 3114467 w 4933949"/>
              <a:gd name="connsiteY35" fmla="*/ 314934 h 7196138"/>
              <a:gd name="connsiteX36" fmla="*/ 3073618 w 4933949"/>
              <a:gd name="connsiteY36" fmla="*/ 329429 h 7196138"/>
              <a:gd name="connsiteX37" fmla="*/ 2679620 w 4933949"/>
              <a:gd name="connsiteY37" fmla="*/ 329429 h 7196138"/>
              <a:gd name="connsiteX38" fmla="*/ 2679620 w 4933949"/>
              <a:gd name="connsiteY38" fmla="*/ 2558999 h 7196138"/>
              <a:gd name="connsiteX39" fmla="*/ 2665125 w 4933949"/>
              <a:gd name="connsiteY39" fmla="*/ 2598530 h 7196138"/>
              <a:gd name="connsiteX40" fmla="*/ 2625594 w 4933949"/>
              <a:gd name="connsiteY40" fmla="*/ 2613025 h 7196138"/>
              <a:gd name="connsiteX41" fmla="*/ 2290893 w 4933949"/>
              <a:gd name="connsiteY41" fmla="*/ 2613025 h 7196138"/>
              <a:gd name="connsiteX42" fmla="*/ 2250044 w 4933949"/>
              <a:gd name="connsiteY42" fmla="*/ 2598530 h 7196138"/>
              <a:gd name="connsiteX43" fmla="*/ 2235549 w 4933949"/>
              <a:gd name="connsiteY43" fmla="*/ 2558999 h 7196138"/>
              <a:gd name="connsiteX44" fmla="*/ 2235549 w 4933949"/>
              <a:gd name="connsiteY44" fmla="*/ 329429 h 7196138"/>
              <a:gd name="connsiteX45" fmla="*/ 1842869 w 4933949"/>
              <a:gd name="connsiteY45" fmla="*/ 329429 h 7196138"/>
              <a:gd name="connsiteX46" fmla="*/ 1802020 w 4933949"/>
              <a:gd name="connsiteY46" fmla="*/ 314934 h 7196138"/>
              <a:gd name="connsiteX47" fmla="*/ 1787525 w 4933949"/>
              <a:gd name="connsiteY47" fmla="*/ 275402 h 7196138"/>
              <a:gd name="connsiteX48" fmla="*/ 1787525 w 4933949"/>
              <a:gd name="connsiteY48" fmla="*/ 54027 h 7196138"/>
              <a:gd name="connsiteX49" fmla="*/ 1802020 w 4933949"/>
              <a:gd name="connsiteY49" fmla="*/ 14495 h 7196138"/>
              <a:gd name="connsiteX50" fmla="*/ 1842869 w 4933949"/>
              <a:gd name="connsiteY50" fmla="*/ 0 h 7196138"/>
              <a:gd name="connsiteX51" fmla="*/ 317544 w 4933949"/>
              <a:gd name="connsiteY51" fmla="*/ 0 h 7196138"/>
              <a:gd name="connsiteX52" fmla="*/ 972349 w 4933949"/>
              <a:gd name="connsiteY52" fmla="*/ 0 h 7196138"/>
              <a:gd name="connsiteX53" fmla="*/ 1476958 w 4933949"/>
              <a:gd name="connsiteY53" fmla="*/ 179209 h 7196138"/>
              <a:gd name="connsiteX54" fmla="*/ 1619250 w 4933949"/>
              <a:gd name="connsiteY54" fmla="*/ 1025181 h 7196138"/>
              <a:gd name="connsiteX55" fmla="*/ 1619250 w 4933949"/>
              <a:gd name="connsiteY55" fmla="*/ 1587845 h 7196138"/>
              <a:gd name="connsiteX56" fmla="*/ 1476958 w 4933949"/>
              <a:gd name="connsiteY56" fmla="*/ 2433816 h 7196138"/>
              <a:gd name="connsiteX57" fmla="*/ 972349 w 4933949"/>
              <a:gd name="connsiteY57" fmla="*/ 2613025 h 7196138"/>
              <a:gd name="connsiteX58" fmla="*/ 317544 w 4933949"/>
              <a:gd name="connsiteY58" fmla="*/ 2613025 h 7196138"/>
              <a:gd name="connsiteX59" fmla="*/ 278018 w 4933949"/>
              <a:gd name="connsiteY59" fmla="*/ 2598530 h 7196138"/>
              <a:gd name="connsiteX60" fmla="*/ 263525 w 4933949"/>
              <a:gd name="connsiteY60" fmla="*/ 2558999 h 7196138"/>
              <a:gd name="connsiteX61" fmla="*/ 263525 w 4933949"/>
              <a:gd name="connsiteY61" fmla="*/ 54027 h 7196138"/>
              <a:gd name="connsiteX62" fmla="*/ 278018 w 4933949"/>
              <a:gd name="connsiteY62" fmla="*/ 14495 h 7196138"/>
              <a:gd name="connsiteX63" fmla="*/ 317544 w 4933949"/>
              <a:gd name="connsiteY63" fmla="*/ 0 h 7196138"/>
              <a:gd name="connsiteX64" fmla="*/ 3359213 w 4933949"/>
              <a:gd name="connsiteY64" fmla="*/ 0 h 7196138"/>
              <a:gd name="connsiteX65" fmla="*/ 3664991 w 4933949"/>
              <a:gd name="connsiteY65" fmla="*/ 0 h 7196138"/>
              <a:gd name="connsiteX66" fmla="*/ 3705850 w 4933949"/>
              <a:gd name="connsiteY66" fmla="*/ 14497 h 7196138"/>
              <a:gd name="connsiteX67" fmla="*/ 3720348 w 4933949"/>
              <a:gd name="connsiteY67" fmla="*/ 54035 h 7196138"/>
              <a:gd name="connsiteX68" fmla="*/ 3720348 w 4933949"/>
              <a:gd name="connsiteY68" fmla="*/ 1903062 h 7196138"/>
              <a:gd name="connsiteX69" fmla="*/ 3798111 w 4933949"/>
              <a:gd name="connsiteY69" fmla="*/ 2279984 h 7196138"/>
              <a:gd name="connsiteX70" fmla="*/ 3976042 w 4933949"/>
              <a:gd name="connsiteY70" fmla="*/ 2349833 h 7196138"/>
              <a:gd name="connsiteX71" fmla="*/ 4163200 w 4933949"/>
              <a:gd name="connsiteY71" fmla="*/ 2279984 h 7196138"/>
              <a:gd name="connsiteX72" fmla="*/ 4240963 w 4933949"/>
              <a:gd name="connsiteY72" fmla="*/ 1903062 h 7196138"/>
              <a:gd name="connsiteX73" fmla="*/ 4240963 w 4933949"/>
              <a:gd name="connsiteY73" fmla="*/ 54035 h 7196138"/>
              <a:gd name="connsiteX74" fmla="*/ 4255461 w 4933949"/>
              <a:gd name="connsiteY74" fmla="*/ 14497 h 7196138"/>
              <a:gd name="connsiteX75" fmla="*/ 4295001 w 4933949"/>
              <a:gd name="connsiteY75" fmla="*/ 0 h 7196138"/>
              <a:gd name="connsiteX76" fmla="*/ 4602098 w 4933949"/>
              <a:gd name="connsiteY76" fmla="*/ 0 h 7196138"/>
              <a:gd name="connsiteX77" fmla="*/ 4641638 w 4933949"/>
              <a:gd name="connsiteY77" fmla="*/ 14497 h 7196138"/>
              <a:gd name="connsiteX78" fmla="*/ 4656136 w 4933949"/>
              <a:gd name="connsiteY78" fmla="*/ 54035 h 7196138"/>
              <a:gd name="connsiteX79" fmla="*/ 4656136 w 4933949"/>
              <a:gd name="connsiteY79" fmla="*/ 1904380 h 7196138"/>
              <a:gd name="connsiteX80" fmla="*/ 4507201 w 4933949"/>
              <a:gd name="connsiteY80" fmla="*/ 2459220 h 7196138"/>
              <a:gd name="connsiteX81" fmla="*/ 3981314 w 4933949"/>
              <a:gd name="connsiteY81" fmla="*/ 2646363 h 7196138"/>
              <a:gd name="connsiteX82" fmla="*/ 3447519 w 4933949"/>
              <a:gd name="connsiteY82" fmla="*/ 2459220 h 7196138"/>
              <a:gd name="connsiteX83" fmla="*/ 3305174 w 4933949"/>
              <a:gd name="connsiteY83" fmla="*/ 1904380 h 7196138"/>
              <a:gd name="connsiteX84" fmla="*/ 3305174 w 4933949"/>
              <a:gd name="connsiteY84" fmla="*/ 54035 h 7196138"/>
              <a:gd name="connsiteX85" fmla="*/ 3318354 w 4933949"/>
              <a:gd name="connsiteY85" fmla="*/ 14497 h 7196138"/>
              <a:gd name="connsiteX86" fmla="*/ 3359213 w 4933949"/>
              <a:gd name="connsiteY86" fmla="*/ 0 h 7196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4933949" h="7196138">
                <a:moveTo>
                  <a:pt x="1050029" y="6094413"/>
                </a:moveTo>
                <a:cubicBezTo>
                  <a:pt x="2409664" y="6623557"/>
                  <a:pt x="2524285" y="6623557"/>
                  <a:pt x="3883920" y="6094413"/>
                </a:cubicBezTo>
                <a:cubicBezTo>
                  <a:pt x="3883920" y="6094413"/>
                  <a:pt x="3883920" y="6094413"/>
                  <a:pt x="4933949" y="6645934"/>
                </a:cubicBezTo>
                <a:cubicBezTo>
                  <a:pt x="4933949" y="6645934"/>
                  <a:pt x="4933949" y="6645934"/>
                  <a:pt x="3883920" y="7196138"/>
                </a:cubicBezTo>
                <a:cubicBezTo>
                  <a:pt x="2524285" y="6668311"/>
                  <a:pt x="2409664" y="6668311"/>
                  <a:pt x="1050029" y="7196138"/>
                </a:cubicBezTo>
                <a:cubicBezTo>
                  <a:pt x="1050029" y="7196138"/>
                  <a:pt x="1050029" y="7196138"/>
                  <a:pt x="0" y="6645934"/>
                </a:cubicBezTo>
                <a:cubicBezTo>
                  <a:pt x="0" y="6645934"/>
                  <a:pt x="0" y="6645934"/>
                  <a:pt x="1050029" y="6094413"/>
                </a:cubicBezTo>
                <a:close/>
                <a:moveTo>
                  <a:pt x="1050029" y="4730750"/>
                </a:moveTo>
                <a:cubicBezTo>
                  <a:pt x="2409664" y="5260657"/>
                  <a:pt x="2524285" y="5260657"/>
                  <a:pt x="3883920" y="4730750"/>
                </a:cubicBezTo>
                <a:cubicBezTo>
                  <a:pt x="3883920" y="4730750"/>
                  <a:pt x="3883920" y="4730750"/>
                  <a:pt x="4933949" y="5283066"/>
                </a:cubicBezTo>
                <a:cubicBezTo>
                  <a:pt x="4933949" y="5283066"/>
                  <a:pt x="4933949" y="5283066"/>
                  <a:pt x="3883920" y="5834063"/>
                </a:cubicBezTo>
                <a:cubicBezTo>
                  <a:pt x="2524285" y="5305475"/>
                  <a:pt x="2409664" y="5305475"/>
                  <a:pt x="1050029" y="5834063"/>
                </a:cubicBezTo>
                <a:cubicBezTo>
                  <a:pt x="1050029" y="5834063"/>
                  <a:pt x="1050029" y="5834063"/>
                  <a:pt x="0" y="5283066"/>
                </a:cubicBezTo>
                <a:cubicBezTo>
                  <a:pt x="0" y="5283066"/>
                  <a:pt x="0" y="5283066"/>
                  <a:pt x="1050029" y="4730750"/>
                </a:cubicBezTo>
                <a:close/>
                <a:moveTo>
                  <a:pt x="1050029" y="3368675"/>
                </a:moveTo>
                <a:cubicBezTo>
                  <a:pt x="2409664" y="3898582"/>
                  <a:pt x="2524285" y="3898582"/>
                  <a:pt x="3883920" y="3368675"/>
                </a:cubicBezTo>
                <a:cubicBezTo>
                  <a:pt x="3883920" y="3368675"/>
                  <a:pt x="3883920" y="3368675"/>
                  <a:pt x="4933949" y="3920991"/>
                </a:cubicBezTo>
                <a:cubicBezTo>
                  <a:pt x="4933949" y="3920991"/>
                  <a:pt x="4933949" y="3920991"/>
                  <a:pt x="3883920" y="4471988"/>
                </a:cubicBezTo>
                <a:cubicBezTo>
                  <a:pt x="2524285" y="3943400"/>
                  <a:pt x="2409664" y="3943400"/>
                  <a:pt x="1050029" y="4471988"/>
                </a:cubicBezTo>
                <a:cubicBezTo>
                  <a:pt x="1050029" y="4471988"/>
                  <a:pt x="1050029" y="4471988"/>
                  <a:pt x="0" y="3920991"/>
                </a:cubicBezTo>
                <a:cubicBezTo>
                  <a:pt x="0" y="3920991"/>
                  <a:pt x="0" y="3920991"/>
                  <a:pt x="1050029" y="3368675"/>
                </a:cubicBezTo>
                <a:close/>
                <a:moveTo>
                  <a:pt x="678543" y="305710"/>
                </a:moveTo>
                <a:lnTo>
                  <a:pt x="678543" y="2307316"/>
                </a:lnTo>
                <a:cubicBezTo>
                  <a:pt x="678543" y="2307316"/>
                  <a:pt x="678543" y="2307316"/>
                  <a:pt x="909109" y="2307316"/>
                </a:cubicBezTo>
                <a:cubicBezTo>
                  <a:pt x="1011875" y="2307316"/>
                  <a:pt x="1072481" y="2291503"/>
                  <a:pt x="1119911" y="2234842"/>
                </a:cubicBezTo>
                <a:cubicBezTo>
                  <a:pt x="1192375" y="2147873"/>
                  <a:pt x="1198962" y="1971299"/>
                  <a:pt x="1198962" y="1615517"/>
                </a:cubicBezTo>
                <a:cubicBezTo>
                  <a:pt x="1198962" y="1615517"/>
                  <a:pt x="1198962" y="1615517"/>
                  <a:pt x="1198962" y="996191"/>
                </a:cubicBezTo>
                <a:cubicBezTo>
                  <a:pt x="1198962" y="641727"/>
                  <a:pt x="1192375" y="465153"/>
                  <a:pt x="1119911" y="378184"/>
                </a:cubicBezTo>
                <a:cubicBezTo>
                  <a:pt x="1072481" y="321522"/>
                  <a:pt x="1011875" y="305710"/>
                  <a:pt x="909109" y="305710"/>
                </a:cubicBezTo>
                <a:cubicBezTo>
                  <a:pt x="909109" y="305710"/>
                  <a:pt x="909109" y="305710"/>
                  <a:pt x="678543" y="305710"/>
                </a:cubicBezTo>
                <a:close/>
                <a:moveTo>
                  <a:pt x="1842869" y="0"/>
                </a:moveTo>
                <a:cubicBezTo>
                  <a:pt x="1842869" y="0"/>
                  <a:pt x="1842869" y="0"/>
                  <a:pt x="3073618" y="0"/>
                </a:cubicBezTo>
                <a:cubicBezTo>
                  <a:pt x="3093384" y="0"/>
                  <a:pt x="3105243" y="5271"/>
                  <a:pt x="3114467" y="14495"/>
                </a:cubicBezTo>
                <a:cubicBezTo>
                  <a:pt x="3122374" y="22401"/>
                  <a:pt x="3128962" y="34261"/>
                  <a:pt x="3128962" y="54027"/>
                </a:cubicBezTo>
                <a:cubicBezTo>
                  <a:pt x="3128962" y="54027"/>
                  <a:pt x="3128962" y="54027"/>
                  <a:pt x="3128962" y="275402"/>
                </a:cubicBezTo>
                <a:cubicBezTo>
                  <a:pt x="3128962" y="295168"/>
                  <a:pt x="3122374" y="307028"/>
                  <a:pt x="3114467" y="314934"/>
                </a:cubicBezTo>
                <a:cubicBezTo>
                  <a:pt x="3105243" y="324158"/>
                  <a:pt x="3093384" y="329429"/>
                  <a:pt x="3073618" y="329429"/>
                </a:cubicBezTo>
                <a:cubicBezTo>
                  <a:pt x="3073618" y="329429"/>
                  <a:pt x="3073618" y="329429"/>
                  <a:pt x="2679620" y="329429"/>
                </a:cubicBezTo>
                <a:cubicBezTo>
                  <a:pt x="2679620" y="329429"/>
                  <a:pt x="2679620" y="329429"/>
                  <a:pt x="2679620" y="2558999"/>
                </a:cubicBezTo>
                <a:cubicBezTo>
                  <a:pt x="2679620" y="2578765"/>
                  <a:pt x="2674349" y="2590624"/>
                  <a:pt x="2665125" y="2598530"/>
                </a:cubicBezTo>
                <a:cubicBezTo>
                  <a:pt x="2657219" y="2607755"/>
                  <a:pt x="2645360" y="2613025"/>
                  <a:pt x="2625594" y="2613025"/>
                </a:cubicBezTo>
                <a:cubicBezTo>
                  <a:pt x="2625594" y="2613025"/>
                  <a:pt x="2625594" y="2613025"/>
                  <a:pt x="2290893" y="2613025"/>
                </a:cubicBezTo>
                <a:cubicBezTo>
                  <a:pt x="2271128" y="2613025"/>
                  <a:pt x="2259268" y="2607755"/>
                  <a:pt x="2250044" y="2598530"/>
                </a:cubicBezTo>
                <a:cubicBezTo>
                  <a:pt x="2240820" y="2590624"/>
                  <a:pt x="2235549" y="2578765"/>
                  <a:pt x="2235549" y="2558999"/>
                </a:cubicBezTo>
                <a:cubicBezTo>
                  <a:pt x="2235549" y="2558999"/>
                  <a:pt x="2235549" y="2558999"/>
                  <a:pt x="2235549" y="329429"/>
                </a:cubicBezTo>
                <a:cubicBezTo>
                  <a:pt x="2235549" y="329429"/>
                  <a:pt x="2235549" y="329429"/>
                  <a:pt x="1842869" y="329429"/>
                </a:cubicBezTo>
                <a:cubicBezTo>
                  <a:pt x="1823104" y="329429"/>
                  <a:pt x="1811244" y="324158"/>
                  <a:pt x="1802020" y="314934"/>
                </a:cubicBezTo>
                <a:cubicBezTo>
                  <a:pt x="1792796" y="307028"/>
                  <a:pt x="1787525" y="295168"/>
                  <a:pt x="1787525" y="275402"/>
                </a:cubicBezTo>
                <a:cubicBezTo>
                  <a:pt x="1787525" y="275402"/>
                  <a:pt x="1787525" y="275402"/>
                  <a:pt x="1787525" y="54027"/>
                </a:cubicBezTo>
                <a:cubicBezTo>
                  <a:pt x="1787525" y="34261"/>
                  <a:pt x="1792796" y="22401"/>
                  <a:pt x="1802020" y="14495"/>
                </a:cubicBezTo>
                <a:cubicBezTo>
                  <a:pt x="1811244" y="5271"/>
                  <a:pt x="1823104" y="0"/>
                  <a:pt x="1842869" y="0"/>
                </a:cubicBezTo>
                <a:close/>
                <a:moveTo>
                  <a:pt x="317544" y="0"/>
                </a:moveTo>
                <a:cubicBezTo>
                  <a:pt x="317544" y="0"/>
                  <a:pt x="317544" y="0"/>
                  <a:pt x="972349" y="0"/>
                </a:cubicBezTo>
                <a:cubicBezTo>
                  <a:pt x="1226630" y="0"/>
                  <a:pt x="1382097" y="57980"/>
                  <a:pt x="1476958" y="179209"/>
                </a:cubicBezTo>
                <a:cubicBezTo>
                  <a:pt x="1615298" y="345241"/>
                  <a:pt x="1619250" y="614055"/>
                  <a:pt x="1619250" y="1025181"/>
                </a:cubicBezTo>
                <a:cubicBezTo>
                  <a:pt x="1619250" y="1025181"/>
                  <a:pt x="1619250" y="1025181"/>
                  <a:pt x="1619250" y="1587845"/>
                </a:cubicBezTo>
                <a:cubicBezTo>
                  <a:pt x="1619250" y="1998971"/>
                  <a:pt x="1615298" y="2267784"/>
                  <a:pt x="1476958" y="2433816"/>
                </a:cubicBezTo>
                <a:cubicBezTo>
                  <a:pt x="1382097" y="2555046"/>
                  <a:pt x="1226630" y="2613025"/>
                  <a:pt x="972349" y="2613025"/>
                </a:cubicBezTo>
                <a:cubicBezTo>
                  <a:pt x="972349" y="2613025"/>
                  <a:pt x="972349" y="2613025"/>
                  <a:pt x="317544" y="2613025"/>
                </a:cubicBezTo>
                <a:cubicBezTo>
                  <a:pt x="297781" y="2613025"/>
                  <a:pt x="285923" y="2607755"/>
                  <a:pt x="278018" y="2598530"/>
                </a:cubicBezTo>
                <a:cubicBezTo>
                  <a:pt x="268795" y="2590624"/>
                  <a:pt x="263525" y="2578765"/>
                  <a:pt x="263525" y="2558999"/>
                </a:cubicBezTo>
                <a:cubicBezTo>
                  <a:pt x="263525" y="2558999"/>
                  <a:pt x="263525" y="2558999"/>
                  <a:pt x="263525" y="54027"/>
                </a:cubicBezTo>
                <a:cubicBezTo>
                  <a:pt x="263525" y="34261"/>
                  <a:pt x="268795" y="22401"/>
                  <a:pt x="278018" y="14495"/>
                </a:cubicBezTo>
                <a:cubicBezTo>
                  <a:pt x="285923" y="5271"/>
                  <a:pt x="297781" y="0"/>
                  <a:pt x="317544" y="0"/>
                </a:cubicBezTo>
                <a:close/>
                <a:moveTo>
                  <a:pt x="3359213" y="0"/>
                </a:moveTo>
                <a:cubicBezTo>
                  <a:pt x="3359213" y="0"/>
                  <a:pt x="3359213" y="0"/>
                  <a:pt x="3664991" y="0"/>
                </a:cubicBezTo>
                <a:cubicBezTo>
                  <a:pt x="3684762" y="0"/>
                  <a:pt x="3696624" y="5272"/>
                  <a:pt x="3705850" y="14497"/>
                </a:cubicBezTo>
                <a:cubicBezTo>
                  <a:pt x="3715076" y="22405"/>
                  <a:pt x="3720348" y="34266"/>
                  <a:pt x="3720348" y="54035"/>
                </a:cubicBezTo>
                <a:cubicBezTo>
                  <a:pt x="3720348" y="54035"/>
                  <a:pt x="3720348" y="54035"/>
                  <a:pt x="3720348" y="1903062"/>
                </a:cubicBezTo>
                <a:cubicBezTo>
                  <a:pt x="3720348" y="2103384"/>
                  <a:pt x="3738800" y="2214089"/>
                  <a:pt x="3798111" y="2279984"/>
                </a:cubicBezTo>
                <a:cubicBezTo>
                  <a:pt x="3841605" y="2328747"/>
                  <a:pt x="3899597" y="2349833"/>
                  <a:pt x="3976042" y="2349833"/>
                </a:cubicBezTo>
                <a:cubicBezTo>
                  <a:pt x="4060395" y="2349833"/>
                  <a:pt x="4121023" y="2326111"/>
                  <a:pt x="4163200" y="2279984"/>
                </a:cubicBezTo>
                <a:cubicBezTo>
                  <a:pt x="4226464" y="2211453"/>
                  <a:pt x="4240963" y="2096795"/>
                  <a:pt x="4240963" y="1903062"/>
                </a:cubicBezTo>
                <a:cubicBezTo>
                  <a:pt x="4240963" y="1903062"/>
                  <a:pt x="4240963" y="1903062"/>
                  <a:pt x="4240963" y="54035"/>
                </a:cubicBezTo>
                <a:cubicBezTo>
                  <a:pt x="4240963" y="34266"/>
                  <a:pt x="4246235" y="22405"/>
                  <a:pt x="4255461" y="14497"/>
                </a:cubicBezTo>
                <a:cubicBezTo>
                  <a:pt x="4263369" y="5272"/>
                  <a:pt x="4276549" y="0"/>
                  <a:pt x="4295001" y="0"/>
                </a:cubicBezTo>
                <a:cubicBezTo>
                  <a:pt x="4295001" y="0"/>
                  <a:pt x="4295001" y="0"/>
                  <a:pt x="4602098" y="0"/>
                </a:cubicBezTo>
                <a:cubicBezTo>
                  <a:pt x="4621868" y="0"/>
                  <a:pt x="4633730" y="5272"/>
                  <a:pt x="4641638" y="14497"/>
                </a:cubicBezTo>
                <a:cubicBezTo>
                  <a:pt x="4650864" y="22405"/>
                  <a:pt x="4656136" y="34266"/>
                  <a:pt x="4656136" y="54035"/>
                </a:cubicBezTo>
                <a:cubicBezTo>
                  <a:pt x="4656136" y="54035"/>
                  <a:pt x="4656136" y="54035"/>
                  <a:pt x="4656136" y="1904380"/>
                </a:cubicBezTo>
                <a:cubicBezTo>
                  <a:pt x="4656136" y="2153465"/>
                  <a:pt x="4627140" y="2319521"/>
                  <a:pt x="4507201" y="2459220"/>
                </a:cubicBezTo>
                <a:cubicBezTo>
                  <a:pt x="4405714" y="2577832"/>
                  <a:pt x="4239645" y="2646363"/>
                  <a:pt x="3981314" y="2646363"/>
                </a:cubicBezTo>
                <a:cubicBezTo>
                  <a:pt x="3726938" y="2646363"/>
                  <a:pt x="3559550" y="2581786"/>
                  <a:pt x="3447519" y="2459220"/>
                </a:cubicBezTo>
                <a:cubicBezTo>
                  <a:pt x="3340760" y="2341926"/>
                  <a:pt x="3305174" y="2173233"/>
                  <a:pt x="3305174" y="1904380"/>
                </a:cubicBezTo>
                <a:cubicBezTo>
                  <a:pt x="3305174" y="1904380"/>
                  <a:pt x="3305174" y="1904380"/>
                  <a:pt x="3305174" y="54035"/>
                </a:cubicBezTo>
                <a:cubicBezTo>
                  <a:pt x="3305174" y="34266"/>
                  <a:pt x="3310446" y="22405"/>
                  <a:pt x="3318354" y="14497"/>
                </a:cubicBezTo>
                <a:cubicBezTo>
                  <a:pt x="3327580" y="5272"/>
                  <a:pt x="3339442" y="0"/>
                  <a:pt x="3359213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GB">
              <a:latin typeface="Arial" panose="020B0604020202020204" pitchFamily="34" charset="0"/>
            </a:endParaRPr>
          </a:p>
        </p:txBody>
      </p:sp>
      <p:sp>
        <p:nvSpPr>
          <p:cNvPr id="1146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49859" y="3545117"/>
            <a:ext cx="10840028" cy="2706458"/>
          </a:xfrm>
        </p:spPr>
        <p:txBody>
          <a:bodyPr anchor="t" anchorCtr="0"/>
          <a:lstStyle>
            <a:lvl1pPr>
              <a:lnSpc>
                <a:spcPct val="93000"/>
              </a:lnSpc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da-DK" noProof="0"/>
              <a:t>Klik for at redigere titeltypografien i masteren</a:t>
            </a:r>
            <a:endParaRPr lang="en-GB" noProof="0"/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47072" y="1704975"/>
            <a:ext cx="10840028" cy="1660654"/>
          </a:xfrm>
        </p:spPr>
        <p:txBody>
          <a:bodyPr anchor="b" anchorCtr="0"/>
          <a:lstStyle>
            <a:lvl1pPr marL="0" indent="0">
              <a:lnSpc>
                <a:spcPct val="110000"/>
              </a:lnSpc>
              <a:spcBef>
                <a:spcPts val="0"/>
              </a:spcBef>
              <a:buFontTx/>
              <a:buNone/>
              <a:defRPr sz="3000">
                <a:solidFill>
                  <a:schemeClr val="bg1"/>
                </a:solidFill>
              </a:defRPr>
            </a:lvl1pPr>
          </a:lstStyle>
          <a:p>
            <a:pPr lvl="0"/>
            <a:r>
              <a:rPr lang="da-DK" noProof="0"/>
              <a:t>Klik for at redigere undertiteltypografien i masteren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117C6C-7BC3-4888-BC29-FAB17565D11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noFill/>
              </a:defRPr>
            </a:lvl1pPr>
          </a:lstStyle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7E4668-D07F-4B96-9755-17540273485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03EA872-A674-449B-A120-B97244F8E91D}" type="slidenum">
              <a:rPr lang="en-GB" smtClean="0"/>
              <a:pPr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2145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156" userDrawn="1">
          <p15:clr>
            <a:srgbClr val="F26B43"/>
          </p15:clr>
        </p15:guide>
        <p15:guide id="2" pos="6984" userDrawn="1">
          <p15:clr>
            <a:srgbClr val="F26B43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ront B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49859" y="3545117"/>
            <a:ext cx="10840028" cy="2706458"/>
          </a:xfrm>
        </p:spPr>
        <p:txBody>
          <a:bodyPr anchor="t" anchorCtr="0"/>
          <a:lstStyle>
            <a:lvl1pPr>
              <a:lnSpc>
                <a:spcPct val="93000"/>
              </a:lnSpc>
              <a:defRPr sz="8000">
                <a:solidFill>
                  <a:schemeClr val="tx1"/>
                </a:solidFill>
              </a:defRPr>
            </a:lvl1pPr>
          </a:lstStyle>
          <a:p>
            <a:pPr lvl="0"/>
            <a:r>
              <a:rPr lang="da-DK" noProof="0"/>
              <a:t>Klik for at redigere titeltypografien i masteren</a:t>
            </a:r>
            <a:endParaRPr lang="en-GB" noProof="0"/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47072" y="1704975"/>
            <a:ext cx="10840028" cy="1660654"/>
          </a:xfrm>
        </p:spPr>
        <p:txBody>
          <a:bodyPr anchor="b" anchorCtr="0"/>
          <a:lstStyle>
            <a:lvl1pPr marL="0" indent="0">
              <a:lnSpc>
                <a:spcPct val="110000"/>
              </a:lnSpc>
              <a:spcBef>
                <a:spcPts val="0"/>
              </a:spcBef>
              <a:buFontTx/>
              <a:buNone/>
              <a:defRPr sz="3000">
                <a:solidFill>
                  <a:schemeClr val="tx1"/>
                </a:solidFill>
              </a:defRPr>
            </a:lvl1pPr>
          </a:lstStyle>
          <a:p>
            <a:pPr lvl="0"/>
            <a:r>
              <a:rPr lang="da-DK" noProof="0"/>
              <a:t>Klik for at redigere undertiteltypografien i masteren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346B4F-F02C-40EC-9B70-932B18214C6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67EB69-BB5A-407E-BF0A-1CB9B24506D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03EA872-A674-449B-A120-B97244F8E91D}" type="slidenum">
              <a:rPr lang="en-GB" smtClean="0"/>
              <a:pPr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9193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156" userDrawn="1">
          <p15:clr>
            <a:srgbClr val="F26B43"/>
          </p15:clr>
        </p15:guide>
        <p15:guide id="2" pos="6984" userDrawn="1">
          <p15:clr>
            <a:srgbClr val="F26B43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48A0E3C-0CE1-4BBF-A912-5A81BF3B7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/>
              <a:t>Klik for at redigere titeltypografien i masteren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FCA8860-CDAD-4F91-9292-2B11655C191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C7A21B-9B48-4777-BF0D-9FB95719C2E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7740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984" userDrawn="1">
          <p15:clr>
            <a:srgbClr val="F26B43"/>
          </p15:clr>
        </p15:guide>
        <p15:guide id="2" pos="1117" userDrawn="1">
          <p15:clr>
            <a:srgbClr val="F26B43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o indholdsobjek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5EB1D5E1-0C4E-4A74-BE37-26307F7E2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4726" y="426127"/>
            <a:ext cx="9312374" cy="972716"/>
          </a:xfrm>
        </p:spPr>
        <p:txBody>
          <a:bodyPr/>
          <a:lstStyle/>
          <a:p>
            <a:r>
              <a:rPr lang="da-DK"/>
              <a:t>Klik for at redigere titeltypografien i masteren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74800" y="1706399"/>
            <a:ext cx="4410177" cy="45468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78001" y="1706399"/>
            <a:ext cx="4409100" cy="45468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2499420-B0E8-4C8A-8C00-E21262271AD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3EE7F0E-E606-41AC-BBBF-B5AECB1112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2135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118">
          <p15:clr>
            <a:srgbClr val="F26B43"/>
          </p15:clr>
        </p15:guide>
        <p15:guide id="2" pos="3896">
          <p15:clr>
            <a:srgbClr val="F26B43"/>
          </p15:clr>
        </p15:guide>
        <p15:guide id="3" pos="4205">
          <p15:clr>
            <a:srgbClr val="F26B43"/>
          </p15:clr>
        </p15:guide>
        <p15:guide id="4" pos="6984">
          <p15:clr>
            <a:srgbClr val="F26B43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wo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90A2595F-A737-4D92-946C-EC0BBF885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4726" y="426127"/>
            <a:ext cx="6048672" cy="972716"/>
          </a:xfrm>
        </p:spPr>
        <p:txBody>
          <a:bodyPr/>
          <a:lstStyle/>
          <a:p>
            <a:r>
              <a:rPr lang="da-DK"/>
              <a:t>Klik for at redigere titeltypografien i masteren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4726" y="1706328"/>
            <a:ext cx="6048672" cy="4545578"/>
          </a:xfrm>
        </p:spPr>
        <p:txBody>
          <a:bodyPr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65D29D0-EA4F-4318-8A82-6C2B200A712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331213" y="849734"/>
            <a:ext cx="3859200" cy="250560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the placeholder and paste image via Skyfish icon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5B8511D-E10E-40C3-82A6-3DCDC97CF6C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331213" y="3563718"/>
            <a:ext cx="3859200" cy="250560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the placeholder and paste image via Skyfish icon</a:t>
            </a:r>
          </a:p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2986237-C7E2-4498-82A4-361A340A6504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664EEF-2B63-484E-803A-4FCD66F243A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6707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927" userDrawn="1">
          <p15:clr>
            <a:srgbClr val="F26B43"/>
          </p15:clr>
        </p15:guide>
        <p15:guide id="2" pos="5247" userDrawn="1">
          <p15:clr>
            <a:srgbClr val="F26B43"/>
          </p15:clr>
        </p15:guide>
        <p15:guide id="3" pos="1117" userDrawn="1">
          <p15:clr>
            <a:srgbClr val="F26B43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92213382-11A1-48CE-B0A0-D8A7D2686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360" y="426127"/>
            <a:ext cx="6865740" cy="972716"/>
          </a:xfrm>
        </p:spPr>
        <p:txBody>
          <a:bodyPr/>
          <a:lstStyle/>
          <a:p>
            <a:r>
              <a:rPr lang="da-DK"/>
              <a:t>Klik for at redigere titeltypografien i masteren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21360" y="1706328"/>
            <a:ext cx="6865740" cy="4545578"/>
          </a:xfrm>
        </p:spPr>
        <p:txBody>
          <a:bodyPr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65D29D0-EA4F-4318-8A82-6C2B200A712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1314523"/>
            <a:ext cx="3708000" cy="245520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the placeholder and paste image via Skyfish icon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5B8511D-E10E-40C3-82A6-3DCDC97CF6C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-1" y="3968153"/>
            <a:ext cx="3708000" cy="245520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the placeholder and paste image via Skyfish icon</a:t>
            </a:r>
          </a:p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E26B732-1A52-4AA9-89FC-8FC5439E40D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5D0DC-E43F-43DA-AA0F-C0C54C8939F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5623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984" userDrawn="1">
          <p15:clr>
            <a:srgbClr val="F26B43"/>
          </p15:clr>
        </p15:guide>
        <p15:guide id="2" pos="2660" userDrawn="1">
          <p15:clr>
            <a:srgbClr val="F26B43"/>
          </p15:clr>
        </p15:guide>
        <p15:guide id="3" pos="2335" userDrawn="1">
          <p15:clr>
            <a:srgbClr val="F26B43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s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953C3-F3F7-4638-96F8-7CF20CB55E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7650" y="980727"/>
            <a:ext cx="3740400" cy="418115"/>
          </a:xfrm>
        </p:spPr>
        <p:txBody>
          <a:bodyPr/>
          <a:lstStyle>
            <a:lvl1pPr>
              <a:defRPr sz="2400"/>
            </a:lvl1pPr>
          </a:lstStyle>
          <a:p>
            <a:r>
              <a:rPr lang="en-GB"/>
              <a:t>Click to add title one line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CC0DB591-4602-46B3-B1C3-1E64148A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650" y="4407150"/>
            <a:ext cx="3740400" cy="1844425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GB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68416079-1CFC-426F-A6ED-5AB355FC545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222750" y="979200"/>
            <a:ext cx="3740400" cy="417767"/>
          </a:xfrm>
        </p:spPr>
        <p:txBody>
          <a:bodyPr anchor="b" anchorCtr="0"/>
          <a:lstStyle>
            <a:lvl1pPr marL="0" indent="0">
              <a:buNone/>
              <a:defRPr sz="2400" b="1"/>
            </a:lvl1pPr>
            <a:lvl2pPr marL="0" indent="0">
              <a:buNone/>
              <a:defRPr sz="2400" b="1"/>
            </a:lvl2pPr>
            <a:lvl3pPr marL="0" indent="0">
              <a:buNone/>
              <a:defRPr sz="2400" b="1"/>
            </a:lvl3pPr>
            <a:lvl4pPr marL="0" indent="0">
              <a:buNone/>
              <a:defRPr sz="2400" b="1"/>
            </a:lvl4pPr>
            <a:lvl5pPr marL="0" indent="0">
              <a:buNone/>
              <a:defRPr sz="2400" b="1"/>
            </a:lvl5pPr>
          </a:lstStyle>
          <a:p>
            <a:pPr lvl="0"/>
            <a:r>
              <a:rPr lang="en-GB"/>
              <a:t>Click to add title one line</a:t>
            </a:r>
          </a:p>
        </p:txBody>
      </p: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D358873C-68BF-4E89-B536-B3248F2B25FE}"/>
              </a:ext>
            </a:extLst>
          </p:cNvPr>
          <p:cNvSpPr>
            <a:spLocks noGrp="1"/>
          </p:cNvSpPr>
          <p:nvPr>
            <p:ph sz="quarter" idx="22"/>
          </p:nvPr>
        </p:nvSpPr>
        <p:spPr>
          <a:xfrm>
            <a:off x="4222750" y="4406899"/>
            <a:ext cx="3740401" cy="1844675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GB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69A0E900-1FE2-4CC1-B435-93F3A118935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197850" y="979200"/>
            <a:ext cx="3740400" cy="417767"/>
          </a:xfrm>
        </p:spPr>
        <p:txBody>
          <a:bodyPr anchor="b" anchorCtr="0"/>
          <a:lstStyle>
            <a:lvl1pPr marL="0" indent="0">
              <a:buNone/>
              <a:defRPr sz="2400" b="1"/>
            </a:lvl1pPr>
            <a:lvl2pPr marL="0" indent="0">
              <a:buNone/>
              <a:defRPr sz="2400" b="1"/>
            </a:lvl2pPr>
            <a:lvl3pPr marL="0" indent="0">
              <a:buNone/>
              <a:defRPr sz="2400" b="1"/>
            </a:lvl3pPr>
            <a:lvl4pPr marL="0" indent="0">
              <a:buNone/>
              <a:defRPr sz="2400" b="1"/>
            </a:lvl4pPr>
            <a:lvl5pPr marL="0" indent="0">
              <a:buNone/>
              <a:defRPr sz="2400" b="1"/>
            </a:lvl5pPr>
          </a:lstStyle>
          <a:p>
            <a:pPr lvl="0"/>
            <a:r>
              <a:rPr lang="en-GB"/>
              <a:t>Click to add title one line</a:t>
            </a: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094886A-F110-4851-B1DA-8DFC40D509F8}"/>
              </a:ext>
            </a:extLst>
          </p:cNvPr>
          <p:cNvSpPr>
            <a:spLocks noGrp="1"/>
          </p:cNvSpPr>
          <p:nvPr>
            <p:ph sz="quarter" idx="24"/>
          </p:nvPr>
        </p:nvSpPr>
        <p:spPr>
          <a:xfrm>
            <a:off x="8197850" y="4406899"/>
            <a:ext cx="3740400" cy="1844675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GB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1B02311-54A6-4455-B615-BBCA0DA742E4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247650" y="1546282"/>
            <a:ext cx="3740400" cy="266400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the placeholder and paste image via Skyfish icon</a:t>
            </a:r>
          </a:p>
        </p:txBody>
      </p:sp>
      <p:sp>
        <p:nvSpPr>
          <p:cNvPr id="13" name="Picture Placeholder 8">
            <a:extLst>
              <a:ext uri="{FF2B5EF4-FFF2-40B4-BE49-F238E27FC236}">
                <a16:creationId xmlns:a16="http://schemas.microsoft.com/office/drawing/2014/main" id="{710A5827-3485-49A0-81F0-FF89EE34B804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4223149" y="1548581"/>
            <a:ext cx="3740400" cy="266400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the placeholder and paste image via Skyfish icon</a:t>
            </a:r>
          </a:p>
        </p:txBody>
      </p:sp>
      <p:sp>
        <p:nvSpPr>
          <p:cNvPr id="14" name="Picture Placeholder 8">
            <a:extLst>
              <a:ext uri="{FF2B5EF4-FFF2-40B4-BE49-F238E27FC236}">
                <a16:creationId xmlns:a16="http://schemas.microsoft.com/office/drawing/2014/main" id="{E27B0558-FCB8-4A55-9BA9-182DFF0387F4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8198648" y="1546282"/>
            <a:ext cx="3740400" cy="266400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the placeholder and paste image via Skyfish icon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346B4F-F02C-40EC-9B70-932B18214C6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67EB69-BB5A-407E-BF0A-1CB9B24506D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03EA872-A674-449B-A120-B97244F8E91D}" type="slidenum">
              <a:rPr lang="en-GB" smtClean="0"/>
              <a:pPr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3740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156">
          <p15:clr>
            <a:srgbClr val="F26B43"/>
          </p15:clr>
        </p15:guide>
        <p15:guide id="2" pos="7522" userDrawn="1">
          <p15:clr>
            <a:srgbClr val="F26B43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u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97DEAA-3B7B-49C7-8C28-3F21F36A9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/>
              <a:t>Klik for at redigere titeltypografien i masteren</a:t>
            </a:r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1F74546-9D06-4CF7-806D-E04B043BF5A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F53AB3-8AAF-469F-AD3F-AE5E1A39D7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455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117" userDrawn="1">
          <p15:clr>
            <a:srgbClr val="F26B43"/>
          </p15:clr>
        </p15:guide>
        <p15:guide id="2" pos="6984" userDrawn="1">
          <p15:clr>
            <a:srgbClr val="F26B43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ogo og foot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E75ABF-082F-4A38-B952-09157E37A81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A39F3A-7714-4FD6-9132-D60FFA220D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3EA872-A674-449B-A120-B97244F8E91D}" type="slidenum">
              <a:rPr lang="en-GB" smtClean="0"/>
              <a:pPr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264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ront/Pause A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ackground">
            <a:extLst>
              <a:ext uri="{FF2B5EF4-FFF2-40B4-BE49-F238E27FC236}">
                <a16:creationId xmlns:a16="http://schemas.microsoft.com/office/drawing/2014/main" id="{AF9D3C51-A276-4E1F-B6B6-FD6A4E17EE28}"/>
              </a:ext>
            </a:extLst>
          </p:cNvPr>
          <p:cNvSpPr/>
          <p:nvPr userDrawn="1"/>
        </p:nvSpPr>
        <p:spPr bwMode="auto">
          <a:xfrm>
            <a:off x="0" y="0"/>
            <a:ext cx="12193200" cy="686160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ＭＳ Ｐゴシック" pitchFamily="-80" charset="-128"/>
            </a:endParaRP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C9776080-6230-4AB8-AB28-4D6744DD01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912000"/>
            <a:ext cx="0" cy="0"/>
          </a:xfrm>
          <a:prstGeom prst="rect">
            <a:avLst/>
          </a:prstGeom>
        </p:spPr>
        <p:txBody>
          <a:bodyPr/>
          <a:lstStyle>
            <a:lvl1pPr>
              <a:defRPr>
                <a:noFill/>
                <a:latin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B7FFAE6-D148-4A15-9DFC-7D71B8202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912000"/>
            <a:ext cx="0" cy="0"/>
          </a:xfrm>
        </p:spPr>
        <p:txBody>
          <a:bodyPr/>
          <a:lstStyle>
            <a:lvl1pPr>
              <a:defRPr>
                <a:noFill/>
              </a:defRPr>
            </a:lvl1pPr>
          </a:lstStyle>
          <a:p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3125B57E-AFC7-4517-B327-461DB01D2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flipV="1">
            <a:off x="0" y="6912000"/>
            <a:ext cx="0" cy="0"/>
          </a:xfrm>
        </p:spPr>
        <p:txBody>
          <a:bodyPr/>
          <a:lstStyle>
            <a:lvl1pPr>
              <a:defRPr>
                <a:noFill/>
              </a:defRPr>
            </a:lvl1pPr>
          </a:lstStyle>
          <a:p>
            <a:fld id="{24C8C45C-947F-4981-8B3F-4F32E973C901}" type="slidenum">
              <a:rPr lang="en-GB" smtClean="0"/>
              <a:pPr/>
              <a:t>‹nr.›</a:t>
            </a:fld>
            <a:endParaRPr lang="en-GB"/>
          </a:p>
        </p:txBody>
      </p:sp>
      <p:sp>
        <p:nvSpPr>
          <p:cNvPr id="10" name="Logo color">
            <a:extLst>
              <a:ext uri="{FF2B5EF4-FFF2-40B4-BE49-F238E27FC236}">
                <a16:creationId xmlns:a16="http://schemas.microsoft.com/office/drawing/2014/main" id="{B0EE486B-843B-49D6-90AE-5093AB56E30F}"/>
              </a:ext>
            </a:extLst>
          </p:cNvPr>
          <p:cNvSpPr>
            <a:spLocks noChangeAspect="1"/>
          </p:cNvSpPr>
          <p:nvPr userDrawn="1">
            <p:custDataLst>
              <p:tags r:id="rId1"/>
            </p:custDataLst>
          </p:nvPr>
        </p:nvSpPr>
        <p:spPr bwMode="auto">
          <a:xfrm>
            <a:off x="4870539" y="1651373"/>
            <a:ext cx="2388323" cy="3483354"/>
          </a:xfrm>
          <a:custGeom>
            <a:avLst/>
            <a:gdLst>
              <a:gd name="connsiteX0" fmla="*/ 1050029 w 4933949"/>
              <a:gd name="connsiteY0" fmla="*/ 6094413 h 7196138"/>
              <a:gd name="connsiteX1" fmla="*/ 3883920 w 4933949"/>
              <a:gd name="connsiteY1" fmla="*/ 6094413 h 7196138"/>
              <a:gd name="connsiteX2" fmla="*/ 4933949 w 4933949"/>
              <a:gd name="connsiteY2" fmla="*/ 6645934 h 7196138"/>
              <a:gd name="connsiteX3" fmla="*/ 3883920 w 4933949"/>
              <a:gd name="connsiteY3" fmla="*/ 7196138 h 7196138"/>
              <a:gd name="connsiteX4" fmla="*/ 1050029 w 4933949"/>
              <a:gd name="connsiteY4" fmla="*/ 7196138 h 7196138"/>
              <a:gd name="connsiteX5" fmla="*/ 0 w 4933949"/>
              <a:gd name="connsiteY5" fmla="*/ 6645934 h 7196138"/>
              <a:gd name="connsiteX6" fmla="*/ 1050029 w 4933949"/>
              <a:gd name="connsiteY6" fmla="*/ 6094413 h 7196138"/>
              <a:gd name="connsiteX7" fmla="*/ 1050029 w 4933949"/>
              <a:gd name="connsiteY7" fmla="*/ 4730750 h 7196138"/>
              <a:gd name="connsiteX8" fmla="*/ 3883920 w 4933949"/>
              <a:gd name="connsiteY8" fmla="*/ 4730750 h 7196138"/>
              <a:gd name="connsiteX9" fmla="*/ 4933949 w 4933949"/>
              <a:gd name="connsiteY9" fmla="*/ 5283066 h 7196138"/>
              <a:gd name="connsiteX10" fmla="*/ 3883920 w 4933949"/>
              <a:gd name="connsiteY10" fmla="*/ 5834063 h 7196138"/>
              <a:gd name="connsiteX11" fmla="*/ 1050029 w 4933949"/>
              <a:gd name="connsiteY11" fmla="*/ 5834063 h 7196138"/>
              <a:gd name="connsiteX12" fmla="*/ 0 w 4933949"/>
              <a:gd name="connsiteY12" fmla="*/ 5283066 h 7196138"/>
              <a:gd name="connsiteX13" fmla="*/ 1050029 w 4933949"/>
              <a:gd name="connsiteY13" fmla="*/ 4730750 h 7196138"/>
              <a:gd name="connsiteX14" fmla="*/ 1050029 w 4933949"/>
              <a:gd name="connsiteY14" fmla="*/ 3368675 h 7196138"/>
              <a:gd name="connsiteX15" fmla="*/ 3883920 w 4933949"/>
              <a:gd name="connsiteY15" fmla="*/ 3368675 h 7196138"/>
              <a:gd name="connsiteX16" fmla="*/ 4933949 w 4933949"/>
              <a:gd name="connsiteY16" fmla="*/ 3920991 h 7196138"/>
              <a:gd name="connsiteX17" fmla="*/ 3883920 w 4933949"/>
              <a:gd name="connsiteY17" fmla="*/ 4471988 h 7196138"/>
              <a:gd name="connsiteX18" fmla="*/ 1050029 w 4933949"/>
              <a:gd name="connsiteY18" fmla="*/ 4471988 h 7196138"/>
              <a:gd name="connsiteX19" fmla="*/ 0 w 4933949"/>
              <a:gd name="connsiteY19" fmla="*/ 3920991 h 7196138"/>
              <a:gd name="connsiteX20" fmla="*/ 1050029 w 4933949"/>
              <a:gd name="connsiteY20" fmla="*/ 3368675 h 7196138"/>
              <a:gd name="connsiteX21" fmla="*/ 678543 w 4933949"/>
              <a:gd name="connsiteY21" fmla="*/ 305710 h 7196138"/>
              <a:gd name="connsiteX22" fmla="*/ 678543 w 4933949"/>
              <a:gd name="connsiteY22" fmla="*/ 2307316 h 7196138"/>
              <a:gd name="connsiteX23" fmla="*/ 909109 w 4933949"/>
              <a:gd name="connsiteY23" fmla="*/ 2307316 h 7196138"/>
              <a:gd name="connsiteX24" fmla="*/ 1119911 w 4933949"/>
              <a:gd name="connsiteY24" fmla="*/ 2234842 h 7196138"/>
              <a:gd name="connsiteX25" fmla="*/ 1198962 w 4933949"/>
              <a:gd name="connsiteY25" fmla="*/ 1615517 h 7196138"/>
              <a:gd name="connsiteX26" fmla="*/ 1198962 w 4933949"/>
              <a:gd name="connsiteY26" fmla="*/ 996191 h 7196138"/>
              <a:gd name="connsiteX27" fmla="*/ 1119911 w 4933949"/>
              <a:gd name="connsiteY27" fmla="*/ 378184 h 7196138"/>
              <a:gd name="connsiteX28" fmla="*/ 909109 w 4933949"/>
              <a:gd name="connsiteY28" fmla="*/ 305710 h 7196138"/>
              <a:gd name="connsiteX29" fmla="*/ 678543 w 4933949"/>
              <a:gd name="connsiteY29" fmla="*/ 305710 h 7196138"/>
              <a:gd name="connsiteX30" fmla="*/ 1842869 w 4933949"/>
              <a:gd name="connsiteY30" fmla="*/ 0 h 7196138"/>
              <a:gd name="connsiteX31" fmla="*/ 3073618 w 4933949"/>
              <a:gd name="connsiteY31" fmla="*/ 0 h 7196138"/>
              <a:gd name="connsiteX32" fmla="*/ 3114467 w 4933949"/>
              <a:gd name="connsiteY32" fmla="*/ 14495 h 7196138"/>
              <a:gd name="connsiteX33" fmla="*/ 3128962 w 4933949"/>
              <a:gd name="connsiteY33" fmla="*/ 54027 h 7196138"/>
              <a:gd name="connsiteX34" fmla="*/ 3128962 w 4933949"/>
              <a:gd name="connsiteY34" fmla="*/ 275402 h 7196138"/>
              <a:gd name="connsiteX35" fmla="*/ 3114467 w 4933949"/>
              <a:gd name="connsiteY35" fmla="*/ 314934 h 7196138"/>
              <a:gd name="connsiteX36" fmla="*/ 3073618 w 4933949"/>
              <a:gd name="connsiteY36" fmla="*/ 329429 h 7196138"/>
              <a:gd name="connsiteX37" fmla="*/ 2679620 w 4933949"/>
              <a:gd name="connsiteY37" fmla="*/ 329429 h 7196138"/>
              <a:gd name="connsiteX38" fmla="*/ 2679620 w 4933949"/>
              <a:gd name="connsiteY38" fmla="*/ 2558999 h 7196138"/>
              <a:gd name="connsiteX39" fmla="*/ 2665125 w 4933949"/>
              <a:gd name="connsiteY39" fmla="*/ 2598530 h 7196138"/>
              <a:gd name="connsiteX40" fmla="*/ 2625594 w 4933949"/>
              <a:gd name="connsiteY40" fmla="*/ 2613025 h 7196138"/>
              <a:gd name="connsiteX41" fmla="*/ 2290893 w 4933949"/>
              <a:gd name="connsiteY41" fmla="*/ 2613025 h 7196138"/>
              <a:gd name="connsiteX42" fmla="*/ 2250044 w 4933949"/>
              <a:gd name="connsiteY42" fmla="*/ 2598530 h 7196138"/>
              <a:gd name="connsiteX43" fmla="*/ 2235549 w 4933949"/>
              <a:gd name="connsiteY43" fmla="*/ 2558999 h 7196138"/>
              <a:gd name="connsiteX44" fmla="*/ 2235549 w 4933949"/>
              <a:gd name="connsiteY44" fmla="*/ 329429 h 7196138"/>
              <a:gd name="connsiteX45" fmla="*/ 1842869 w 4933949"/>
              <a:gd name="connsiteY45" fmla="*/ 329429 h 7196138"/>
              <a:gd name="connsiteX46" fmla="*/ 1802020 w 4933949"/>
              <a:gd name="connsiteY46" fmla="*/ 314934 h 7196138"/>
              <a:gd name="connsiteX47" fmla="*/ 1787525 w 4933949"/>
              <a:gd name="connsiteY47" fmla="*/ 275402 h 7196138"/>
              <a:gd name="connsiteX48" fmla="*/ 1787525 w 4933949"/>
              <a:gd name="connsiteY48" fmla="*/ 54027 h 7196138"/>
              <a:gd name="connsiteX49" fmla="*/ 1802020 w 4933949"/>
              <a:gd name="connsiteY49" fmla="*/ 14495 h 7196138"/>
              <a:gd name="connsiteX50" fmla="*/ 1842869 w 4933949"/>
              <a:gd name="connsiteY50" fmla="*/ 0 h 7196138"/>
              <a:gd name="connsiteX51" fmla="*/ 317544 w 4933949"/>
              <a:gd name="connsiteY51" fmla="*/ 0 h 7196138"/>
              <a:gd name="connsiteX52" fmla="*/ 972349 w 4933949"/>
              <a:gd name="connsiteY52" fmla="*/ 0 h 7196138"/>
              <a:gd name="connsiteX53" fmla="*/ 1476958 w 4933949"/>
              <a:gd name="connsiteY53" fmla="*/ 179209 h 7196138"/>
              <a:gd name="connsiteX54" fmla="*/ 1619250 w 4933949"/>
              <a:gd name="connsiteY54" fmla="*/ 1025181 h 7196138"/>
              <a:gd name="connsiteX55" fmla="*/ 1619250 w 4933949"/>
              <a:gd name="connsiteY55" fmla="*/ 1587845 h 7196138"/>
              <a:gd name="connsiteX56" fmla="*/ 1476958 w 4933949"/>
              <a:gd name="connsiteY56" fmla="*/ 2433816 h 7196138"/>
              <a:gd name="connsiteX57" fmla="*/ 972349 w 4933949"/>
              <a:gd name="connsiteY57" fmla="*/ 2613025 h 7196138"/>
              <a:gd name="connsiteX58" fmla="*/ 317544 w 4933949"/>
              <a:gd name="connsiteY58" fmla="*/ 2613025 h 7196138"/>
              <a:gd name="connsiteX59" fmla="*/ 278018 w 4933949"/>
              <a:gd name="connsiteY59" fmla="*/ 2598530 h 7196138"/>
              <a:gd name="connsiteX60" fmla="*/ 263525 w 4933949"/>
              <a:gd name="connsiteY60" fmla="*/ 2558999 h 7196138"/>
              <a:gd name="connsiteX61" fmla="*/ 263525 w 4933949"/>
              <a:gd name="connsiteY61" fmla="*/ 54027 h 7196138"/>
              <a:gd name="connsiteX62" fmla="*/ 278018 w 4933949"/>
              <a:gd name="connsiteY62" fmla="*/ 14495 h 7196138"/>
              <a:gd name="connsiteX63" fmla="*/ 317544 w 4933949"/>
              <a:gd name="connsiteY63" fmla="*/ 0 h 7196138"/>
              <a:gd name="connsiteX64" fmla="*/ 3359213 w 4933949"/>
              <a:gd name="connsiteY64" fmla="*/ 0 h 7196138"/>
              <a:gd name="connsiteX65" fmla="*/ 3664991 w 4933949"/>
              <a:gd name="connsiteY65" fmla="*/ 0 h 7196138"/>
              <a:gd name="connsiteX66" fmla="*/ 3705850 w 4933949"/>
              <a:gd name="connsiteY66" fmla="*/ 14497 h 7196138"/>
              <a:gd name="connsiteX67" fmla="*/ 3720348 w 4933949"/>
              <a:gd name="connsiteY67" fmla="*/ 54035 h 7196138"/>
              <a:gd name="connsiteX68" fmla="*/ 3720348 w 4933949"/>
              <a:gd name="connsiteY68" fmla="*/ 1903062 h 7196138"/>
              <a:gd name="connsiteX69" fmla="*/ 3798111 w 4933949"/>
              <a:gd name="connsiteY69" fmla="*/ 2279984 h 7196138"/>
              <a:gd name="connsiteX70" fmla="*/ 3976042 w 4933949"/>
              <a:gd name="connsiteY70" fmla="*/ 2349833 h 7196138"/>
              <a:gd name="connsiteX71" fmla="*/ 4163200 w 4933949"/>
              <a:gd name="connsiteY71" fmla="*/ 2279984 h 7196138"/>
              <a:gd name="connsiteX72" fmla="*/ 4240963 w 4933949"/>
              <a:gd name="connsiteY72" fmla="*/ 1903062 h 7196138"/>
              <a:gd name="connsiteX73" fmla="*/ 4240963 w 4933949"/>
              <a:gd name="connsiteY73" fmla="*/ 54035 h 7196138"/>
              <a:gd name="connsiteX74" fmla="*/ 4255461 w 4933949"/>
              <a:gd name="connsiteY74" fmla="*/ 14497 h 7196138"/>
              <a:gd name="connsiteX75" fmla="*/ 4295001 w 4933949"/>
              <a:gd name="connsiteY75" fmla="*/ 0 h 7196138"/>
              <a:gd name="connsiteX76" fmla="*/ 4602098 w 4933949"/>
              <a:gd name="connsiteY76" fmla="*/ 0 h 7196138"/>
              <a:gd name="connsiteX77" fmla="*/ 4641638 w 4933949"/>
              <a:gd name="connsiteY77" fmla="*/ 14497 h 7196138"/>
              <a:gd name="connsiteX78" fmla="*/ 4656136 w 4933949"/>
              <a:gd name="connsiteY78" fmla="*/ 54035 h 7196138"/>
              <a:gd name="connsiteX79" fmla="*/ 4656136 w 4933949"/>
              <a:gd name="connsiteY79" fmla="*/ 1904380 h 7196138"/>
              <a:gd name="connsiteX80" fmla="*/ 4507201 w 4933949"/>
              <a:gd name="connsiteY80" fmla="*/ 2459220 h 7196138"/>
              <a:gd name="connsiteX81" fmla="*/ 3981314 w 4933949"/>
              <a:gd name="connsiteY81" fmla="*/ 2646363 h 7196138"/>
              <a:gd name="connsiteX82" fmla="*/ 3447519 w 4933949"/>
              <a:gd name="connsiteY82" fmla="*/ 2459220 h 7196138"/>
              <a:gd name="connsiteX83" fmla="*/ 3305174 w 4933949"/>
              <a:gd name="connsiteY83" fmla="*/ 1904380 h 7196138"/>
              <a:gd name="connsiteX84" fmla="*/ 3305174 w 4933949"/>
              <a:gd name="connsiteY84" fmla="*/ 54035 h 7196138"/>
              <a:gd name="connsiteX85" fmla="*/ 3318354 w 4933949"/>
              <a:gd name="connsiteY85" fmla="*/ 14497 h 7196138"/>
              <a:gd name="connsiteX86" fmla="*/ 3359213 w 4933949"/>
              <a:gd name="connsiteY86" fmla="*/ 0 h 7196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4933949" h="7196138">
                <a:moveTo>
                  <a:pt x="1050029" y="6094413"/>
                </a:moveTo>
                <a:cubicBezTo>
                  <a:pt x="2409664" y="6623557"/>
                  <a:pt x="2524285" y="6623557"/>
                  <a:pt x="3883920" y="6094413"/>
                </a:cubicBezTo>
                <a:cubicBezTo>
                  <a:pt x="3883920" y="6094413"/>
                  <a:pt x="3883920" y="6094413"/>
                  <a:pt x="4933949" y="6645934"/>
                </a:cubicBezTo>
                <a:cubicBezTo>
                  <a:pt x="4933949" y="6645934"/>
                  <a:pt x="4933949" y="6645934"/>
                  <a:pt x="3883920" y="7196138"/>
                </a:cubicBezTo>
                <a:cubicBezTo>
                  <a:pt x="2524285" y="6668311"/>
                  <a:pt x="2409664" y="6668311"/>
                  <a:pt x="1050029" y="7196138"/>
                </a:cubicBezTo>
                <a:cubicBezTo>
                  <a:pt x="1050029" y="7196138"/>
                  <a:pt x="1050029" y="7196138"/>
                  <a:pt x="0" y="6645934"/>
                </a:cubicBezTo>
                <a:cubicBezTo>
                  <a:pt x="0" y="6645934"/>
                  <a:pt x="0" y="6645934"/>
                  <a:pt x="1050029" y="6094413"/>
                </a:cubicBezTo>
                <a:close/>
                <a:moveTo>
                  <a:pt x="1050029" y="4730750"/>
                </a:moveTo>
                <a:cubicBezTo>
                  <a:pt x="2409664" y="5260657"/>
                  <a:pt x="2524285" y="5260657"/>
                  <a:pt x="3883920" y="4730750"/>
                </a:cubicBezTo>
                <a:cubicBezTo>
                  <a:pt x="3883920" y="4730750"/>
                  <a:pt x="3883920" y="4730750"/>
                  <a:pt x="4933949" y="5283066"/>
                </a:cubicBezTo>
                <a:cubicBezTo>
                  <a:pt x="4933949" y="5283066"/>
                  <a:pt x="4933949" y="5283066"/>
                  <a:pt x="3883920" y="5834063"/>
                </a:cubicBezTo>
                <a:cubicBezTo>
                  <a:pt x="2524285" y="5305475"/>
                  <a:pt x="2409664" y="5305475"/>
                  <a:pt x="1050029" y="5834063"/>
                </a:cubicBezTo>
                <a:cubicBezTo>
                  <a:pt x="1050029" y="5834063"/>
                  <a:pt x="1050029" y="5834063"/>
                  <a:pt x="0" y="5283066"/>
                </a:cubicBezTo>
                <a:cubicBezTo>
                  <a:pt x="0" y="5283066"/>
                  <a:pt x="0" y="5283066"/>
                  <a:pt x="1050029" y="4730750"/>
                </a:cubicBezTo>
                <a:close/>
                <a:moveTo>
                  <a:pt x="1050029" y="3368675"/>
                </a:moveTo>
                <a:cubicBezTo>
                  <a:pt x="2409664" y="3898582"/>
                  <a:pt x="2524285" y="3898582"/>
                  <a:pt x="3883920" y="3368675"/>
                </a:cubicBezTo>
                <a:cubicBezTo>
                  <a:pt x="3883920" y="3368675"/>
                  <a:pt x="3883920" y="3368675"/>
                  <a:pt x="4933949" y="3920991"/>
                </a:cubicBezTo>
                <a:cubicBezTo>
                  <a:pt x="4933949" y="3920991"/>
                  <a:pt x="4933949" y="3920991"/>
                  <a:pt x="3883920" y="4471988"/>
                </a:cubicBezTo>
                <a:cubicBezTo>
                  <a:pt x="2524285" y="3943400"/>
                  <a:pt x="2409664" y="3943400"/>
                  <a:pt x="1050029" y="4471988"/>
                </a:cubicBezTo>
                <a:cubicBezTo>
                  <a:pt x="1050029" y="4471988"/>
                  <a:pt x="1050029" y="4471988"/>
                  <a:pt x="0" y="3920991"/>
                </a:cubicBezTo>
                <a:cubicBezTo>
                  <a:pt x="0" y="3920991"/>
                  <a:pt x="0" y="3920991"/>
                  <a:pt x="1050029" y="3368675"/>
                </a:cubicBezTo>
                <a:close/>
                <a:moveTo>
                  <a:pt x="678543" y="305710"/>
                </a:moveTo>
                <a:lnTo>
                  <a:pt x="678543" y="2307316"/>
                </a:lnTo>
                <a:cubicBezTo>
                  <a:pt x="678543" y="2307316"/>
                  <a:pt x="678543" y="2307316"/>
                  <a:pt x="909109" y="2307316"/>
                </a:cubicBezTo>
                <a:cubicBezTo>
                  <a:pt x="1011875" y="2307316"/>
                  <a:pt x="1072481" y="2291503"/>
                  <a:pt x="1119911" y="2234842"/>
                </a:cubicBezTo>
                <a:cubicBezTo>
                  <a:pt x="1192375" y="2147873"/>
                  <a:pt x="1198962" y="1971299"/>
                  <a:pt x="1198962" y="1615517"/>
                </a:cubicBezTo>
                <a:cubicBezTo>
                  <a:pt x="1198962" y="1615517"/>
                  <a:pt x="1198962" y="1615517"/>
                  <a:pt x="1198962" y="996191"/>
                </a:cubicBezTo>
                <a:cubicBezTo>
                  <a:pt x="1198962" y="641727"/>
                  <a:pt x="1192375" y="465153"/>
                  <a:pt x="1119911" y="378184"/>
                </a:cubicBezTo>
                <a:cubicBezTo>
                  <a:pt x="1072481" y="321522"/>
                  <a:pt x="1011875" y="305710"/>
                  <a:pt x="909109" y="305710"/>
                </a:cubicBezTo>
                <a:cubicBezTo>
                  <a:pt x="909109" y="305710"/>
                  <a:pt x="909109" y="305710"/>
                  <a:pt x="678543" y="305710"/>
                </a:cubicBezTo>
                <a:close/>
                <a:moveTo>
                  <a:pt x="1842869" y="0"/>
                </a:moveTo>
                <a:cubicBezTo>
                  <a:pt x="1842869" y="0"/>
                  <a:pt x="1842869" y="0"/>
                  <a:pt x="3073618" y="0"/>
                </a:cubicBezTo>
                <a:cubicBezTo>
                  <a:pt x="3093384" y="0"/>
                  <a:pt x="3105243" y="5271"/>
                  <a:pt x="3114467" y="14495"/>
                </a:cubicBezTo>
                <a:cubicBezTo>
                  <a:pt x="3122374" y="22401"/>
                  <a:pt x="3128962" y="34261"/>
                  <a:pt x="3128962" y="54027"/>
                </a:cubicBezTo>
                <a:cubicBezTo>
                  <a:pt x="3128962" y="54027"/>
                  <a:pt x="3128962" y="54027"/>
                  <a:pt x="3128962" y="275402"/>
                </a:cubicBezTo>
                <a:cubicBezTo>
                  <a:pt x="3128962" y="295168"/>
                  <a:pt x="3122374" y="307028"/>
                  <a:pt x="3114467" y="314934"/>
                </a:cubicBezTo>
                <a:cubicBezTo>
                  <a:pt x="3105243" y="324158"/>
                  <a:pt x="3093384" y="329429"/>
                  <a:pt x="3073618" y="329429"/>
                </a:cubicBezTo>
                <a:cubicBezTo>
                  <a:pt x="3073618" y="329429"/>
                  <a:pt x="3073618" y="329429"/>
                  <a:pt x="2679620" y="329429"/>
                </a:cubicBezTo>
                <a:cubicBezTo>
                  <a:pt x="2679620" y="329429"/>
                  <a:pt x="2679620" y="329429"/>
                  <a:pt x="2679620" y="2558999"/>
                </a:cubicBezTo>
                <a:cubicBezTo>
                  <a:pt x="2679620" y="2578765"/>
                  <a:pt x="2674349" y="2590624"/>
                  <a:pt x="2665125" y="2598530"/>
                </a:cubicBezTo>
                <a:cubicBezTo>
                  <a:pt x="2657219" y="2607755"/>
                  <a:pt x="2645360" y="2613025"/>
                  <a:pt x="2625594" y="2613025"/>
                </a:cubicBezTo>
                <a:cubicBezTo>
                  <a:pt x="2625594" y="2613025"/>
                  <a:pt x="2625594" y="2613025"/>
                  <a:pt x="2290893" y="2613025"/>
                </a:cubicBezTo>
                <a:cubicBezTo>
                  <a:pt x="2271128" y="2613025"/>
                  <a:pt x="2259268" y="2607755"/>
                  <a:pt x="2250044" y="2598530"/>
                </a:cubicBezTo>
                <a:cubicBezTo>
                  <a:pt x="2240820" y="2590624"/>
                  <a:pt x="2235549" y="2578765"/>
                  <a:pt x="2235549" y="2558999"/>
                </a:cubicBezTo>
                <a:cubicBezTo>
                  <a:pt x="2235549" y="2558999"/>
                  <a:pt x="2235549" y="2558999"/>
                  <a:pt x="2235549" y="329429"/>
                </a:cubicBezTo>
                <a:cubicBezTo>
                  <a:pt x="2235549" y="329429"/>
                  <a:pt x="2235549" y="329429"/>
                  <a:pt x="1842869" y="329429"/>
                </a:cubicBezTo>
                <a:cubicBezTo>
                  <a:pt x="1823104" y="329429"/>
                  <a:pt x="1811244" y="324158"/>
                  <a:pt x="1802020" y="314934"/>
                </a:cubicBezTo>
                <a:cubicBezTo>
                  <a:pt x="1792796" y="307028"/>
                  <a:pt x="1787525" y="295168"/>
                  <a:pt x="1787525" y="275402"/>
                </a:cubicBezTo>
                <a:cubicBezTo>
                  <a:pt x="1787525" y="275402"/>
                  <a:pt x="1787525" y="275402"/>
                  <a:pt x="1787525" y="54027"/>
                </a:cubicBezTo>
                <a:cubicBezTo>
                  <a:pt x="1787525" y="34261"/>
                  <a:pt x="1792796" y="22401"/>
                  <a:pt x="1802020" y="14495"/>
                </a:cubicBezTo>
                <a:cubicBezTo>
                  <a:pt x="1811244" y="5271"/>
                  <a:pt x="1823104" y="0"/>
                  <a:pt x="1842869" y="0"/>
                </a:cubicBezTo>
                <a:close/>
                <a:moveTo>
                  <a:pt x="317544" y="0"/>
                </a:moveTo>
                <a:cubicBezTo>
                  <a:pt x="317544" y="0"/>
                  <a:pt x="317544" y="0"/>
                  <a:pt x="972349" y="0"/>
                </a:cubicBezTo>
                <a:cubicBezTo>
                  <a:pt x="1226630" y="0"/>
                  <a:pt x="1382097" y="57980"/>
                  <a:pt x="1476958" y="179209"/>
                </a:cubicBezTo>
                <a:cubicBezTo>
                  <a:pt x="1615298" y="345241"/>
                  <a:pt x="1619250" y="614055"/>
                  <a:pt x="1619250" y="1025181"/>
                </a:cubicBezTo>
                <a:cubicBezTo>
                  <a:pt x="1619250" y="1025181"/>
                  <a:pt x="1619250" y="1025181"/>
                  <a:pt x="1619250" y="1587845"/>
                </a:cubicBezTo>
                <a:cubicBezTo>
                  <a:pt x="1619250" y="1998971"/>
                  <a:pt x="1615298" y="2267784"/>
                  <a:pt x="1476958" y="2433816"/>
                </a:cubicBezTo>
                <a:cubicBezTo>
                  <a:pt x="1382097" y="2555046"/>
                  <a:pt x="1226630" y="2613025"/>
                  <a:pt x="972349" y="2613025"/>
                </a:cubicBezTo>
                <a:cubicBezTo>
                  <a:pt x="972349" y="2613025"/>
                  <a:pt x="972349" y="2613025"/>
                  <a:pt x="317544" y="2613025"/>
                </a:cubicBezTo>
                <a:cubicBezTo>
                  <a:pt x="297781" y="2613025"/>
                  <a:pt x="285923" y="2607755"/>
                  <a:pt x="278018" y="2598530"/>
                </a:cubicBezTo>
                <a:cubicBezTo>
                  <a:pt x="268795" y="2590624"/>
                  <a:pt x="263525" y="2578765"/>
                  <a:pt x="263525" y="2558999"/>
                </a:cubicBezTo>
                <a:cubicBezTo>
                  <a:pt x="263525" y="2558999"/>
                  <a:pt x="263525" y="2558999"/>
                  <a:pt x="263525" y="54027"/>
                </a:cubicBezTo>
                <a:cubicBezTo>
                  <a:pt x="263525" y="34261"/>
                  <a:pt x="268795" y="22401"/>
                  <a:pt x="278018" y="14495"/>
                </a:cubicBezTo>
                <a:cubicBezTo>
                  <a:pt x="285923" y="5271"/>
                  <a:pt x="297781" y="0"/>
                  <a:pt x="317544" y="0"/>
                </a:cubicBezTo>
                <a:close/>
                <a:moveTo>
                  <a:pt x="3359213" y="0"/>
                </a:moveTo>
                <a:cubicBezTo>
                  <a:pt x="3359213" y="0"/>
                  <a:pt x="3359213" y="0"/>
                  <a:pt x="3664991" y="0"/>
                </a:cubicBezTo>
                <a:cubicBezTo>
                  <a:pt x="3684762" y="0"/>
                  <a:pt x="3696624" y="5272"/>
                  <a:pt x="3705850" y="14497"/>
                </a:cubicBezTo>
                <a:cubicBezTo>
                  <a:pt x="3715076" y="22405"/>
                  <a:pt x="3720348" y="34266"/>
                  <a:pt x="3720348" y="54035"/>
                </a:cubicBezTo>
                <a:cubicBezTo>
                  <a:pt x="3720348" y="54035"/>
                  <a:pt x="3720348" y="54035"/>
                  <a:pt x="3720348" y="1903062"/>
                </a:cubicBezTo>
                <a:cubicBezTo>
                  <a:pt x="3720348" y="2103384"/>
                  <a:pt x="3738800" y="2214089"/>
                  <a:pt x="3798111" y="2279984"/>
                </a:cubicBezTo>
                <a:cubicBezTo>
                  <a:pt x="3841605" y="2328747"/>
                  <a:pt x="3899597" y="2349833"/>
                  <a:pt x="3976042" y="2349833"/>
                </a:cubicBezTo>
                <a:cubicBezTo>
                  <a:pt x="4060395" y="2349833"/>
                  <a:pt x="4121023" y="2326111"/>
                  <a:pt x="4163200" y="2279984"/>
                </a:cubicBezTo>
                <a:cubicBezTo>
                  <a:pt x="4226464" y="2211453"/>
                  <a:pt x="4240963" y="2096795"/>
                  <a:pt x="4240963" y="1903062"/>
                </a:cubicBezTo>
                <a:cubicBezTo>
                  <a:pt x="4240963" y="1903062"/>
                  <a:pt x="4240963" y="1903062"/>
                  <a:pt x="4240963" y="54035"/>
                </a:cubicBezTo>
                <a:cubicBezTo>
                  <a:pt x="4240963" y="34266"/>
                  <a:pt x="4246235" y="22405"/>
                  <a:pt x="4255461" y="14497"/>
                </a:cubicBezTo>
                <a:cubicBezTo>
                  <a:pt x="4263369" y="5272"/>
                  <a:pt x="4276549" y="0"/>
                  <a:pt x="4295001" y="0"/>
                </a:cubicBezTo>
                <a:cubicBezTo>
                  <a:pt x="4295001" y="0"/>
                  <a:pt x="4295001" y="0"/>
                  <a:pt x="4602098" y="0"/>
                </a:cubicBezTo>
                <a:cubicBezTo>
                  <a:pt x="4621868" y="0"/>
                  <a:pt x="4633730" y="5272"/>
                  <a:pt x="4641638" y="14497"/>
                </a:cubicBezTo>
                <a:cubicBezTo>
                  <a:pt x="4650864" y="22405"/>
                  <a:pt x="4656136" y="34266"/>
                  <a:pt x="4656136" y="54035"/>
                </a:cubicBezTo>
                <a:cubicBezTo>
                  <a:pt x="4656136" y="54035"/>
                  <a:pt x="4656136" y="54035"/>
                  <a:pt x="4656136" y="1904380"/>
                </a:cubicBezTo>
                <a:cubicBezTo>
                  <a:pt x="4656136" y="2153465"/>
                  <a:pt x="4627140" y="2319521"/>
                  <a:pt x="4507201" y="2459220"/>
                </a:cubicBezTo>
                <a:cubicBezTo>
                  <a:pt x="4405714" y="2577832"/>
                  <a:pt x="4239645" y="2646363"/>
                  <a:pt x="3981314" y="2646363"/>
                </a:cubicBezTo>
                <a:cubicBezTo>
                  <a:pt x="3726938" y="2646363"/>
                  <a:pt x="3559550" y="2581786"/>
                  <a:pt x="3447519" y="2459220"/>
                </a:cubicBezTo>
                <a:cubicBezTo>
                  <a:pt x="3340760" y="2341926"/>
                  <a:pt x="3305174" y="2173233"/>
                  <a:pt x="3305174" y="1904380"/>
                </a:cubicBezTo>
                <a:cubicBezTo>
                  <a:pt x="3305174" y="1904380"/>
                  <a:pt x="3305174" y="1904380"/>
                  <a:pt x="3305174" y="54035"/>
                </a:cubicBezTo>
                <a:cubicBezTo>
                  <a:pt x="3305174" y="34266"/>
                  <a:pt x="3310446" y="22405"/>
                  <a:pt x="3318354" y="14497"/>
                </a:cubicBezTo>
                <a:cubicBezTo>
                  <a:pt x="3327580" y="5272"/>
                  <a:pt x="3339442" y="0"/>
                  <a:pt x="3359213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1786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ront/Pause B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Background">
            <a:extLst>
              <a:ext uri="{FF2B5EF4-FFF2-40B4-BE49-F238E27FC236}">
                <a16:creationId xmlns:a16="http://schemas.microsoft.com/office/drawing/2014/main" id="{A3420087-96DF-432F-B192-585D42BF6A4E}"/>
              </a:ext>
            </a:extLst>
          </p:cNvPr>
          <p:cNvSpPr/>
          <p:nvPr userDrawn="1"/>
        </p:nvSpPr>
        <p:spPr bwMode="auto">
          <a:xfrm>
            <a:off x="0" y="0"/>
            <a:ext cx="12193200" cy="68616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ＭＳ Ｐゴシック" pitchFamily="-80" charset="-128"/>
            </a:endParaRPr>
          </a:p>
        </p:txBody>
      </p:sp>
      <p:sp>
        <p:nvSpPr>
          <p:cNvPr id="13" name="Logo color">
            <a:extLst>
              <a:ext uri="{FF2B5EF4-FFF2-40B4-BE49-F238E27FC236}">
                <a16:creationId xmlns:a16="http://schemas.microsoft.com/office/drawing/2014/main" id="{09BBEE10-6A59-474F-B766-7643F97F869F}"/>
              </a:ext>
            </a:extLst>
          </p:cNvPr>
          <p:cNvSpPr>
            <a:spLocks noChangeAspect="1"/>
          </p:cNvSpPr>
          <p:nvPr userDrawn="1">
            <p:custDataLst>
              <p:tags r:id="rId1"/>
            </p:custDataLst>
          </p:nvPr>
        </p:nvSpPr>
        <p:spPr bwMode="auto">
          <a:xfrm>
            <a:off x="4870539" y="1651373"/>
            <a:ext cx="2388323" cy="3483354"/>
          </a:xfrm>
          <a:custGeom>
            <a:avLst/>
            <a:gdLst>
              <a:gd name="connsiteX0" fmla="*/ 1050029 w 4933949"/>
              <a:gd name="connsiteY0" fmla="*/ 6094413 h 7196138"/>
              <a:gd name="connsiteX1" fmla="*/ 3883920 w 4933949"/>
              <a:gd name="connsiteY1" fmla="*/ 6094413 h 7196138"/>
              <a:gd name="connsiteX2" fmla="*/ 4933949 w 4933949"/>
              <a:gd name="connsiteY2" fmla="*/ 6645934 h 7196138"/>
              <a:gd name="connsiteX3" fmla="*/ 3883920 w 4933949"/>
              <a:gd name="connsiteY3" fmla="*/ 7196138 h 7196138"/>
              <a:gd name="connsiteX4" fmla="*/ 1050029 w 4933949"/>
              <a:gd name="connsiteY4" fmla="*/ 7196138 h 7196138"/>
              <a:gd name="connsiteX5" fmla="*/ 0 w 4933949"/>
              <a:gd name="connsiteY5" fmla="*/ 6645934 h 7196138"/>
              <a:gd name="connsiteX6" fmla="*/ 1050029 w 4933949"/>
              <a:gd name="connsiteY6" fmla="*/ 6094413 h 7196138"/>
              <a:gd name="connsiteX7" fmla="*/ 1050029 w 4933949"/>
              <a:gd name="connsiteY7" fmla="*/ 4730750 h 7196138"/>
              <a:gd name="connsiteX8" fmla="*/ 3883920 w 4933949"/>
              <a:gd name="connsiteY8" fmla="*/ 4730750 h 7196138"/>
              <a:gd name="connsiteX9" fmla="*/ 4933949 w 4933949"/>
              <a:gd name="connsiteY9" fmla="*/ 5283066 h 7196138"/>
              <a:gd name="connsiteX10" fmla="*/ 3883920 w 4933949"/>
              <a:gd name="connsiteY10" fmla="*/ 5834063 h 7196138"/>
              <a:gd name="connsiteX11" fmla="*/ 1050029 w 4933949"/>
              <a:gd name="connsiteY11" fmla="*/ 5834063 h 7196138"/>
              <a:gd name="connsiteX12" fmla="*/ 0 w 4933949"/>
              <a:gd name="connsiteY12" fmla="*/ 5283066 h 7196138"/>
              <a:gd name="connsiteX13" fmla="*/ 1050029 w 4933949"/>
              <a:gd name="connsiteY13" fmla="*/ 4730750 h 7196138"/>
              <a:gd name="connsiteX14" fmla="*/ 1050029 w 4933949"/>
              <a:gd name="connsiteY14" fmla="*/ 3368675 h 7196138"/>
              <a:gd name="connsiteX15" fmla="*/ 3883920 w 4933949"/>
              <a:gd name="connsiteY15" fmla="*/ 3368675 h 7196138"/>
              <a:gd name="connsiteX16" fmla="*/ 4933949 w 4933949"/>
              <a:gd name="connsiteY16" fmla="*/ 3920991 h 7196138"/>
              <a:gd name="connsiteX17" fmla="*/ 3883920 w 4933949"/>
              <a:gd name="connsiteY17" fmla="*/ 4471988 h 7196138"/>
              <a:gd name="connsiteX18" fmla="*/ 1050029 w 4933949"/>
              <a:gd name="connsiteY18" fmla="*/ 4471988 h 7196138"/>
              <a:gd name="connsiteX19" fmla="*/ 0 w 4933949"/>
              <a:gd name="connsiteY19" fmla="*/ 3920991 h 7196138"/>
              <a:gd name="connsiteX20" fmla="*/ 1050029 w 4933949"/>
              <a:gd name="connsiteY20" fmla="*/ 3368675 h 7196138"/>
              <a:gd name="connsiteX21" fmla="*/ 678543 w 4933949"/>
              <a:gd name="connsiteY21" fmla="*/ 305710 h 7196138"/>
              <a:gd name="connsiteX22" fmla="*/ 678543 w 4933949"/>
              <a:gd name="connsiteY22" fmla="*/ 2307316 h 7196138"/>
              <a:gd name="connsiteX23" fmla="*/ 909109 w 4933949"/>
              <a:gd name="connsiteY23" fmla="*/ 2307316 h 7196138"/>
              <a:gd name="connsiteX24" fmla="*/ 1119911 w 4933949"/>
              <a:gd name="connsiteY24" fmla="*/ 2234842 h 7196138"/>
              <a:gd name="connsiteX25" fmla="*/ 1198962 w 4933949"/>
              <a:gd name="connsiteY25" fmla="*/ 1615517 h 7196138"/>
              <a:gd name="connsiteX26" fmla="*/ 1198962 w 4933949"/>
              <a:gd name="connsiteY26" fmla="*/ 996191 h 7196138"/>
              <a:gd name="connsiteX27" fmla="*/ 1119911 w 4933949"/>
              <a:gd name="connsiteY27" fmla="*/ 378184 h 7196138"/>
              <a:gd name="connsiteX28" fmla="*/ 909109 w 4933949"/>
              <a:gd name="connsiteY28" fmla="*/ 305710 h 7196138"/>
              <a:gd name="connsiteX29" fmla="*/ 678543 w 4933949"/>
              <a:gd name="connsiteY29" fmla="*/ 305710 h 7196138"/>
              <a:gd name="connsiteX30" fmla="*/ 1842869 w 4933949"/>
              <a:gd name="connsiteY30" fmla="*/ 0 h 7196138"/>
              <a:gd name="connsiteX31" fmla="*/ 3073618 w 4933949"/>
              <a:gd name="connsiteY31" fmla="*/ 0 h 7196138"/>
              <a:gd name="connsiteX32" fmla="*/ 3114467 w 4933949"/>
              <a:gd name="connsiteY32" fmla="*/ 14495 h 7196138"/>
              <a:gd name="connsiteX33" fmla="*/ 3128962 w 4933949"/>
              <a:gd name="connsiteY33" fmla="*/ 54027 h 7196138"/>
              <a:gd name="connsiteX34" fmla="*/ 3128962 w 4933949"/>
              <a:gd name="connsiteY34" fmla="*/ 275402 h 7196138"/>
              <a:gd name="connsiteX35" fmla="*/ 3114467 w 4933949"/>
              <a:gd name="connsiteY35" fmla="*/ 314934 h 7196138"/>
              <a:gd name="connsiteX36" fmla="*/ 3073618 w 4933949"/>
              <a:gd name="connsiteY36" fmla="*/ 329429 h 7196138"/>
              <a:gd name="connsiteX37" fmla="*/ 2679620 w 4933949"/>
              <a:gd name="connsiteY37" fmla="*/ 329429 h 7196138"/>
              <a:gd name="connsiteX38" fmla="*/ 2679620 w 4933949"/>
              <a:gd name="connsiteY38" fmla="*/ 2558999 h 7196138"/>
              <a:gd name="connsiteX39" fmla="*/ 2665125 w 4933949"/>
              <a:gd name="connsiteY39" fmla="*/ 2598530 h 7196138"/>
              <a:gd name="connsiteX40" fmla="*/ 2625594 w 4933949"/>
              <a:gd name="connsiteY40" fmla="*/ 2613025 h 7196138"/>
              <a:gd name="connsiteX41" fmla="*/ 2290893 w 4933949"/>
              <a:gd name="connsiteY41" fmla="*/ 2613025 h 7196138"/>
              <a:gd name="connsiteX42" fmla="*/ 2250044 w 4933949"/>
              <a:gd name="connsiteY42" fmla="*/ 2598530 h 7196138"/>
              <a:gd name="connsiteX43" fmla="*/ 2235549 w 4933949"/>
              <a:gd name="connsiteY43" fmla="*/ 2558999 h 7196138"/>
              <a:gd name="connsiteX44" fmla="*/ 2235549 w 4933949"/>
              <a:gd name="connsiteY44" fmla="*/ 329429 h 7196138"/>
              <a:gd name="connsiteX45" fmla="*/ 1842869 w 4933949"/>
              <a:gd name="connsiteY45" fmla="*/ 329429 h 7196138"/>
              <a:gd name="connsiteX46" fmla="*/ 1802020 w 4933949"/>
              <a:gd name="connsiteY46" fmla="*/ 314934 h 7196138"/>
              <a:gd name="connsiteX47" fmla="*/ 1787525 w 4933949"/>
              <a:gd name="connsiteY47" fmla="*/ 275402 h 7196138"/>
              <a:gd name="connsiteX48" fmla="*/ 1787525 w 4933949"/>
              <a:gd name="connsiteY48" fmla="*/ 54027 h 7196138"/>
              <a:gd name="connsiteX49" fmla="*/ 1802020 w 4933949"/>
              <a:gd name="connsiteY49" fmla="*/ 14495 h 7196138"/>
              <a:gd name="connsiteX50" fmla="*/ 1842869 w 4933949"/>
              <a:gd name="connsiteY50" fmla="*/ 0 h 7196138"/>
              <a:gd name="connsiteX51" fmla="*/ 317544 w 4933949"/>
              <a:gd name="connsiteY51" fmla="*/ 0 h 7196138"/>
              <a:gd name="connsiteX52" fmla="*/ 972349 w 4933949"/>
              <a:gd name="connsiteY52" fmla="*/ 0 h 7196138"/>
              <a:gd name="connsiteX53" fmla="*/ 1476958 w 4933949"/>
              <a:gd name="connsiteY53" fmla="*/ 179209 h 7196138"/>
              <a:gd name="connsiteX54" fmla="*/ 1619250 w 4933949"/>
              <a:gd name="connsiteY54" fmla="*/ 1025181 h 7196138"/>
              <a:gd name="connsiteX55" fmla="*/ 1619250 w 4933949"/>
              <a:gd name="connsiteY55" fmla="*/ 1587845 h 7196138"/>
              <a:gd name="connsiteX56" fmla="*/ 1476958 w 4933949"/>
              <a:gd name="connsiteY56" fmla="*/ 2433816 h 7196138"/>
              <a:gd name="connsiteX57" fmla="*/ 972349 w 4933949"/>
              <a:gd name="connsiteY57" fmla="*/ 2613025 h 7196138"/>
              <a:gd name="connsiteX58" fmla="*/ 317544 w 4933949"/>
              <a:gd name="connsiteY58" fmla="*/ 2613025 h 7196138"/>
              <a:gd name="connsiteX59" fmla="*/ 278018 w 4933949"/>
              <a:gd name="connsiteY59" fmla="*/ 2598530 h 7196138"/>
              <a:gd name="connsiteX60" fmla="*/ 263525 w 4933949"/>
              <a:gd name="connsiteY60" fmla="*/ 2558999 h 7196138"/>
              <a:gd name="connsiteX61" fmla="*/ 263525 w 4933949"/>
              <a:gd name="connsiteY61" fmla="*/ 54027 h 7196138"/>
              <a:gd name="connsiteX62" fmla="*/ 278018 w 4933949"/>
              <a:gd name="connsiteY62" fmla="*/ 14495 h 7196138"/>
              <a:gd name="connsiteX63" fmla="*/ 317544 w 4933949"/>
              <a:gd name="connsiteY63" fmla="*/ 0 h 7196138"/>
              <a:gd name="connsiteX64" fmla="*/ 3359213 w 4933949"/>
              <a:gd name="connsiteY64" fmla="*/ 0 h 7196138"/>
              <a:gd name="connsiteX65" fmla="*/ 3664991 w 4933949"/>
              <a:gd name="connsiteY65" fmla="*/ 0 h 7196138"/>
              <a:gd name="connsiteX66" fmla="*/ 3705850 w 4933949"/>
              <a:gd name="connsiteY66" fmla="*/ 14497 h 7196138"/>
              <a:gd name="connsiteX67" fmla="*/ 3720348 w 4933949"/>
              <a:gd name="connsiteY67" fmla="*/ 54035 h 7196138"/>
              <a:gd name="connsiteX68" fmla="*/ 3720348 w 4933949"/>
              <a:gd name="connsiteY68" fmla="*/ 1903062 h 7196138"/>
              <a:gd name="connsiteX69" fmla="*/ 3798111 w 4933949"/>
              <a:gd name="connsiteY69" fmla="*/ 2279984 h 7196138"/>
              <a:gd name="connsiteX70" fmla="*/ 3976042 w 4933949"/>
              <a:gd name="connsiteY70" fmla="*/ 2349833 h 7196138"/>
              <a:gd name="connsiteX71" fmla="*/ 4163200 w 4933949"/>
              <a:gd name="connsiteY71" fmla="*/ 2279984 h 7196138"/>
              <a:gd name="connsiteX72" fmla="*/ 4240963 w 4933949"/>
              <a:gd name="connsiteY72" fmla="*/ 1903062 h 7196138"/>
              <a:gd name="connsiteX73" fmla="*/ 4240963 w 4933949"/>
              <a:gd name="connsiteY73" fmla="*/ 54035 h 7196138"/>
              <a:gd name="connsiteX74" fmla="*/ 4255461 w 4933949"/>
              <a:gd name="connsiteY74" fmla="*/ 14497 h 7196138"/>
              <a:gd name="connsiteX75" fmla="*/ 4295001 w 4933949"/>
              <a:gd name="connsiteY75" fmla="*/ 0 h 7196138"/>
              <a:gd name="connsiteX76" fmla="*/ 4602098 w 4933949"/>
              <a:gd name="connsiteY76" fmla="*/ 0 h 7196138"/>
              <a:gd name="connsiteX77" fmla="*/ 4641638 w 4933949"/>
              <a:gd name="connsiteY77" fmla="*/ 14497 h 7196138"/>
              <a:gd name="connsiteX78" fmla="*/ 4656136 w 4933949"/>
              <a:gd name="connsiteY78" fmla="*/ 54035 h 7196138"/>
              <a:gd name="connsiteX79" fmla="*/ 4656136 w 4933949"/>
              <a:gd name="connsiteY79" fmla="*/ 1904380 h 7196138"/>
              <a:gd name="connsiteX80" fmla="*/ 4507201 w 4933949"/>
              <a:gd name="connsiteY80" fmla="*/ 2459220 h 7196138"/>
              <a:gd name="connsiteX81" fmla="*/ 3981314 w 4933949"/>
              <a:gd name="connsiteY81" fmla="*/ 2646363 h 7196138"/>
              <a:gd name="connsiteX82" fmla="*/ 3447519 w 4933949"/>
              <a:gd name="connsiteY82" fmla="*/ 2459220 h 7196138"/>
              <a:gd name="connsiteX83" fmla="*/ 3305174 w 4933949"/>
              <a:gd name="connsiteY83" fmla="*/ 1904380 h 7196138"/>
              <a:gd name="connsiteX84" fmla="*/ 3305174 w 4933949"/>
              <a:gd name="connsiteY84" fmla="*/ 54035 h 7196138"/>
              <a:gd name="connsiteX85" fmla="*/ 3318354 w 4933949"/>
              <a:gd name="connsiteY85" fmla="*/ 14497 h 7196138"/>
              <a:gd name="connsiteX86" fmla="*/ 3359213 w 4933949"/>
              <a:gd name="connsiteY86" fmla="*/ 0 h 7196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4933949" h="7196138">
                <a:moveTo>
                  <a:pt x="1050029" y="6094413"/>
                </a:moveTo>
                <a:cubicBezTo>
                  <a:pt x="2409664" y="6623557"/>
                  <a:pt x="2524285" y="6623557"/>
                  <a:pt x="3883920" y="6094413"/>
                </a:cubicBezTo>
                <a:cubicBezTo>
                  <a:pt x="3883920" y="6094413"/>
                  <a:pt x="3883920" y="6094413"/>
                  <a:pt x="4933949" y="6645934"/>
                </a:cubicBezTo>
                <a:cubicBezTo>
                  <a:pt x="4933949" y="6645934"/>
                  <a:pt x="4933949" y="6645934"/>
                  <a:pt x="3883920" y="7196138"/>
                </a:cubicBezTo>
                <a:cubicBezTo>
                  <a:pt x="2524285" y="6668311"/>
                  <a:pt x="2409664" y="6668311"/>
                  <a:pt x="1050029" y="7196138"/>
                </a:cubicBezTo>
                <a:cubicBezTo>
                  <a:pt x="1050029" y="7196138"/>
                  <a:pt x="1050029" y="7196138"/>
                  <a:pt x="0" y="6645934"/>
                </a:cubicBezTo>
                <a:cubicBezTo>
                  <a:pt x="0" y="6645934"/>
                  <a:pt x="0" y="6645934"/>
                  <a:pt x="1050029" y="6094413"/>
                </a:cubicBezTo>
                <a:close/>
                <a:moveTo>
                  <a:pt x="1050029" y="4730750"/>
                </a:moveTo>
                <a:cubicBezTo>
                  <a:pt x="2409664" y="5260657"/>
                  <a:pt x="2524285" y="5260657"/>
                  <a:pt x="3883920" y="4730750"/>
                </a:cubicBezTo>
                <a:cubicBezTo>
                  <a:pt x="3883920" y="4730750"/>
                  <a:pt x="3883920" y="4730750"/>
                  <a:pt x="4933949" y="5283066"/>
                </a:cubicBezTo>
                <a:cubicBezTo>
                  <a:pt x="4933949" y="5283066"/>
                  <a:pt x="4933949" y="5283066"/>
                  <a:pt x="3883920" y="5834063"/>
                </a:cubicBezTo>
                <a:cubicBezTo>
                  <a:pt x="2524285" y="5305475"/>
                  <a:pt x="2409664" y="5305475"/>
                  <a:pt x="1050029" y="5834063"/>
                </a:cubicBezTo>
                <a:cubicBezTo>
                  <a:pt x="1050029" y="5834063"/>
                  <a:pt x="1050029" y="5834063"/>
                  <a:pt x="0" y="5283066"/>
                </a:cubicBezTo>
                <a:cubicBezTo>
                  <a:pt x="0" y="5283066"/>
                  <a:pt x="0" y="5283066"/>
                  <a:pt x="1050029" y="4730750"/>
                </a:cubicBezTo>
                <a:close/>
                <a:moveTo>
                  <a:pt x="1050029" y="3368675"/>
                </a:moveTo>
                <a:cubicBezTo>
                  <a:pt x="2409664" y="3898582"/>
                  <a:pt x="2524285" y="3898582"/>
                  <a:pt x="3883920" y="3368675"/>
                </a:cubicBezTo>
                <a:cubicBezTo>
                  <a:pt x="3883920" y="3368675"/>
                  <a:pt x="3883920" y="3368675"/>
                  <a:pt x="4933949" y="3920991"/>
                </a:cubicBezTo>
                <a:cubicBezTo>
                  <a:pt x="4933949" y="3920991"/>
                  <a:pt x="4933949" y="3920991"/>
                  <a:pt x="3883920" y="4471988"/>
                </a:cubicBezTo>
                <a:cubicBezTo>
                  <a:pt x="2524285" y="3943400"/>
                  <a:pt x="2409664" y="3943400"/>
                  <a:pt x="1050029" y="4471988"/>
                </a:cubicBezTo>
                <a:cubicBezTo>
                  <a:pt x="1050029" y="4471988"/>
                  <a:pt x="1050029" y="4471988"/>
                  <a:pt x="0" y="3920991"/>
                </a:cubicBezTo>
                <a:cubicBezTo>
                  <a:pt x="0" y="3920991"/>
                  <a:pt x="0" y="3920991"/>
                  <a:pt x="1050029" y="3368675"/>
                </a:cubicBezTo>
                <a:close/>
                <a:moveTo>
                  <a:pt x="678543" y="305710"/>
                </a:moveTo>
                <a:lnTo>
                  <a:pt x="678543" y="2307316"/>
                </a:lnTo>
                <a:cubicBezTo>
                  <a:pt x="678543" y="2307316"/>
                  <a:pt x="678543" y="2307316"/>
                  <a:pt x="909109" y="2307316"/>
                </a:cubicBezTo>
                <a:cubicBezTo>
                  <a:pt x="1011875" y="2307316"/>
                  <a:pt x="1072481" y="2291503"/>
                  <a:pt x="1119911" y="2234842"/>
                </a:cubicBezTo>
                <a:cubicBezTo>
                  <a:pt x="1192375" y="2147873"/>
                  <a:pt x="1198962" y="1971299"/>
                  <a:pt x="1198962" y="1615517"/>
                </a:cubicBezTo>
                <a:cubicBezTo>
                  <a:pt x="1198962" y="1615517"/>
                  <a:pt x="1198962" y="1615517"/>
                  <a:pt x="1198962" y="996191"/>
                </a:cubicBezTo>
                <a:cubicBezTo>
                  <a:pt x="1198962" y="641727"/>
                  <a:pt x="1192375" y="465153"/>
                  <a:pt x="1119911" y="378184"/>
                </a:cubicBezTo>
                <a:cubicBezTo>
                  <a:pt x="1072481" y="321522"/>
                  <a:pt x="1011875" y="305710"/>
                  <a:pt x="909109" y="305710"/>
                </a:cubicBezTo>
                <a:cubicBezTo>
                  <a:pt x="909109" y="305710"/>
                  <a:pt x="909109" y="305710"/>
                  <a:pt x="678543" y="305710"/>
                </a:cubicBezTo>
                <a:close/>
                <a:moveTo>
                  <a:pt x="1842869" y="0"/>
                </a:moveTo>
                <a:cubicBezTo>
                  <a:pt x="1842869" y="0"/>
                  <a:pt x="1842869" y="0"/>
                  <a:pt x="3073618" y="0"/>
                </a:cubicBezTo>
                <a:cubicBezTo>
                  <a:pt x="3093384" y="0"/>
                  <a:pt x="3105243" y="5271"/>
                  <a:pt x="3114467" y="14495"/>
                </a:cubicBezTo>
                <a:cubicBezTo>
                  <a:pt x="3122374" y="22401"/>
                  <a:pt x="3128962" y="34261"/>
                  <a:pt x="3128962" y="54027"/>
                </a:cubicBezTo>
                <a:cubicBezTo>
                  <a:pt x="3128962" y="54027"/>
                  <a:pt x="3128962" y="54027"/>
                  <a:pt x="3128962" y="275402"/>
                </a:cubicBezTo>
                <a:cubicBezTo>
                  <a:pt x="3128962" y="295168"/>
                  <a:pt x="3122374" y="307028"/>
                  <a:pt x="3114467" y="314934"/>
                </a:cubicBezTo>
                <a:cubicBezTo>
                  <a:pt x="3105243" y="324158"/>
                  <a:pt x="3093384" y="329429"/>
                  <a:pt x="3073618" y="329429"/>
                </a:cubicBezTo>
                <a:cubicBezTo>
                  <a:pt x="3073618" y="329429"/>
                  <a:pt x="3073618" y="329429"/>
                  <a:pt x="2679620" y="329429"/>
                </a:cubicBezTo>
                <a:cubicBezTo>
                  <a:pt x="2679620" y="329429"/>
                  <a:pt x="2679620" y="329429"/>
                  <a:pt x="2679620" y="2558999"/>
                </a:cubicBezTo>
                <a:cubicBezTo>
                  <a:pt x="2679620" y="2578765"/>
                  <a:pt x="2674349" y="2590624"/>
                  <a:pt x="2665125" y="2598530"/>
                </a:cubicBezTo>
                <a:cubicBezTo>
                  <a:pt x="2657219" y="2607755"/>
                  <a:pt x="2645360" y="2613025"/>
                  <a:pt x="2625594" y="2613025"/>
                </a:cubicBezTo>
                <a:cubicBezTo>
                  <a:pt x="2625594" y="2613025"/>
                  <a:pt x="2625594" y="2613025"/>
                  <a:pt x="2290893" y="2613025"/>
                </a:cubicBezTo>
                <a:cubicBezTo>
                  <a:pt x="2271128" y="2613025"/>
                  <a:pt x="2259268" y="2607755"/>
                  <a:pt x="2250044" y="2598530"/>
                </a:cubicBezTo>
                <a:cubicBezTo>
                  <a:pt x="2240820" y="2590624"/>
                  <a:pt x="2235549" y="2578765"/>
                  <a:pt x="2235549" y="2558999"/>
                </a:cubicBezTo>
                <a:cubicBezTo>
                  <a:pt x="2235549" y="2558999"/>
                  <a:pt x="2235549" y="2558999"/>
                  <a:pt x="2235549" y="329429"/>
                </a:cubicBezTo>
                <a:cubicBezTo>
                  <a:pt x="2235549" y="329429"/>
                  <a:pt x="2235549" y="329429"/>
                  <a:pt x="1842869" y="329429"/>
                </a:cubicBezTo>
                <a:cubicBezTo>
                  <a:pt x="1823104" y="329429"/>
                  <a:pt x="1811244" y="324158"/>
                  <a:pt x="1802020" y="314934"/>
                </a:cubicBezTo>
                <a:cubicBezTo>
                  <a:pt x="1792796" y="307028"/>
                  <a:pt x="1787525" y="295168"/>
                  <a:pt x="1787525" y="275402"/>
                </a:cubicBezTo>
                <a:cubicBezTo>
                  <a:pt x="1787525" y="275402"/>
                  <a:pt x="1787525" y="275402"/>
                  <a:pt x="1787525" y="54027"/>
                </a:cubicBezTo>
                <a:cubicBezTo>
                  <a:pt x="1787525" y="34261"/>
                  <a:pt x="1792796" y="22401"/>
                  <a:pt x="1802020" y="14495"/>
                </a:cubicBezTo>
                <a:cubicBezTo>
                  <a:pt x="1811244" y="5271"/>
                  <a:pt x="1823104" y="0"/>
                  <a:pt x="1842869" y="0"/>
                </a:cubicBezTo>
                <a:close/>
                <a:moveTo>
                  <a:pt x="317544" y="0"/>
                </a:moveTo>
                <a:cubicBezTo>
                  <a:pt x="317544" y="0"/>
                  <a:pt x="317544" y="0"/>
                  <a:pt x="972349" y="0"/>
                </a:cubicBezTo>
                <a:cubicBezTo>
                  <a:pt x="1226630" y="0"/>
                  <a:pt x="1382097" y="57980"/>
                  <a:pt x="1476958" y="179209"/>
                </a:cubicBezTo>
                <a:cubicBezTo>
                  <a:pt x="1615298" y="345241"/>
                  <a:pt x="1619250" y="614055"/>
                  <a:pt x="1619250" y="1025181"/>
                </a:cubicBezTo>
                <a:cubicBezTo>
                  <a:pt x="1619250" y="1025181"/>
                  <a:pt x="1619250" y="1025181"/>
                  <a:pt x="1619250" y="1587845"/>
                </a:cubicBezTo>
                <a:cubicBezTo>
                  <a:pt x="1619250" y="1998971"/>
                  <a:pt x="1615298" y="2267784"/>
                  <a:pt x="1476958" y="2433816"/>
                </a:cubicBezTo>
                <a:cubicBezTo>
                  <a:pt x="1382097" y="2555046"/>
                  <a:pt x="1226630" y="2613025"/>
                  <a:pt x="972349" y="2613025"/>
                </a:cubicBezTo>
                <a:cubicBezTo>
                  <a:pt x="972349" y="2613025"/>
                  <a:pt x="972349" y="2613025"/>
                  <a:pt x="317544" y="2613025"/>
                </a:cubicBezTo>
                <a:cubicBezTo>
                  <a:pt x="297781" y="2613025"/>
                  <a:pt x="285923" y="2607755"/>
                  <a:pt x="278018" y="2598530"/>
                </a:cubicBezTo>
                <a:cubicBezTo>
                  <a:pt x="268795" y="2590624"/>
                  <a:pt x="263525" y="2578765"/>
                  <a:pt x="263525" y="2558999"/>
                </a:cubicBezTo>
                <a:cubicBezTo>
                  <a:pt x="263525" y="2558999"/>
                  <a:pt x="263525" y="2558999"/>
                  <a:pt x="263525" y="54027"/>
                </a:cubicBezTo>
                <a:cubicBezTo>
                  <a:pt x="263525" y="34261"/>
                  <a:pt x="268795" y="22401"/>
                  <a:pt x="278018" y="14495"/>
                </a:cubicBezTo>
                <a:cubicBezTo>
                  <a:pt x="285923" y="5271"/>
                  <a:pt x="297781" y="0"/>
                  <a:pt x="317544" y="0"/>
                </a:cubicBezTo>
                <a:close/>
                <a:moveTo>
                  <a:pt x="3359213" y="0"/>
                </a:moveTo>
                <a:cubicBezTo>
                  <a:pt x="3359213" y="0"/>
                  <a:pt x="3359213" y="0"/>
                  <a:pt x="3664991" y="0"/>
                </a:cubicBezTo>
                <a:cubicBezTo>
                  <a:pt x="3684762" y="0"/>
                  <a:pt x="3696624" y="5272"/>
                  <a:pt x="3705850" y="14497"/>
                </a:cubicBezTo>
                <a:cubicBezTo>
                  <a:pt x="3715076" y="22405"/>
                  <a:pt x="3720348" y="34266"/>
                  <a:pt x="3720348" y="54035"/>
                </a:cubicBezTo>
                <a:cubicBezTo>
                  <a:pt x="3720348" y="54035"/>
                  <a:pt x="3720348" y="54035"/>
                  <a:pt x="3720348" y="1903062"/>
                </a:cubicBezTo>
                <a:cubicBezTo>
                  <a:pt x="3720348" y="2103384"/>
                  <a:pt x="3738800" y="2214089"/>
                  <a:pt x="3798111" y="2279984"/>
                </a:cubicBezTo>
                <a:cubicBezTo>
                  <a:pt x="3841605" y="2328747"/>
                  <a:pt x="3899597" y="2349833"/>
                  <a:pt x="3976042" y="2349833"/>
                </a:cubicBezTo>
                <a:cubicBezTo>
                  <a:pt x="4060395" y="2349833"/>
                  <a:pt x="4121023" y="2326111"/>
                  <a:pt x="4163200" y="2279984"/>
                </a:cubicBezTo>
                <a:cubicBezTo>
                  <a:pt x="4226464" y="2211453"/>
                  <a:pt x="4240963" y="2096795"/>
                  <a:pt x="4240963" y="1903062"/>
                </a:cubicBezTo>
                <a:cubicBezTo>
                  <a:pt x="4240963" y="1903062"/>
                  <a:pt x="4240963" y="1903062"/>
                  <a:pt x="4240963" y="54035"/>
                </a:cubicBezTo>
                <a:cubicBezTo>
                  <a:pt x="4240963" y="34266"/>
                  <a:pt x="4246235" y="22405"/>
                  <a:pt x="4255461" y="14497"/>
                </a:cubicBezTo>
                <a:cubicBezTo>
                  <a:pt x="4263369" y="5272"/>
                  <a:pt x="4276549" y="0"/>
                  <a:pt x="4295001" y="0"/>
                </a:cubicBezTo>
                <a:cubicBezTo>
                  <a:pt x="4295001" y="0"/>
                  <a:pt x="4295001" y="0"/>
                  <a:pt x="4602098" y="0"/>
                </a:cubicBezTo>
                <a:cubicBezTo>
                  <a:pt x="4621868" y="0"/>
                  <a:pt x="4633730" y="5272"/>
                  <a:pt x="4641638" y="14497"/>
                </a:cubicBezTo>
                <a:cubicBezTo>
                  <a:pt x="4650864" y="22405"/>
                  <a:pt x="4656136" y="34266"/>
                  <a:pt x="4656136" y="54035"/>
                </a:cubicBezTo>
                <a:cubicBezTo>
                  <a:pt x="4656136" y="54035"/>
                  <a:pt x="4656136" y="54035"/>
                  <a:pt x="4656136" y="1904380"/>
                </a:cubicBezTo>
                <a:cubicBezTo>
                  <a:pt x="4656136" y="2153465"/>
                  <a:pt x="4627140" y="2319521"/>
                  <a:pt x="4507201" y="2459220"/>
                </a:cubicBezTo>
                <a:cubicBezTo>
                  <a:pt x="4405714" y="2577832"/>
                  <a:pt x="4239645" y="2646363"/>
                  <a:pt x="3981314" y="2646363"/>
                </a:cubicBezTo>
                <a:cubicBezTo>
                  <a:pt x="3726938" y="2646363"/>
                  <a:pt x="3559550" y="2581786"/>
                  <a:pt x="3447519" y="2459220"/>
                </a:cubicBezTo>
                <a:cubicBezTo>
                  <a:pt x="3340760" y="2341926"/>
                  <a:pt x="3305174" y="2173233"/>
                  <a:pt x="3305174" y="1904380"/>
                </a:cubicBezTo>
                <a:cubicBezTo>
                  <a:pt x="3305174" y="1904380"/>
                  <a:pt x="3305174" y="1904380"/>
                  <a:pt x="3305174" y="54035"/>
                </a:cubicBezTo>
                <a:cubicBezTo>
                  <a:pt x="3305174" y="34266"/>
                  <a:pt x="3310446" y="22405"/>
                  <a:pt x="3318354" y="14497"/>
                </a:cubicBezTo>
                <a:cubicBezTo>
                  <a:pt x="3327580" y="5272"/>
                  <a:pt x="3339442" y="0"/>
                  <a:pt x="3359213" y="0"/>
                </a:cubicBezTo>
                <a:close/>
              </a:path>
            </a:pathLst>
          </a:custGeom>
          <a:solidFill>
            <a:srgbClr val="99000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GB">
              <a:latin typeface="Arial" panose="020B0604020202020204" pitchFamily="34" charset="0"/>
            </a:endParaRPr>
          </a:p>
        </p:txBody>
      </p:sp>
      <p:sp>
        <p:nvSpPr>
          <p:cNvPr id="6" name="Date Placeholder 2">
            <a:extLst>
              <a:ext uri="{FF2B5EF4-FFF2-40B4-BE49-F238E27FC236}">
                <a16:creationId xmlns:a16="http://schemas.microsoft.com/office/drawing/2014/main" id="{AF062B26-8169-4B93-8FD8-CFDB0855A9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912000"/>
            <a:ext cx="0" cy="0"/>
          </a:xfrm>
          <a:prstGeom prst="rect">
            <a:avLst/>
          </a:prstGeom>
        </p:spPr>
        <p:txBody>
          <a:bodyPr/>
          <a:lstStyle>
            <a:lvl1pPr>
              <a:defRPr>
                <a:noFill/>
                <a:latin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CA59923C-6F09-424E-AF1E-AC62326A9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912000"/>
            <a:ext cx="0" cy="0"/>
          </a:xfrm>
        </p:spPr>
        <p:txBody>
          <a:bodyPr/>
          <a:lstStyle>
            <a:lvl1pPr>
              <a:defRPr>
                <a:noFill/>
              </a:defRPr>
            </a:lvl1pPr>
          </a:lstStyle>
          <a:p>
            <a:endParaRPr lang="en-GB"/>
          </a:p>
        </p:txBody>
      </p:sp>
      <p:sp>
        <p:nvSpPr>
          <p:cNvPr id="9" name="Slide Number Placeholder 4">
            <a:extLst>
              <a:ext uri="{FF2B5EF4-FFF2-40B4-BE49-F238E27FC236}">
                <a16:creationId xmlns:a16="http://schemas.microsoft.com/office/drawing/2014/main" id="{4C299FA2-BF46-4410-B2CD-E3C80B7A98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flipV="1">
            <a:off x="0" y="6912000"/>
            <a:ext cx="0" cy="0"/>
          </a:xfrm>
        </p:spPr>
        <p:txBody>
          <a:bodyPr/>
          <a:lstStyle>
            <a:lvl1pPr>
              <a:defRPr>
                <a:noFill/>
              </a:defRPr>
            </a:lvl1pPr>
          </a:lstStyle>
          <a:p>
            <a:fld id="{24C8C45C-947F-4981-8B3F-4F32E973C901}" type="slidenum">
              <a:rPr lang="en-GB" smtClean="0"/>
              <a:pPr/>
              <a:t>‹nr.›</a:t>
            </a:fld>
            <a:endParaRPr lang="en-GB"/>
          </a:p>
        </p:txBody>
      </p:sp>
      <p:sp>
        <p:nvSpPr>
          <p:cNvPr id="11" name="Bottom bar">
            <a:extLst>
              <a:ext uri="{FF2B5EF4-FFF2-40B4-BE49-F238E27FC236}">
                <a16:creationId xmlns:a16="http://schemas.microsoft.com/office/drawing/2014/main" id="{495865CE-5BE9-4122-8AB8-48E534DD88F7}"/>
              </a:ext>
            </a:extLst>
          </p:cNvPr>
          <p:cNvSpPr/>
          <p:nvPr userDrawn="1"/>
        </p:nvSpPr>
        <p:spPr bwMode="auto">
          <a:xfrm>
            <a:off x="0" y="6541200"/>
            <a:ext cx="12193200" cy="316800"/>
          </a:xfrm>
          <a:prstGeom prst="rect">
            <a:avLst/>
          </a:prstGeom>
          <a:solidFill>
            <a:srgbClr val="99000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0000" tIns="46800" rIns="90000" bIns="4680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600" b="0" i="0" u="none" strike="noStrike" cap="none" normalizeH="0" baseline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sp>
        <p:nvSpPr>
          <p:cNvPr id="12" name="Top bar">
            <a:extLst>
              <a:ext uri="{FF2B5EF4-FFF2-40B4-BE49-F238E27FC236}">
                <a16:creationId xmlns:a16="http://schemas.microsoft.com/office/drawing/2014/main" id="{0D436479-94F3-475C-8F8D-D3CDC81793FD}"/>
              </a:ext>
            </a:extLst>
          </p:cNvPr>
          <p:cNvSpPr/>
          <p:nvPr userDrawn="1"/>
        </p:nvSpPr>
        <p:spPr bwMode="auto">
          <a:xfrm>
            <a:off x="0" y="0"/>
            <a:ext cx="12193200" cy="50400"/>
          </a:xfrm>
          <a:prstGeom prst="rect">
            <a:avLst/>
          </a:prstGeom>
          <a:solidFill>
            <a:srgbClr val="99000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0000" tIns="46800" rIns="90000" bIns="4680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600" b="0" i="0" u="none" strike="noStrike" cap="none" normalizeH="0" baseline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963761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2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Logo color">
            <a:extLst>
              <a:ext uri="{FF2B5EF4-FFF2-40B4-BE49-F238E27FC236}">
                <a16:creationId xmlns:a16="http://schemas.microsoft.com/office/drawing/2014/main" id="{ADC92552-7939-46C1-AAFE-B97F51EBFFE9}"/>
              </a:ext>
            </a:extLst>
          </p:cNvPr>
          <p:cNvSpPr>
            <a:spLocks noChangeAspect="1"/>
          </p:cNvSpPr>
          <p:nvPr userDrawn="1">
            <p:custDataLst>
              <p:tags r:id="rId13"/>
            </p:custDataLst>
          </p:nvPr>
        </p:nvSpPr>
        <p:spPr bwMode="auto">
          <a:xfrm>
            <a:off x="252000" y="252000"/>
            <a:ext cx="419611" cy="612000"/>
          </a:xfrm>
          <a:custGeom>
            <a:avLst/>
            <a:gdLst>
              <a:gd name="connsiteX0" fmla="*/ 1050029 w 4933949"/>
              <a:gd name="connsiteY0" fmla="*/ 6094413 h 7196138"/>
              <a:gd name="connsiteX1" fmla="*/ 3883920 w 4933949"/>
              <a:gd name="connsiteY1" fmla="*/ 6094413 h 7196138"/>
              <a:gd name="connsiteX2" fmla="*/ 4933949 w 4933949"/>
              <a:gd name="connsiteY2" fmla="*/ 6645934 h 7196138"/>
              <a:gd name="connsiteX3" fmla="*/ 3883920 w 4933949"/>
              <a:gd name="connsiteY3" fmla="*/ 7196138 h 7196138"/>
              <a:gd name="connsiteX4" fmla="*/ 1050029 w 4933949"/>
              <a:gd name="connsiteY4" fmla="*/ 7196138 h 7196138"/>
              <a:gd name="connsiteX5" fmla="*/ 0 w 4933949"/>
              <a:gd name="connsiteY5" fmla="*/ 6645934 h 7196138"/>
              <a:gd name="connsiteX6" fmla="*/ 1050029 w 4933949"/>
              <a:gd name="connsiteY6" fmla="*/ 6094413 h 7196138"/>
              <a:gd name="connsiteX7" fmla="*/ 1050029 w 4933949"/>
              <a:gd name="connsiteY7" fmla="*/ 4730750 h 7196138"/>
              <a:gd name="connsiteX8" fmla="*/ 3883920 w 4933949"/>
              <a:gd name="connsiteY8" fmla="*/ 4730750 h 7196138"/>
              <a:gd name="connsiteX9" fmla="*/ 4933949 w 4933949"/>
              <a:gd name="connsiteY9" fmla="*/ 5283066 h 7196138"/>
              <a:gd name="connsiteX10" fmla="*/ 3883920 w 4933949"/>
              <a:gd name="connsiteY10" fmla="*/ 5834063 h 7196138"/>
              <a:gd name="connsiteX11" fmla="*/ 1050029 w 4933949"/>
              <a:gd name="connsiteY11" fmla="*/ 5834063 h 7196138"/>
              <a:gd name="connsiteX12" fmla="*/ 0 w 4933949"/>
              <a:gd name="connsiteY12" fmla="*/ 5283066 h 7196138"/>
              <a:gd name="connsiteX13" fmla="*/ 1050029 w 4933949"/>
              <a:gd name="connsiteY13" fmla="*/ 4730750 h 7196138"/>
              <a:gd name="connsiteX14" fmla="*/ 1050029 w 4933949"/>
              <a:gd name="connsiteY14" fmla="*/ 3368675 h 7196138"/>
              <a:gd name="connsiteX15" fmla="*/ 3883920 w 4933949"/>
              <a:gd name="connsiteY15" fmla="*/ 3368675 h 7196138"/>
              <a:gd name="connsiteX16" fmla="*/ 4933949 w 4933949"/>
              <a:gd name="connsiteY16" fmla="*/ 3920991 h 7196138"/>
              <a:gd name="connsiteX17" fmla="*/ 3883920 w 4933949"/>
              <a:gd name="connsiteY17" fmla="*/ 4471988 h 7196138"/>
              <a:gd name="connsiteX18" fmla="*/ 1050029 w 4933949"/>
              <a:gd name="connsiteY18" fmla="*/ 4471988 h 7196138"/>
              <a:gd name="connsiteX19" fmla="*/ 0 w 4933949"/>
              <a:gd name="connsiteY19" fmla="*/ 3920991 h 7196138"/>
              <a:gd name="connsiteX20" fmla="*/ 1050029 w 4933949"/>
              <a:gd name="connsiteY20" fmla="*/ 3368675 h 7196138"/>
              <a:gd name="connsiteX21" fmla="*/ 678543 w 4933949"/>
              <a:gd name="connsiteY21" fmla="*/ 305710 h 7196138"/>
              <a:gd name="connsiteX22" fmla="*/ 678543 w 4933949"/>
              <a:gd name="connsiteY22" fmla="*/ 2307316 h 7196138"/>
              <a:gd name="connsiteX23" fmla="*/ 909109 w 4933949"/>
              <a:gd name="connsiteY23" fmla="*/ 2307316 h 7196138"/>
              <a:gd name="connsiteX24" fmla="*/ 1119911 w 4933949"/>
              <a:gd name="connsiteY24" fmla="*/ 2234842 h 7196138"/>
              <a:gd name="connsiteX25" fmla="*/ 1198962 w 4933949"/>
              <a:gd name="connsiteY25" fmla="*/ 1615517 h 7196138"/>
              <a:gd name="connsiteX26" fmla="*/ 1198962 w 4933949"/>
              <a:gd name="connsiteY26" fmla="*/ 996191 h 7196138"/>
              <a:gd name="connsiteX27" fmla="*/ 1119911 w 4933949"/>
              <a:gd name="connsiteY27" fmla="*/ 378184 h 7196138"/>
              <a:gd name="connsiteX28" fmla="*/ 909109 w 4933949"/>
              <a:gd name="connsiteY28" fmla="*/ 305710 h 7196138"/>
              <a:gd name="connsiteX29" fmla="*/ 678543 w 4933949"/>
              <a:gd name="connsiteY29" fmla="*/ 305710 h 7196138"/>
              <a:gd name="connsiteX30" fmla="*/ 1842869 w 4933949"/>
              <a:gd name="connsiteY30" fmla="*/ 0 h 7196138"/>
              <a:gd name="connsiteX31" fmla="*/ 3073618 w 4933949"/>
              <a:gd name="connsiteY31" fmla="*/ 0 h 7196138"/>
              <a:gd name="connsiteX32" fmla="*/ 3114467 w 4933949"/>
              <a:gd name="connsiteY32" fmla="*/ 14495 h 7196138"/>
              <a:gd name="connsiteX33" fmla="*/ 3128962 w 4933949"/>
              <a:gd name="connsiteY33" fmla="*/ 54027 h 7196138"/>
              <a:gd name="connsiteX34" fmla="*/ 3128962 w 4933949"/>
              <a:gd name="connsiteY34" fmla="*/ 275402 h 7196138"/>
              <a:gd name="connsiteX35" fmla="*/ 3114467 w 4933949"/>
              <a:gd name="connsiteY35" fmla="*/ 314934 h 7196138"/>
              <a:gd name="connsiteX36" fmla="*/ 3073618 w 4933949"/>
              <a:gd name="connsiteY36" fmla="*/ 329429 h 7196138"/>
              <a:gd name="connsiteX37" fmla="*/ 2679620 w 4933949"/>
              <a:gd name="connsiteY37" fmla="*/ 329429 h 7196138"/>
              <a:gd name="connsiteX38" fmla="*/ 2679620 w 4933949"/>
              <a:gd name="connsiteY38" fmla="*/ 2558999 h 7196138"/>
              <a:gd name="connsiteX39" fmla="*/ 2665125 w 4933949"/>
              <a:gd name="connsiteY39" fmla="*/ 2598530 h 7196138"/>
              <a:gd name="connsiteX40" fmla="*/ 2625594 w 4933949"/>
              <a:gd name="connsiteY40" fmla="*/ 2613025 h 7196138"/>
              <a:gd name="connsiteX41" fmla="*/ 2290893 w 4933949"/>
              <a:gd name="connsiteY41" fmla="*/ 2613025 h 7196138"/>
              <a:gd name="connsiteX42" fmla="*/ 2250044 w 4933949"/>
              <a:gd name="connsiteY42" fmla="*/ 2598530 h 7196138"/>
              <a:gd name="connsiteX43" fmla="*/ 2235549 w 4933949"/>
              <a:gd name="connsiteY43" fmla="*/ 2558999 h 7196138"/>
              <a:gd name="connsiteX44" fmla="*/ 2235549 w 4933949"/>
              <a:gd name="connsiteY44" fmla="*/ 329429 h 7196138"/>
              <a:gd name="connsiteX45" fmla="*/ 1842869 w 4933949"/>
              <a:gd name="connsiteY45" fmla="*/ 329429 h 7196138"/>
              <a:gd name="connsiteX46" fmla="*/ 1802020 w 4933949"/>
              <a:gd name="connsiteY46" fmla="*/ 314934 h 7196138"/>
              <a:gd name="connsiteX47" fmla="*/ 1787525 w 4933949"/>
              <a:gd name="connsiteY47" fmla="*/ 275402 h 7196138"/>
              <a:gd name="connsiteX48" fmla="*/ 1787525 w 4933949"/>
              <a:gd name="connsiteY48" fmla="*/ 54027 h 7196138"/>
              <a:gd name="connsiteX49" fmla="*/ 1802020 w 4933949"/>
              <a:gd name="connsiteY49" fmla="*/ 14495 h 7196138"/>
              <a:gd name="connsiteX50" fmla="*/ 1842869 w 4933949"/>
              <a:gd name="connsiteY50" fmla="*/ 0 h 7196138"/>
              <a:gd name="connsiteX51" fmla="*/ 317544 w 4933949"/>
              <a:gd name="connsiteY51" fmla="*/ 0 h 7196138"/>
              <a:gd name="connsiteX52" fmla="*/ 972349 w 4933949"/>
              <a:gd name="connsiteY52" fmla="*/ 0 h 7196138"/>
              <a:gd name="connsiteX53" fmla="*/ 1476958 w 4933949"/>
              <a:gd name="connsiteY53" fmla="*/ 179209 h 7196138"/>
              <a:gd name="connsiteX54" fmla="*/ 1619250 w 4933949"/>
              <a:gd name="connsiteY54" fmla="*/ 1025181 h 7196138"/>
              <a:gd name="connsiteX55" fmla="*/ 1619250 w 4933949"/>
              <a:gd name="connsiteY55" fmla="*/ 1587845 h 7196138"/>
              <a:gd name="connsiteX56" fmla="*/ 1476958 w 4933949"/>
              <a:gd name="connsiteY56" fmla="*/ 2433816 h 7196138"/>
              <a:gd name="connsiteX57" fmla="*/ 972349 w 4933949"/>
              <a:gd name="connsiteY57" fmla="*/ 2613025 h 7196138"/>
              <a:gd name="connsiteX58" fmla="*/ 317544 w 4933949"/>
              <a:gd name="connsiteY58" fmla="*/ 2613025 h 7196138"/>
              <a:gd name="connsiteX59" fmla="*/ 278018 w 4933949"/>
              <a:gd name="connsiteY59" fmla="*/ 2598530 h 7196138"/>
              <a:gd name="connsiteX60" fmla="*/ 263525 w 4933949"/>
              <a:gd name="connsiteY60" fmla="*/ 2558999 h 7196138"/>
              <a:gd name="connsiteX61" fmla="*/ 263525 w 4933949"/>
              <a:gd name="connsiteY61" fmla="*/ 54027 h 7196138"/>
              <a:gd name="connsiteX62" fmla="*/ 278018 w 4933949"/>
              <a:gd name="connsiteY62" fmla="*/ 14495 h 7196138"/>
              <a:gd name="connsiteX63" fmla="*/ 317544 w 4933949"/>
              <a:gd name="connsiteY63" fmla="*/ 0 h 7196138"/>
              <a:gd name="connsiteX64" fmla="*/ 3359213 w 4933949"/>
              <a:gd name="connsiteY64" fmla="*/ 0 h 7196138"/>
              <a:gd name="connsiteX65" fmla="*/ 3664991 w 4933949"/>
              <a:gd name="connsiteY65" fmla="*/ 0 h 7196138"/>
              <a:gd name="connsiteX66" fmla="*/ 3705850 w 4933949"/>
              <a:gd name="connsiteY66" fmla="*/ 14497 h 7196138"/>
              <a:gd name="connsiteX67" fmla="*/ 3720348 w 4933949"/>
              <a:gd name="connsiteY67" fmla="*/ 54035 h 7196138"/>
              <a:gd name="connsiteX68" fmla="*/ 3720348 w 4933949"/>
              <a:gd name="connsiteY68" fmla="*/ 1903062 h 7196138"/>
              <a:gd name="connsiteX69" fmla="*/ 3798111 w 4933949"/>
              <a:gd name="connsiteY69" fmla="*/ 2279984 h 7196138"/>
              <a:gd name="connsiteX70" fmla="*/ 3976042 w 4933949"/>
              <a:gd name="connsiteY70" fmla="*/ 2349833 h 7196138"/>
              <a:gd name="connsiteX71" fmla="*/ 4163200 w 4933949"/>
              <a:gd name="connsiteY71" fmla="*/ 2279984 h 7196138"/>
              <a:gd name="connsiteX72" fmla="*/ 4240963 w 4933949"/>
              <a:gd name="connsiteY72" fmla="*/ 1903062 h 7196138"/>
              <a:gd name="connsiteX73" fmla="*/ 4240963 w 4933949"/>
              <a:gd name="connsiteY73" fmla="*/ 54035 h 7196138"/>
              <a:gd name="connsiteX74" fmla="*/ 4255461 w 4933949"/>
              <a:gd name="connsiteY74" fmla="*/ 14497 h 7196138"/>
              <a:gd name="connsiteX75" fmla="*/ 4295001 w 4933949"/>
              <a:gd name="connsiteY75" fmla="*/ 0 h 7196138"/>
              <a:gd name="connsiteX76" fmla="*/ 4602098 w 4933949"/>
              <a:gd name="connsiteY76" fmla="*/ 0 h 7196138"/>
              <a:gd name="connsiteX77" fmla="*/ 4641638 w 4933949"/>
              <a:gd name="connsiteY77" fmla="*/ 14497 h 7196138"/>
              <a:gd name="connsiteX78" fmla="*/ 4656136 w 4933949"/>
              <a:gd name="connsiteY78" fmla="*/ 54035 h 7196138"/>
              <a:gd name="connsiteX79" fmla="*/ 4656136 w 4933949"/>
              <a:gd name="connsiteY79" fmla="*/ 1904380 h 7196138"/>
              <a:gd name="connsiteX80" fmla="*/ 4507201 w 4933949"/>
              <a:gd name="connsiteY80" fmla="*/ 2459220 h 7196138"/>
              <a:gd name="connsiteX81" fmla="*/ 3981314 w 4933949"/>
              <a:gd name="connsiteY81" fmla="*/ 2646363 h 7196138"/>
              <a:gd name="connsiteX82" fmla="*/ 3447519 w 4933949"/>
              <a:gd name="connsiteY82" fmla="*/ 2459220 h 7196138"/>
              <a:gd name="connsiteX83" fmla="*/ 3305174 w 4933949"/>
              <a:gd name="connsiteY83" fmla="*/ 1904380 h 7196138"/>
              <a:gd name="connsiteX84" fmla="*/ 3305174 w 4933949"/>
              <a:gd name="connsiteY84" fmla="*/ 54035 h 7196138"/>
              <a:gd name="connsiteX85" fmla="*/ 3318354 w 4933949"/>
              <a:gd name="connsiteY85" fmla="*/ 14497 h 7196138"/>
              <a:gd name="connsiteX86" fmla="*/ 3359213 w 4933949"/>
              <a:gd name="connsiteY86" fmla="*/ 0 h 7196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4933949" h="7196138">
                <a:moveTo>
                  <a:pt x="1050029" y="6094413"/>
                </a:moveTo>
                <a:cubicBezTo>
                  <a:pt x="2409664" y="6623557"/>
                  <a:pt x="2524285" y="6623557"/>
                  <a:pt x="3883920" y="6094413"/>
                </a:cubicBezTo>
                <a:cubicBezTo>
                  <a:pt x="3883920" y="6094413"/>
                  <a:pt x="3883920" y="6094413"/>
                  <a:pt x="4933949" y="6645934"/>
                </a:cubicBezTo>
                <a:cubicBezTo>
                  <a:pt x="4933949" y="6645934"/>
                  <a:pt x="4933949" y="6645934"/>
                  <a:pt x="3883920" y="7196138"/>
                </a:cubicBezTo>
                <a:cubicBezTo>
                  <a:pt x="2524285" y="6668311"/>
                  <a:pt x="2409664" y="6668311"/>
                  <a:pt x="1050029" y="7196138"/>
                </a:cubicBezTo>
                <a:cubicBezTo>
                  <a:pt x="1050029" y="7196138"/>
                  <a:pt x="1050029" y="7196138"/>
                  <a:pt x="0" y="6645934"/>
                </a:cubicBezTo>
                <a:cubicBezTo>
                  <a:pt x="0" y="6645934"/>
                  <a:pt x="0" y="6645934"/>
                  <a:pt x="1050029" y="6094413"/>
                </a:cubicBezTo>
                <a:close/>
                <a:moveTo>
                  <a:pt x="1050029" y="4730750"/>
                </a:moveTo>
                <a:cubicBezTo>
                  <a:pt x="2409664" y="5260657"/>
                  <a:pt x="2524285" y="5260657"/>
                  <a:pt x="3883920" y="4730750"/>
                </a:cubicBezTo>
                <a:cubicBezTo>
                  <a:pt x="3883920" y="4730750"/>
                  <a:pt x="3883920" y="4730750"/>
                  <a:pt x="4933949" y="5283066"/>
                </a:cubicBezTo>
                <a:cubicBezTo>
                  <a:pt x="4933949" y="5283066"/>
                  <a:pt x="4933949" y="5283066"/>
                  <a:pt x="3883920" y="5834063"/>
                </a:cubicBezTo>
                <a:cubicBezTo>
                  <a:pt x="2524285" y="5305475"/>
                  <a:pt x="2409664" y="5305475"/>
                  <a:pt x="1050029" y="5834063"/>
                </a:cubicBezTo>
                <a:cubicBezTo>
                  <a:pt x="1050029" y="5834063"/>
                  <a:pt x="1050029" y="5834063"/>
                  <a:pt x="0" y="5283066"/>
                </a:cubicBezTo>
                <a:cubicBezTo>
                  <a:pt x="0" y="5283066"/>
                  <a:pt x="0" y="5283066"/>
                  <a:pt x="1050029" y="4730750"/>
                </a:cubicBezTo>
                <a:close/>
                <a:moveTo>
                  <a:pt x="1050029" y="3368675"/>
                </a:moveTo>
                <a:cubicBezTo>
                  <a:pt x="2409664" y="3898582"/>
                  <a:pt x="2524285" y="3898582"/>
                  <a:pt x="3883920" y="3368675"/>
                </a:cubicBezTo>
                <a:cubicBezTo>
                  <a:pt x="3883920" y="3368675"/>
                  <a:pt x="3883920" y="3368675"/>
                  <a:pt x="4933949" y="3920991"/>
                </a:cubicBezTo>
                <a:cubicBezTo>
                  <a:pt x="4933949" y="3920991"/>
                  <a:pt x="4933949" y="3920991"/>
                  <a:pt x="3883920" y="4471988"/>
                </a:cubicBezTo>
                <a:cubicBezTo>
                  <a:pt x="2524285" y="3943400"/>
                  <a:pt x="2409664" y="3943400"/>
                  <a:pt x="1050029" y="4471988"/>
                </a:cubicBezTo>
                <a:cubicBezTo>
                  <a:pt x="1050029" y="4471988"/>
                  <a:pt x="1050029" y="4471988"/>
                  <a:pt x="0" y="3920991"/>
                </a:cubicBezTo>
                <a:cubicBezTo>
                  <a:pt x="0" y="3920991"/>
                  <a:pt x="0" y="3920991"/>
                  <a:pt x="1050029" y="3368675"/>
                </a:cubicBezTo>
                <a:close/>
                <a:moveTo>
                  <a:pt x="678543" y="305710"/>
                </a:moveTo>
                <a:lnTo>
                  <a:pt x="678543" y="2307316"/>
                </a:lnTo>
                <a:cubicBezTo>
                  <a:pt x="678543" y="2307316"/>
                  <a:pt x="678543" y="2307316"/>
                  <a:pt x="909109" y="2307316"/>
                </a:cubicBezTo>
                <a:cubicBezTo>
                  <a:pt x="1011875" y="2307316"/>
                  <a:pt x="1072481" y="2291503"/>
                  <a:pt x="1119911" y="2234842"/>
                </a:cubicBezTo>
                <a:cubicBezTo>
                  <a:pt x="1192375" y="2147873"/>
                  <a:pt x="1198962" y="1971299"/>
                  <a:pt x="1198962" y="1615517"/>
                </a:cubicBezTo>
                <a:cubicBezTo>
                  <a:pt x="1198962" y="1615517"/>
                  <a:pt x="1198962" y="1615517"/>
                  <a:pt x="1198962" y="996191"/>
                </a:cubicBezTo>
                <a:cubicBezTo>
                  <a:pt x="1198962" y="641727"/>
                  <a:pt x="1192375" y="465153"/>
                  <a:pt x="1119911" y="378184"/>
                </a:cubicBezTo>
                <a:cubicBezTo>
                  <a:pt x="1072481" y="321522"/>
                  <a:pt x="1011875" y="305710"/>
                  <a:pt x="909109" y="305710"/>
                </a:cubicBezTo>
                <a:cubicBezTo>
                  <a:pt x="909109" y="305710"/>
                  <a:pt x="909109" y="305710"/>
                  <a:pt x="678543" y="305710"/>
                </a:cubicBezTo>
                <a:close/>
                <a:moveTo>
                  <a:pt x="1842869" y="0"/>
                </a:moveTo>
                <a:cubicBezTo>
                  <a:pt x="1842869" y="0"/>
                  <a:pt x="1842869" y="0"/>
                  <a:pt x="3073618" y="0"/>
                </a:cubicBezTo>
                <a:cubicBezTo>
                  <a:pt x="3093384" y="0"/>
                  <a:pt x="3105243" y="5271"/>
                  <a:pt x="3114467" y="14495"/>
                </a:cubicBezTo>
                <a:cubicBezTo>
                  <a:pt x="3122374" y="22401"/>
                  <a:pt x="3128962" y="34261"/>
                  <a:pt x="3128962" y="54027"/>
                </a:cubicBezTo>
                <a:cubicBezTo>
                  <a:pt x="3128962" y="54027"/>
                  <a:pt x="3128962" y="54027"/>
                  <a:pt x="3128962" y="275402"/>
                </a:cubicBezTo>
                <a:cubicBezTo>
                  <a:pt x="3128962" y="295168"/>
                  <a:pt x="3122374" y="307028"/>
                  <a:pt x="3114467" y="314934"/>
                </a:cubicBezTo>
                <a:cubicBezTo>
                  <a:pt x="3105243" y="324158"/>
                  <a:pt x="3093384" y="329429"/>
                  <a:pt x="3073618" y="329429"/>
                </a:cubicBezTo>
                <a:cubicBezTo>
                  <a:pt x="3073618" y="329429"/>
                  <a:pt x="3073618" y="329429"/>
                  <a:pt x="2679620" y="329429"/>
                </a:cubicBezTo>
                <a:cubicBezTo>
                  <a:pt x="2679620" y="329429"/>
                  <a:pt x="2679620" y="329429"/>
                  <a:pt x="2679620" y="2558999"/>
                </a:cubicBezTo>
                <a:cubicBezTo>
                  <a:pt x="2679620" y="2578765"/>
                  <a:pt x="2674349" y="2590624"/>
                  <a:pt x="2665125" y="2598530"/>
                </a:cubicBezTo>
                <a:cubicBezTo>
                  <a:pt x="2657219" y="2607755"/>
                  <a:pt x="2645360" y="2613025"/>
                  <a:pt x="2625594" y="2613025"/>
                </a:cubicBezTo>
                <a:cubicBezTo>
                  <a:pt x="2625594" y="2613025"/>
                  <a:pt x="2625594" y="2613025"/>
                  <a:pt x="2290893" y="2613025"/>
                </a:cubicBezTo>
                <a:cubicBezTo>
                  <a:pt x="2271128" y="2613025"/>
                  <a:pt x="2259268" y="2607755"/>
                  <a:pt x="2250044" y="2598530"/>
                </a:cubicBezTo>
                <a:cubicBezTo>
                  <a:pt x="2240820" y="2590624"/>
                  <a:pt x="2235549" y="2578765"/>
                  <a:pt x="2235549" y="2558999"/>
                </a:cubicBezTo>
                <a:cubicBezTo>
                  <a:pt x="2235549" y="2558999"/>
                  <a:pt x="2235549" y="2558999"/>
                  <a:pt x="2235549" y="329429"/>
                </a:cubicBezTo>
                <a:cubicBezTo>
                  <a:pt x="2235549" y="329429"/>
                  <a:pt x="2235549" y="329429"/>
                  <a:pt x="1842869" y="329429"/>
                </a:cubicBezTo>
                <a:cubicBezTo>
                  <a:pt x="1823104" y="329429"/>
                  <a:pt x="1811244" y="324158"/>
                  <a:pt x="1802020" y="314934"/>
                </a:cubicBezTo>
                <a:cubicBezTo>
                  <a:pt x="1792796" y="307028"/>
                  <a:pt x="1787525" y="295168"/>
                  <a:pt x="1787525" y="275402"/>
                </a:cubicBezTo>
                <a:cubicBezTo>
                  <a:pt x="1787525" y="275402"/>
                  <a:pt x="1787525" y="275402"/>
                  <a:pt x="1787525" y="54027"/>
                </a:cubicBezTo>
                <a:cubicBezTo>
                  <a:pt x="1787525" y="34261"/>
                  <a:pt x="1792796" y="22401"/>
                  <a:pt x="1802020" y="14495"/>
                </a:cubicBezTo>
                <a:cubicBezTo>
                  <a:pt x="1811244" y="5271"/>
                  <a:pt x="1823104" y="0"/>
                  <a:pt x="1842869" y="0"/>
                </a:cubicBezTo>
                <a:close/>
                <a:moveTo>
                  <a:pt x="317544" y="0"/>
                </a:moveTo>
                <a:cubicBezTo>
                  <a:pt x="317544" y="0"/>
                  <a:pt x="317544" y="0"/>
                  <a:pt x="972349" y="0"/>
                </a:cubicBezTo>
                <a:cubicBezTo>
                  <a:pt x="1226630" y="0"/>
                  <a:pt x="1382097" y="57980"/>
                  <a:pt x="1476958" y="179209"/>
                </a:cubicBezTo>
                <a:cubicBezTo>
                  <a:pt x="1615298" y="345241"/>
                  <a:pt x="1619250" y="614055"/>
                  <a:pt x="1619250" y="1025181"/>
                </a:cubicBezTo>
                <a:cubicBezTo>
                  <a:pt x="1619250" y="1025181"/>
                  <a:pt x="1619250" y="1025181"/>
                  <a:pt x="1619250" y="1587845"/>
                </a:cubicBezTo>
                <a:cubicBezTo>
                  <a:pt x="1619250" y="1998971"/>
                  <a:pt x="1615298" y="2267784"/>
                  <a:pt x="1476958" y="2433816"/>
                </a:cubicBezTo>
                <a:cubicBezTo>
                  <a:pt x="1382097" y="2555046"/>
                  <a:pt x="1226630" y="2613025"/>
                  <a:pt x="972349" y="2613025"/>
                </a:cubicBezTo>
                <a:cubicBezTo>
                  <a:pt x="972349" y="2613025"/>
                  <a:pt x="972349" y="2613025"/>
                  <a:pt x="317544" y="2613025"/>
                </a:cubicBezTo>
                <a:cubicBezTo>
                  <a:pt x="297781" y="2613025"/>
                  <a:pt x="285923" y="2607755"/>
                  <a:pt x="278018" y="2598530"/>
                </a:cubicBezTo>
                <a:cubicBezTo>
                  <a:pt x="268795" y="2590624"/>
                  <a:pt x="263525" y="2578765"/>
                  <a:pt x="263525" y="2558999"/>
                </a:cubicBezTo>
                <a:cubicBezTo>
                  <a:pt x="263525" y="2558999"/>
                  <a:pt x="263525" y="2558999"/>
                  <a:pt x="263525" y="54027"/>
                </a:cubicBezTo>
                <a:cubicBezTo>
                  <a:pt x="263525" y="34261"/>
                  <a:pt x="268795" y="22401"/>
                  <a:pt x="278018" y="14495"/>
                </a:cubicBezTo>
                <a:cubicBezTo>
                  <a:pt x="285923" y="5271"/>
                  <a:pt x="297781" y="0"/>
                  <a:pt x="317544" y="0"/>
                </a:cubicBezTo>
                <a:close/>
                <a:moveTo>
                  <a:pt x="3359213" y="0"/>
                </a:moveTo>
                <a:cubicBezTo>
                  <a:pt x="3359213" y="0"/>
                  <a:pt x="3359213" y="0"/>
                  <a:pt x="3664991" y="0"/>
                </a:cubicBezTo>
                <a:cubicBezTo>
                  <a:pt x="3684762" y="0"/>
                  <a:pt x="3696624" y="5272"/>
                  <a:pt x="3705850" y="14497"/>
                </a:cubicBezTo>
                <a:cubicBezTo>
                  <a:pt x="3715076" y="22405"/>
                  <a:pt x="3720348" y="34266"/>
                  <a:pt x="3720348" y="54035"/>
                </a:cubicBezTo>
                <a:cubicBezTo>
                  <a:pt x="3720348" y="54035"/>
                  <a:pt x="3720348" y="54035"/>
                  <a:pt x="3720348" y="1903062"/>
                </a:cubicBezTo>
                <a:cubicBezTo>
                  <a:pt x="3720348" y="2103384"/>
                  <a:pt x="3738800" y="2214089"/>
                  <a:pt x="3798111" y="2279984"/>
                </a:cubicBezTo>
                <a:cubicBezTo>
                  <a:pt x="3841605" y="2328747"/>
                  <a:pt x="3899597" y="2349833"/>
                  <a:pt x="3976042" y="2349833"/>
                </a:cubicBezTo>
                <a:cubicBezTo>
                  <a:pt x="4060395" y="2349833"/>
                  <a:pt x="4121023" y="2326111"/>
                  <a:pt x="4163200" y="2279984"/>
                </a:cubicBezTo>
                <a:cubicBezTo>
                  <a:pt x="4226464" y="2211453"/>
                  <a:pt x="4240963" y="2096795"/>
                  <a:pt x="4240963" y="1903062"/>
                </a:cubicBezTo>
                <a:cubicBezTo>
                  <a:pt x="4240963" y="1903062"/>
                  <a:pt x="4240963" y="1903062"/>
                  <a:pt x="4240963" y="54035"/>
                </a:cubicBezTo>
                <a:cubicBezTo>
                  <a:pt x="4240963" y="34266"/>
                  <a:pt x="4246235" y="22405"/>
                  <a:pt x="4255461" y="14497"/>
                </a:cubicBezTo>
                <a:cubicBezTo>
                  <a:pt x="4263369" y="5272"/>
                  <a:pt x="4276549" y="0"/>
                  <a:pt x="4295001" y="0"/>
                </a:cubicBezTo>
                <a:cubicBezTo>
                  <a:pt x="4295001" y="0"/>
                  <a:pt x="4295001" y="0"/>
                  <a:pt x="4602098" y="0"/>
                </a:cubicBezTo>
                <a:cubicBezTo>
                  <a:pt x="4621868" y="0"/>
                  <a:pt x="4633730" y="5272"/>
                  <a:pt x="4641638" y="14497"/>
                </a:cubicBezTo>
                <a:cubicBezTo>
                  <a:pt x="4650864" y="22405"/>
                  <a:pt x="4656136" y="34266"/>
                  <a:pt x="4656136" y="54035"/>
                </a:cubicBezTo>
                <a:cubicBezTo>
                  <a:pt x="4656136" y="54035"/>
                  <a:pt x="4656136" y="54035"/>
                  <a:pt x="4656136" y="1904380"/>
                </a:cubicBezTo>
                <a:cubicBezTo>
                  <a:pt x="4656136" y="2153465"/>
                  <a:pt x="4627140" y="2319521"/>
                  <a:pt x="4507201" y="2459220"/>
                </a:cubicBezTo>
                <a:cubicBezTo>
                  <a:pt x="4405714" y="2577832"/>
                  <a:pt x="4239645" y="2646363"/>
                  <a:pt x="3981314" y="2646363"/>
                </a:cubicBezTo>
                <a:cubicBezTo>
                  <a:pt x="3726938" y="2646363"/>
                  <a:pt x="3559550" y="2581786"/>
                  <a:pt x="3447519" y="2459220"/>
                </a:cubicBezTo>
                <a:cubicBezTo>
                  <a:pt x="3340760" y="2341926"/>
                  <a:pt x="3305174" y="2173233"/>
                  <a:pt x="3305174" y="1904380"/>
                </a:cubicBezTo>
                <a:cubicBezTo>
                  <a:pt x="3305174" y="1904380"/>
                  <a:pt x="3305174" y="1904380"/>
                  <a:pt x="3305174" y="54035"/>
                </a:cubicBezTo>
                <a:cubicBezTo>
                  <a:pt x="3305174" y="34266"/>
                  <a:pt x="3310446" y="22405"/>
                  <a:pt x="3318354" y="14497"/>
                </a:cubicBezTo>
                <a:cubicBezTo>
                  <a:pt x="3327580" y="5272"/>
                  <a:pt x="3339442" y="0"/>
                  <a:pt x="3359213" y="0"/>
                </a:cubicBezTo>
                <a:close/>
              </a:path>
            </a:pathLst>
          </a:custGeom>
          <a:solidFill>
            <a:srgbClr val="99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GB">
              <a:latin typeface="Arial" panose="020B0604020202020204" pitchFamily="34" charset="0"/>
            </a:endParaRPr>
          </a:p>
        </p:txBody>
      </p:sp>
      <p:sp>
        <p:nvSpPr>
          <p:cNvPr id="11" name="Bottom bar">
            <a:extLst>
              <a:ext uri="{FF2B5EF4-FFF2-40B4-BE49-F238E27FC236}">
                <a16:creationId xmlns:a16="http://schemas.microsoft.com/office/drawing/2014/main" id="{FFFFD011-0D94-46EE-B45C-787FE82C3B5E}"/>
              </a:ext>
            </a:extLst>
          </p:cNvPr>
          <p:cNvSpPr/>
          <p:nvPr userDrawn="1"/>
        </p:nvSpPr>
        <p:spPr bwMode="auto">
          <a:xfrm>
            <a:off x="0" y="6541200"/>
            <a:ext cx="12193200" cy="316800"/>
          </a:xfrm>
          <a:prstGeom prst="rect">
            <a:avLst/>
          </a:prstGeom>
          <a:solidFill>
            <a:srgbClr val="99000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0000" tIns="46800" rIns="90000" bIns="4680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600" b="0" i="0" u="none" strike="noStrike" cap="none" normalizeH="0" baseline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  <p:sp>
        <p:nvSpPr>
          <p:cNvPr id="3" name="FLD_Presentation Title"/>
          <p:cNvSpPr>
            <a:spLocks noGrp="1"/>
          </p:cNvSpPr>
          <p:nvPr>
            <p:ph type="ftr" sz="quarter" idx="3"/>
          </p:nvPr>
        </p:nvSpPr>
        <p:spPr>
          <a:xfrm>
            <a:off x="0" y="6912000"/>
            <a:ext cx="0" cy="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spcBef>
                <a:spcPts val="0"/>
              </a:spcBef>
              <a:defRPr sz="700" b="0">
                <a:noFill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11506450" y="6541200"/>
            <a:ext cx="432600" cy="316800"/>
          </a:xfrm>
          <a:prstGeom prst="rect">
            <a:avLst/>
          </a:prstGeom>
        </p:spPr>
        <p:txBody>
          <a:bodyPr vert="horz" lIns="0" tIns="0" rIns="0" bIns="0" rtlCol="0" anchor="ctr" anchorCtr="0"/>
          <a:lstStyle>
            <a:lvl1pPr algn="l">
              <a:defRPr sz="700" b="1">
                <a:solidFill>
                  <a:schemeClr val="bg1"/>
                </a:solidFill>
                <a:latin typeface="+mn-lt"/>
              </a:defRPr>
            </a:lvl1pPr>
          </a:lstStyle>
          <a:p>
            <a:fld id="{103EA872-A674-449B-A120-B97244F8E91D}" type="slidenum">
              <a:rPr lang="en-GB" smtClean="0"/>
              <a:pPr/>
              <a:t>‹nr.›</a:t>
            </a:fld>
            <a:endParaRPr lang="en-GB"/>
          </a:p>
        </p:txBody>
      </p:sp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774726" y="426127"/>
            <a:ext cx="9312374" cy="9727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da-DK"/>
              <a:t>Klik for at redigere titeltypografien i masteren</a:t>
            </a:r>
            <a:endParaRPr lang="en-GB"/>
          </a:p>
        </p:txBody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774726" y="1706328"/>
            <a:ext cx="9312374" cy="4545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GB"/>
          </a:p>
        </p:txBody>
      </p:sp>
      <p:sp>
        <p:nvSpPr>
          <p:cNvPr id="113676" name="text" descr="{&quot;templafy&quot;:{&quot;id&quot;:&quot;2fce62a0-f28a-44e1-a519-0cbe37b25f7a&quot;}}" title="UserProfile.Offices.Workarea_{{DocumentLanguage}}"/>
          <p:cNvSpPr>
            <a:spLocks noChangeArrowheads="1"/>
          </p:cNvSpPr>
          <p:nvPr/>
        </p:nvSpPr>
        <p:spPr bwMode="auto">
          <a:xfrm>
            <a:off x="1774726" y="6541200"/>
            <a:ext cx="3397071" cy="31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 anchorCtr="0"/>
          <a:lstStyle/>
          <a:p>
            <a:pPr algn="l" eaLnBrk="0" hangingPunct="0">
              <a:spcBef>
                <a:spcPct val="0"/>
              </a:spcBef>
            </a:pPr>
            <a:r>
              <a:rPr lang="en-GB" sz="700" b="1">
                <a:solidFill>
                  <a:schemeClr val="bg1"/>
                </a:solidFill>
                <a:latin typeface="+mn-lt"/>
              </a:rPr>
              <a:t>DTU</a:t>
            </a:r>
          </a:p>
        </p:txBody>
      </p:sp>
      <p:sp>
        <p:nvSpPr>
          <p:cNvPr id="5" name="date" descr="{&quot;templafy&quot;:{&quot;id&quot;:&quot;58465eeb-cfe0-4970-97ec-88179dc0a9c2&quot;}}" title="Form.Date">
            <a:extLst>
              <a:ext uri="{FF2B5EF4-FFF2-40B4-BE49-F238E27FC236}">
                <a16:creationId xmlns:a16="http://schemas.microsoft.com/office/drawing/2014/main" id="{792B975C-625D-4095-8E1D-63F20A11B57C}"/>
              </a:ext>
            </a:extLst>
          </p:cNvPr>
          <p:cNvSpPr/>
          <p:nvPr userDrawn="1"/>
        </p:nvSpPr>
        <p:spPr bwMode="auto">
          <a:xfrm>
            <a:off x="251363" y="6541200"/>
            <a:ext cx="1104013" cy="3168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7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+mn-lt"/>
                <a:ea typeface="ＭＳ Ｐゴシック" pitchFamily="-80" charset="-128"/>
              </a:rPr>
              <a:t>Date</a:t>
            </a:r>
          </a:p>
        </p:txBody>
      </p:sp>
      <p:sp>
        <p:nvSpPr>
          <p:cNvPr id="7" name="text" descr="{&quot;templafy&quot;:{&quot;id&quot;:&quot;5020bdfb-1912-4d6d-a5c3-71b7da283692&quot;}}" title="Form.PresentationTitle">
            <a:extLst>
              <a:ext uri="{FF2B5EF4-FFF2-40B4-BE49-F238E27FC236}">
                <a16:creationId xmlns:a16="http://schemas.microsoft.com/office/drawing/2014/main" id="{06B09BDB-1C7D-4F8A-8F1B-82D88054A428}"/>
              </a:ext>
            </a:extLst>
          </p:cNvPr>
          <p:cNvSpPr txBox="1"/>
          <p:nvPr userDrawn="1"/>
        </p:nvSpPr>
        <p:spPr>
          <a:xfrm>
            <a:off x="5591149" y="6541200"/>
            <a:ext cx="5495949" cy="3168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/>
          <a:p>
            <a:pPr algn="r"/>
            <a:r>
              <a:rPr lang="en-GB" sz="700">
                <a:solidFill>
                  <a:schemeClr val="bg1"/>
                </a:solidFill>
                <a:latin typeface="+mn-lt"/>
              </a:rPr>
              <a:t>Title</a:t>
            </a:r>
          </a:p>
        </p:txBody>
      </p:sp>
      <p:sp>
        <p:nvSpPr>
          <p:cNvPr id="2" name="Top bar">
            <a:extLst>
              <a:ext uri="{FF2B5EF4-FFF2-40B4-BE49-F238E27FC236}">
                <a16:creationId xmlns:a16="http://schemas.microsoft.com/office/drawing/2014/main" id="{35912424-89BF-4A93-9096-3282916C71FE}"/>
              </a:ext>
            </a:extLst>
          </p:cNvPr>
          <p:cNvSpPr/>
          <p:nvPr userDrawn="1"/>
        </p:nvSpPr>
        <p:spPr bwMode="auto">
          <a:xfrm>
            <a:off x="0" y="0"/>
            <a:ext cx="12193200" cy="50400"/>
          </a:xfrm>
          <a:prstGeom prst="rect">
            <a:avLst/>
          </a:prstGeom>
          <a:solidFill>
            <a:srgbClr val="99000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0000" tIns="46800" rIns="90000" bIns="4680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600" b="0" i="0" u="none" strike="noStrike" cap="none" normalizeH="0" baseline="0" err="1">
              <a:ln>
                <a:noFill/>
              </a:ln>
              <a:solidFill>
                <a:srgbClr val="FFFFFF"/>
              </a:solidFill>
              <a:effectLst/>
              <a:latin typeface="+mn-lt"/>
              <a:ea typeface="ＭＳ Ｐゴシック" pitchFamily="-8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54702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71" r:id="rId2"/>
    <p:sldLayoutId id="2147483664" r:id="rId3"/>
    <p:sldLayoutId id="2147483677" r:id="rId4"/>
    <p:sldLayoutId id="2147483672" r:id="rId5"/>
    <p:sldLayoutId id="2147483673" r:id="rId6"/>
    <p:sldLayoutId id="2147483676" r:id="rId7"/>
    <p:sldLayoutId id="2147483666" r:id="rId8"/>
    <p:sldLayoutId id="2147483667" r:id="rId9"/>
    <p:sldLayoutId id="2147483668" r:id="rId10"/>
    <p:sldLayoutId id="2147483669" r:id="rId11"/>
  </p:sldLayoutIdLst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3000" b="1">
          <a:solidFill>
            <a:srgbClr val="000000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Verdana" pitchFamily="34" charset="0"/>
          <a:ea typeface="ＭＳ Ｐゴシック" pitchFamily="-80" charset="-128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Verdana" pitchFamily="34" charset="0"/>
          <a:ea typeface="ＭＳ Ｐゴシック" pitchFamily="-80" charset="-128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Verdana" pitchFamily="34" charset="0"/>
          <a:ea typeface="ＭＳ Ｐゴシック" pitchFamily="-80" charset="-128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Verdana" pitchFamily="34" charset="0"/>
          <a:ea typeface="ＭＳ Ｐゴシック" pitchFamily="-80" charset="-128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Verdana" pitchFamily="34" charset="0"/>
          <a:ea typeface="ＭＳ Ｐゴシック" pitchFamily="-80" charset="-128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Verdana" pitchFamily="34" charset="0"/>
          <a:ea typeface="ＭＳ Ｐゴシック" pitchFamily="-80" charset="-128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Verdana" pitchFamily="34" charset="0"/>
          <a:ea typeface="ＭＳ Ｐゴシック" pitchFamily="-80" charset="-128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Verdana" pitchFamily="34" charset="0"/>
          <a:ea typeface="ＭＳ Ｐゴシック" pitchFamily="-80" charset="-128"/>
        </a:defRPr>
      </a:lvl9pPr>
    </p:titleStyle>
    <p:bodyStyle>
      <a:lvl1pPr marL="198000" indent="-198000" algn="l" rtl="0" eaLnBrk="1" fontAlgn="base" hangingPunct="1">
        <a:spcBef>
          <a:spcPct val="20000"/>
        </a:spcBef>
        <a:spcAft>
          <a:spcPct val="0"/>
        </a:spcAft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1pPr>
      <a:lvl2pPr marL="414000" indent="-198000" algn="l" rtl="0" eaLnBrk="1" fontAlgn="base" hangingPunct="1">
        <a:spcBef>
          <a:spcPct val="20000"/>
        </a:spcBef>
        <a:spcAft>
          <a:spcPct val="0"/>
        </a:spcAft>
        <a:buChar char="–"/>
        <a:defRPr sz="1800">
          <a:solidFill>
            <a:schemeClr val="tx1"/>
          </a:solidFill>
          <a:latin typeface="+mn-lt"/>
          <a:ea typeface="+mn-ea"/>
        </a:defRPr>
      </a:lvl2pPr>
      <a:lvl3pPr marL="615600" indent="-198000" algn="l" rtl="0" eaLnBrk="1" fontAlgn="base" hangingPunct="1">
        <a:spcBef>
          <a:spcPct val="20000"/>
        </a:spcBef>
        <a:spcAft>
          <a:spcPct val="0"/>
        </a:spcAft>
        <a:buChar char="•"/>
        <a:defRPr sz="1800">
          <a:solidFill>
            <a:schemeClr val="tx1"/>
          </a:solidFill>
          <a:latin typeface="+mn-lt"/>
          <a:ea typeface="+mn-ea"/>
        </a:defRPr>
      </a:lvl3pPr>
      <a:lvl4pPr marL="828000" indent="-198000" algn="l" rtl="0" eaLnBrk="1" fontAlgn="base" hangingPunct="1">
        <a:spcBef>
          <a:spcPct val="20000"/>
        </a:spcBef>
        <a:spcAft>
          <a:spcPct val="0"/>
        </a:spcAft>
        <a:buChar char="–"/>
        <a:defRPr sz="1800">
          <a:solidFill>
            <a:schemeClr val="tx1"/>
          </a:solidFill>
          <a:latin typeface="+mn-lt"/>
          <a:ea typeface="+mn-ea"/>
        </a:defRPr>
      </a:lvl4pPr>
      <a:lvl5pPr marL="1026000" indent="-198000" algn="l" rtl="0" eaLnBrk="1" fontAlgn="base" hangingPunct="1">
        <a:spcBef>
          <a:spcPct val="20000"/>
        </a:spcBef>
        <a:spcAft>
          <a:spcPct val="0"/>
        </a:spcAft>
        <a:buChar char="»"/>
        <a:defRPr sz="1800">
          <a:solidFill>
            <a:schemeClr val="tx1"/>
          </a:solidFill>
          <a:latin typeface="+mn-lt"/>
          <a:ea typeface="+mn-ea"/>
        </a:defRPr>
      </a:lvl5pPr>
      <a:lvl6pPr marL="1026000" indent="-198000" algn="l" rtl="0" eaLnBrk="1" fontAlgn="base" hangingPunct="1">
        <a:spcBef>
          <a:spcPct val="20000"/>
        </a:spcBef>
        <a:spcAft>
          <a:spcPct val="0"/>
        </a:spcAft>
        <a:buChar char="»"/>
        <a:defRPr sz="1800">
          <a:solidFill>
            <a:schemeClr val="tx1"/>
          </a:solidFill>
          <a:latin typeface="+mn-lt"/>
          <a:ea typeface="+mn-ea"/>
        </a:defRPr>
      </a:lvl6pPr>
      <a:lvl7pPr marL="1026000" indent="-198000" algn="l" rtl="0" eaLnBrk="1" fontAlgn="base" hangingPunct="1">
        <a:spcBef>
          <a:spcPct val="20000"/>
        </a:spcBef>
        <a:spcAft>
          <a:spcPct val="0"/>
        </a:spcAft>
        <a:buChar char="»"/>
        <a:defRPr sz="1800">
          <a:solidFill>
            <a:schemeClr val="tx1"/>
          </a:solidFill>
          <a:latin typeface="+mn-lt"/>
          <a:ea typeface="+mn-ea"/>
        </a:defRPr>
      </a:lvl7pPr>
      <a:lvl8pPr marL="1026000" indent="-198000" algn="l" rtl="0" eaLnBrk="1" fontAlgn="base" hangingPunct="1">
        <a:spcBef>
          <a:spcPct val="20000"/>
        </a:spcBef>
        <a:spcAft>
          <a:spcPct val="0"/>
        </a:spcAft>
        <a:buChar char="»"/>
        <a:defRPr sz="1800">
          <a:solidFill>
            <a:schemeClr val="tx1"/>
          </a:solidFill>
          <a:latin typeface="+mn-lt"/>
          <a:ea typeface="+mn-ea"/>
        </a:defRPr>
      </a:lvl8pPr>
      <a:lvl9pPr marL="1026000" indent="-198000" algn="l" rtl="0" eaLnBrk="1" fontAlgn="base" hangingPunct="1">
        <a:spcBef>
          <a:spcPct val="20000"/>
        </a:spcBef>
        <a:spcAft>
          <a:spcPct val="0"/>
        </a:spcAft>
        <a:buChar char="»"/>
        <a:defRPr sz="18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da-D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68" userDrawn="1">
          <p15:clr>
            <a:srgbClr val="F26B43"/>
          </p15:clr>
        </p15:guide>
        <p15:guide id="4" orient="horz" pos="881" userDrawn="1">
          <p15:clr>
            <a:srgbClr val="F26B43"/>
          </p15:clr>
        </p15:guide>
        <p15:guide id="5" orient="horz" pos="1074" userDrawn="1">
          <p15:clr>
            <a:srgbClr val="F26B43"/>
          </p15:clr>
        </p15:guide>
        <p15:guide id="6" orient="horz" pos="393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88328-6CA4-3406-9C1D-2E1FB53CDA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5D8845-81F0-5C4E-E53C-705DEF09F1C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BD6AB89-FAA2-4325-9609-F25838309C03}" type="slidenum">
              <a:rPr kumimoji="0" lang="en-GB" sz="7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7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ＭＳ Ｐゴシック" pitchFamily="-80" charset="-128"/>
              <a:cs typeface="+mn-cs"/>
            </a:endParaRPr>
          </a:p>
        </p:txBody>
      </p:sp>
      <p:sp>
        <p:nvSpPr>
          <p:cNvPr id="3" name="Rektangel 2">
            <a:extLst>
              <a:ext uri="{FF2B5EF4-FFF2-40B4-BE49-F238E27FC236}">
                <a16:creationId xmlns:a16="http://schemas.microsoft.com/office/drawing/2014/main" id="{E0C013E7-99A7-D7E6-AC00-14BE81DCF0A6}"/>
              </a:ext>
            </a:extLst>
          </p:cNvPr>
          <p:cNvSpPr/>
          <p:nvPr/>
        </p:nvSpPr>
        <p:spPr bwMode="auto">
          <a:xfrm>
            <a:off x="5935335" y="1855876"/>
            <a:ext cx="3097213" cy="936625"/>
          </a:xfrm>
          <a:prstGeom prst="rect">
            <a:avLst/>
          </a:prstGeom>
          <a:solidFill>
            <a:schemeClr val="accent1">
              <a:lumMod val="5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a-DK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IT-direktør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a-DK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Mads Henrik Bang</a:t>
            </a:r>
          </a:p>
        </p:txBody>
      </p:sp>
      <p:sp>
        <p:nvSpPr>
          <p:cNvPr id="7" name="Rektangel 6">
            <a:extLst>
              <a:ext uri="{FF2B5EF4-FFF2-40B4-BE49-F238E27FC236}">
                <a16:creationId xmlns:a16="http://schemas.microsoft.com/office/drawing/2014/main" id="{12851078-C0B7-5B71-A4DD-E7B5AFE85F1C}"/>
              </a:ext>
            </a:extLst>
          </p:cNvPr>
          <p:cNvSpPr/>
          <p:nvPr/>
        </p:nvSpPr>
        <p:spPr bwMode="auto">
          <a:xfrm>
            <a:off x="3621197" y="5309963"/>
            <a:ext cx="2232025" cy="935037"/>
          </a:xfrm>
          <a:prstGeom prst="rect">
            <a:avLst/>
          </a:prstGeom>
          <a:solidFill>
            <a:srgbClr val="BC000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da-DK" dirty="0">
                <a:solidFill>
                  <a:srgbClr val="FFFFFF"/>
                </a:solidFill>
                <a:latin typeface="Arial"/>
                <a:ea typeface="ＭＳ Ｐゴシック"/>
              </a:rPr>
              <a:t>IT- Forretningsløsninger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da-DK" sz="1400" dirty="0">
                <a:solidFill>
                  <a:srgbClr val="FFFFFF"/>
                </a:solidFill>
                <a:latin typeface="Arial"/>
              </a:rPr>
              <a:t>C</a:t>
            </a:r>
            <a:r>
              <a:rPr kumimoji="0" lang="da-DK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arsten</a:t>
            </a:r>
            <a:r>
              <a:rPr kumimoji="0" lang="da-DK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 Vejleaa</a:t>
            </a:r>
          </a:p>
        </p:txBody>
      </p:sp>
      <p:sp>
        <p:nvSpPr>
          <p:cNvPr id="8" name="Rektangel 7">
            <a:extLst>
              <a:ext uri="{FF2B5EF4-FFF2-40B4-BE49-F238E27FC236}">
                <a16:creationId xmlns:a16="http://schemas.microsoft.com/office/drawing/2014/main" id="{AD2F26D5-30B0-46B1-EED2-D6903EE907F7}"/>
              </a:ext>
            </a:extLst>
          </p:cNvPr>
          <p:cNvSpPr/>
          <p:nvPr/>
        </p:nvSpPr>
        <p:spPr bwMode="auto">
          <a:xfrm>
            <a:off x="6367928" y="5309963"/>
            <a:ext cx="2232025" cy="935037"/>
          </a:xfrm>
          <a:prstGeom prst="rect">
            <a:avLst/>
          </a:prstGeom>
          <a:solidFill>
            <a:srgbClr val="BC000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/>
                <a:cs typeface="+mn-cs"/>
              </a:rPr>
              <a:t>IT-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/>
                <a:cs typeface="+mn-cs"/>
              </a:rPr>
              <a:t>Infrastrukturservice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990000">
                  <a:lumMod val="40000"/>
                  <a:lumOff val="60000"/>
                </a:srgbClr>
              </a:solidFill>
              <a:effectLst/>
              <a:uLnTx/>
              <a:uFillTx/>
              <a:latin typeface="Arial"/>
              <a:ea typeface="ＭＳ Ｐゴシック"/>
              <a:cs typeface="+mn-cs"/>
            </a:endParaRPr>
          </a:p>
          <a:p>
            <a:pPr algn="ctr">
              <a:spcBef>
                <a:spcPts val="600"/>
              </a:spcBef>
              <a:defRPr/>
            </a:pPr>
            <a:r>
              <a:rPr kumimoji="0" lang="da-DK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/>
                <a:cs typeface="+mn-cs"/>
              </a:rPr>
              <a:t>Huss</a:t>
            </a:r>
            <a:r>
              <a:rPr lang="da-DK" sz="1400" dirty="0" err="1">
                <a:solidFill>
                  <a:srgbClr val="FFFFFF"/>
                </a:solidFill>
                <a:latin typeface="Arial"/>
                <a:ea typeface="ＭＳ Ｐゴシック"/>
              </a:rPr>
              <a:t>ein</a:t>
            </a:r>
            <a:r>
              <a:rPr lang="da-DK" sz="1400">
                <a:solidFill>
                  <a:srgbClr val="FFFFFF"/>
                </a:solidFill>
                <a:latin typeface="Arial"/>
                <a:ea typeface="ＭＳ Ｐゴシック"/>
              </a:rPr>
              <a:t> Isak</a:t>
            </a:r>
            <a:endParaRPr lang="da-DK" sz="1400" dirty="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10" name="Rektangel 9">
            <a:extLst>
              <a:ext uri="{FF2B5EF4-FFF2-40B4-BE49-F238E27FC236}">
                <a16:creationId xmlns:a16="http://schemas.microsoft.com/office/drawing/2014/main" id="{263C3589-F4A6-AF2E-B64B-6F799E6E7738}"/>
              </a:ext>
            </a:extLst>
          </p:cNvPr>
          <p:cNvSpPr/>
          <p:nvPr/>
        </p:nvSpPr>
        <p:spPr bwMode="auto">
          <a:xfrm>
            <a:off x="9114659" y="5309963"/>
            <a:ext cx="2232025" cy="935037"/>
          </a:xfrm>
          <a:prstGeom prst="rect">
            <a:avLst/>
          </a:prstGeom>
          <a:solidFill>
            <a:srgbClr val="BC0000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a-DK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/>
                <a:cs typeface="Arial"/>
              </a:rPr>
              <a:t>Cyber</a:t>
            </a:r>
            <a:r>
              <a:rPr kumimoji="0" lang="da-DK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/>
                <a:cs typeface="Arial"/>
              </a:rPr>
              <a:t>- og Informationssikkerhed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a-DK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Arial"/>
              </a:rPr>
              <a:t>Anders Fosgerau</a:t>
            </a:r>
            <a:endParaRPr kumimoji="0" lang="da-DK" sz="1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ＭＳ Ｐゴシック" pitchFamily="-80" charset="-128"/>
              <a:cs typeface="+mn-cs"/>
            </a:endParaRPr>
          </a:p>
        </p:txBody>
      </p:sp>
      <p:cxnSp>
        <p:nvCxnSpPr>
          <p:cNvPr id="11" name="Forbindelse: vinklet 10">
            <a:extLst>
              <a:ext uri="{FF2B5EF4-FFF2-40B4-BE49-F238E27FC236}">
                <a16:creationId xmlns:a16="http://schemas.microsoft.com/office/drawing/2014/main" id="{C98886CF-8090-5B32-0081-8EEA224496B4}"/>
              </a:ext>
            </a:extLst>
          </p:cNvPr>
          <p:cNvCxnSpPr>
            <a:cxnSpLocks/>
            <a:stCxn id="3" idx="2"/>
            <a:endCxn id="7" idx="0"/>
          </p:cNvCxnSpPr>
          <p:nvPr/>
        </p:nvCxnSpPr>
        <p:spPr bwMode="auto">
          <a:xfrm rot="5400000">
            <a:off x="4851845" y="2677866"/>
            <a:ext cx="2517462" cy="2746732"/>
          </a:xfrm>
          <a:prstGeom prst="bentConnector3">
            <a:avLst>
              <a:gd name="adj1" fmla="val 74344"/>
            </a:avLst>
          </a:prstGeom>
          <a:solidFill>
            <a:schemeClr val="accent1"/>
          </a:solidFill>
          <a:ln w="28575" cap="flat" cmpd="sng" algn="ctr">
            <a:solidFill>
              <a:schemeClr val="accent1">
                <a:lumMod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15" name="Rektangel 14">
            <a:extLst>
              <a:ext uri="{FF2B5EF4-FFF2-40B4-BE49-F238E27FC236}">
                <a16:creationId xmlns:a16="http://schemas.microsoft.com/office/drawing/2014/main" id="{2FFF0C3C-E94F-BB3A-09FE-DFE9C4809305}"/>
              </a:ext>
            </a:extLst>
          </p:cNvPr>
          <p:cNvSpPr/>
          <p:nvPr/>
        </p:nvSpPr>
        <p:spPr bwMode="auto">
          <a:xfrm>
            <a:off x="8754735" y="3229426"/>
            <a:ext cx="2232025" cy="936625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a-DK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Stab for CIO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a-DK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Rikke Simonsen</a:t>
            </a:r>
          </a:p>
        </p:txBody>
      </p:sp>
      <p:sp>
        <p:nvSpPr>
          <p:cNvPr id="16" name="Rektangel 15">
            <a:extLst>
              <a:ext uri="{FF2B5EF4-FFF2-40B4-BE49-F238E27FC236}">
                <a16:creationId xmlns:a16="http://schemas.microsoft.com/office/drawing/2014/main" id="{8D32170E-1E80-5F46-918D-299159A32E11}"/>
              </a:ext>
            </a:extLst>
          </p:cNvPr>
          <p:cNvSpPr/>
          <p:nvPr/>
        </p:nvSpPr>
        <p:spPr bwMode="auto">
          <a:xfrm>
            <a:off x="3955723" y="3241763"/>
            <a:ext cx="2232025" cy="936625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a-DK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IT</a:t>
            </a:r>
            <a:r>
              <a:rPr lang="da-DK" dirty="0">
                <a:solidFill>
                  <a:srgbClr val="FFFFFF"/>
                </a:solidFill>
                <a:latin typeface="Arial"/>
              </a:rPr>
              <a:t>-</a:t>
            </a:r>
            <a:r>
              <a:rPr kumimoji="0" lang="da-DK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Innovation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a-DK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Johnny Carlsson</a:t>
            </a:r>
          </a:p>
        </p:txBody>
      </p:sp>
      <p:cxnSp>
        <p:nvCxnSpPr>
          <p:cNvPr id="17" name="Lige forbindelse 16">
            <a:extLst>
              <a:ext uri="{FF2B5EF4-FFF2-40B4-BE49-F238E27FC236}">
                <a16:creationId xmlns:a16="http://schemas.microsoft.com/office/drawing/2014/main" id="{910B1B85-EEE0-1F02-B424-C517212676AD}"/>
              </a:ext>
            </a:extLst>
          </p:cNvPr>
          <p:cNvCxnSpPr>
            <a:cxnSpLocks/>
            <a:stCxn id="16" idx="3"/>
            <a:endCxn id="15" idx="1"/>
          </p:cNvCxnSpPr>
          <p:nvPr/>
        </p:nvCxnSpPr>
        <p:spPr bwMode="auto">
          <a:xfrm flipV="1">
            <a:off x="6187748" y="3697739"/>
            <a:ext cx="2566987" cy="12337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accent1">
                <a:lumMod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18" name="Rektangel 17">
            <a:extLst>
              <a:ext uri="{FF2B5EF4-FFF2-40B4-BE49-F238E27FC236}">
                <a16:creationId xmlns:a16="http://schemas.microsoft.com/office/drawing/2014/main" id="{85CA88DF-0734-E560-94B7-85F550068DC6}"/>
              </a:ext>
            </a:extLst>
          </p:cNvPr>
          <p:cNvSpPr/>
          <p:nvPr/>
        </p:nvSpPr>
        <p:spPr bwMode="auto">
          <a:xfrm>
            <a:off x="279053" y="1100300"/>
            <a:ext cx="2053246" cy="54175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a-DK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Forskningsnettet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a-DK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Martin Bech</a:t>
            </a:r>
          </a:p>
        </p:txBody>
      </p:sp>
      <p:sp>
        <p:nvSpPr>
          <p:cNvPr id="19" name="Rektangel 18">
            <a:extLst>
              <a:ext uri="{FF2B5EF4-FFF2-40B4-BE49-F238E27FC236}">
                <a16:creationId xmlns:a16="http://schemas.microsoft.com/office/drawing/2014/main" id="{49515D14-2AB6-A39B-A732-1F1D32FF5306}"/>
              </a:ext>
            </a:extLst>
          </p:cNvPr>
          <p:cNvSpPr/>
          <p:nvPr/>
        </p:nvSpPr>
        <p:spPr bwMode="auto">
          <a:xfrm>
            <a:off x="279053" y="1819698"/>
            <a:ext cx="2053246" cy="54284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a-DK" sz="1400" b="0" i="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Computerome</a:t>
            </a:r>
            <a:endParaRPr kumimoji="0" lang="da-DK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ＭＳ Ｐゴシック" pitchFamily="-80" charset="-128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a-DK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Peter Løngreen</a:t>
            </a:r>
          </a:p>
        </p:txBody>
      </p:sp>
      <p:sp>
        <p:nvSpPr>
          <p:cNvPr id="20" name="Rektangel 19">
            <a:extLst>
              <a:ext uri="{FF2B5EF4-FFF2-40B4-BE49-F238E27FC236}">
                <a16:creationId xmlns:a16="http://schemas.microsoft.com/office/drawing/2014/main" id="{9EE49EF6-CD47-6B42-C4C2-CA87D7FD82E7}"/>
              </a:ext>
            </a:extLst>
          </p:cNvPr>
          <p:cNvSpPr/>
          <p:nvPr/>
        </p:nvSpPr>
        <p:spPr bwMode="auto">
          <a:xfrm>
            <a:off x="279676" y="2540184"/>
            <a:ext cx="2052000" cy="54284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a-DK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Nyt SIS</a:t>
            </a:r>
            <a:r>
              <a:rPr kumimoji="0" lang="da-GL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 </a:t>
            </a:r>
            <a:r>
              <a:rPr kumimoji="0" lang="da-DK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Fællesprogram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a-DK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Thomas Graeser</a:t>
            </a:r>
          </a:p>
        </p:txBody>
      </p:sp>
      <p:sp>
        <p:nvSpPr>
          <p:cNvPr id="31" name="Rektangel 30">
            <a:extLst>
              <a:ext uri="{FF2B5EF4-FFF2-40B4-BE49-F238E27FC236}">
                <a16:creationId xmlns:a16="http://schemas.microsoft.com/office/drawing/2014/main" id="{B7477857-BE8A-D7D8-ABDA-84994EF2E246}"/>
              </a:ext>
            </a:extLst>
          </p:cNvPr>
          <p:cNvSpPr/>
          <p:nvPr/>
        </p:nvSpPr>
        <p:spPr bwMode="auto">
          <a:xfrm>
            <a:off x="281039" y="3980067"/>
            <a:ext cx="2050636" cy="54175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90000" tIns="46800" rIns="90000" bIns="4680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a-DK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UNIIT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43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a-DK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80" charset="-128"/>
                <a:cs typeface="+mn-cs"/>
              </a:rPr>
              <a:t>Tobias Buch </a:t>
            </a:r>
            <a:endParaRPr kumimoji="0" lang="da-DK" sz="1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ＭＳ Ｐゴシック" pitchFamily="-80" charset="-128"/>
              <a:cs typeface="+mn-cs"/>
            </a:endParaRPr>
          </a:p>
        </p:txBody>
      </p:sp>
      <p:sp>
        <p:nvSpPr>
          <p:cNvPr id="2" name="Rektangel 1">
            <a:extLst>
              <a:ext uri="{FF2B5EF4-FFF2-40B4-BE49-F238E27FC236}">
                <a16:creationId xmlns:a16="http://schemas.microsoft.com/office/drawing/2014/main" id="{1BD57AA7-D2AE-641B-D60A-13AF4677A7DA}"/>
              </a:ext>
            </a:extLst>
          </p:cNvPr>
          <p:cNvSpPr/>
          <p:nvPr/>
        </p:nvSpPr>
        <p:spPr bwMode="auto">
          <a:xfrm>
            <a:off x="279676" y="3260670"/>
            <a:ext cx="2052000" cy="54175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90000" tIns="46800" rIns="90000" bIns="46800" anchor="ctr"/>
          <a:lstStyle/>
          <a:p>
            <a:pPr algn="ctr">
              <a:spcBef>
                <a:spcPts val="432"/>
              </a:spcBef>
            </a:pPr>
            <a:r>
              <a:rPr lang="da-DK" sz="1400">
                <a:solidFill>
                  <a:srgbClr val="FFFFFF"/>
                </a:solidFill>
                <a:latin typeface="Arial"/>
              </a:rPr>
              <a:t>Nyt SIS DTU</a:t>
            </a:r>
          </a:p>
          <a:p>
            <a:pPr algn="ctr">
              <a:spcBef>
                <a:spcPts val="432"/>
              </a:spcBef>
            </a:pPr>
            <a:r>
              <a:rPr lang="da-DK" sz="1200">
                <a:solidFill>
                  <a:srgbClr val="FFFFFF"/>
                </a:solidFill>
                <a:latin typeface="Arial"/>
              </a:rPr>
              <a:t>Nicolai Momberg</a:t>
            </a:r>
          </a:p>
        </p:txBody>
      </p:sp>
      <p:sp>
        <p:nvSpPr>
          <p:cNvPr id="21" name="Title 4">
            <a:extLst>
              <a:ext uri="{FF2B5EF4-FFF2-40B4-BE49-F238E27FC236}">
                <a16:creationId xmlns:a16="http://schemas.microsoft.com/office/drawing/2014/main" id="{B6356B51-67D4-BA2F-EF10-BFEB4C5A6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968" y="278296"/>
            <a:ext cx="10264140" cy="805437"/>
          </a:xfrm>
        </p:spPr>
        <p:txBody>
          <a:bodyPr anchor="t"/>
          <a:lstStyle/>
          <a:p>
            <a:r>
              <a:rPr lang="da-DK"/>
              <a:t>Organisering af AIT og tilknyttede enheder</a:t>
            </a:r>
            <a:br>
              <a:rPr lang="da-DK"/>
            </a:br>
            <a:endParaRPr lang="da-DK"/>
          </a:p>
        </p:txBody>
      </p:sp>
      <p:cxnSp>
        <p:nvCxnSpPr>
          <p:cNvPr id="37" name="Forbindelse: vinklet 36">
            <a:extLst>
              <a:ext uri="{FF2B5EF4-FFF2-40B4-BE49-F238E27FC236}">
                <a16:creationId xmlns:a16="http://schemas.microsoft.com/office/drawing/2014/main" id="{C9E63564-EC52-B010-129F-EF8775A7D5F0}"/>
              </a:ext>
            </a:extLst>
          </p:cNvPr>
          <p:cNvCxnSpPr>
            <a:cxnSpLocks/>
            <a:stCxn id="3" idx="1"/>
            <a:endCxn id="31" idx="3"/>
          </p:cNvCxnSpPr>
          <p:nvPr/>
        </p:nvCxnSpPr>
        <p:spPr bwMode="auto">
          <a:xfrm rot="10800000" flipV="1">
            <a:off x="2331675" y="2324188"/>
            <a:ext cx="3603660" cy="1926755"/>
          </a:xfrm>
          <a:prstGeom prst="bentConnector3">
            <a:avLst>
              <a:gd name="adj1" fmla="val 72886"/>
            </a:avLst>
          </a:prstGeom>
          <a:solidFill>
            <a:schemeClr val="accent1"/>
          </a:solidFill>
          <a:ln w="28575" cap="flat" cmpd="sng" algn="ctr">
            <a:solidFill>
              <a:schemeClr val="accent1">
                <a:lumMod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40" name="Forbindelse: vinklet 39">
            <a:extLst>
              <a:ext uri="{FF2B5EF4-FFF2-40B4-BE49-F238E27FC236}">
                <a16:creationId xmlns:a16="http://schemas.microsoft.com/office/drawing/2014/main" id="{3EE0288B-79A0-4611-6315-1508385E2D9B}"/>
              </a:ext>
            </a:extLst>
          </p:cNvPr>
          <p:cNvCxnSpPr>
            <a:cxnSpLocks/>
            <a:stCxn id="3" idx="1"/>
            <a:endCxn id="2" idx="3"/>
          </p:cNvCxnSpPr>
          <p:nvPr/>
        </p:nvCxnSpPr>
        <p:spPr bwMode="auto">
          <a:xfrm rot="10800000" flipV="1">
            <a:off x="2331677" y="2324189"/>
            <a:ext cx="3603659" cy="1207358"/>
          </a:xfrm>
          <a:prstGeom prst="bentConnector3">
            <a:avLst>
              <a:gd name="adj1" fmla="val 72904"/>
            </a:avLst>
          </a:prstGeom>
          <a:solidFill>
            <a:schemeClr val="accent1"/>
          </a:solidFill>
          <a:ln w="28575" cap="flat" cmpd="sng" algn="ctr">
            <a:solidFill>
              <a:schemeClr val="accent1">
                <a:lumMod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47" name="Forbindelse: vinklet 46">
            <a:extLst>
              <a:ext uri="{FF2B5EF4-FFF2-40B4-BE49-F238E27FC236}">
                <a16:creationId xmlns:a16="http://schemas.microsoft.com/office/drawing/2014/main" id="{51CC6936-F205-F6CA-1BBB-BC1F0FC636E1}"/>
              </a:ext>
            </a:extLst>
          </p:cNvPr>
          <p:cNvCxnSpPr>
            <a:cxnSpLocks/>
            <a:stCxn id="3" idx="1"/>
            <a:endCxn id="19" idx="3"/>
          </p:cNvCxnSpPr>
          <p:nvPr/>
        </p:nvCxnSpPr>
        <p:spPr bwMode="auto">
          <a:xfrm rot="10800000">
            <a:off x="2332299" y="2091119"/>
            <a:ext cx="3603036" cy="233070"/>
          </a:xfrm>
          <a:prstGeom prst="bentConnector3">
            <a:avLst>
              <a:gd name="adj1" fmla="val 72900"/>
            </a:avLst>
          </a:prstGeom>
          <a:solidFill>
            <a:schemeClr val="accent1"/>
          </a:solidFill>
          <a:ln w="28575" cap="flat" cmpd="sng" algn="ctr">
            <a:solidFill>
              <a:schemeClr val="accent1">
                <a:lumMod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50" name="Forbindelse: vinklet 49">
            <a:extLst>
              <a:ext uri="{FF2B5EF4-FFF2-40B4-BE49-F238E27FC236}">
                <a16:creationId xmlns:a16="http://schemas.microsoft.com/office/drawing/2014/main" id="{A103791A-6F1A-6CB9-A907-65B9C1ABFF93}"/>
              </a:ext>
            </a:extLst>
          </p:cNvPr>
          <p:cNvCxnSpPr>
            <a:cxnSpLocks/>
            <a:stCxn id="3" idx="1"/>
            <a:endCxn id="18" idx="3"/>
          </p:cNvCxnSpPr>
          <p:nvPr/>
        </p:nvCxnSpPr>
        <p:spPr bwMode="auto">
          <a:xfrm rot="10800000">
            <a:off x="2332299" y="1371177"/>
            <a:ext cx="3603036" cy="953012"/>
          </a:xfrm>
          <a:prstGeom prst="bentConnector3">
            <a:avLst>
              <a:gd name="adj1" fmla="val 72900"/>
            </a:avLst>
          </a:prstGeom>
          <a:solidFill>
            <a:schemeClr val="accent1"/>
          </a:solidFill>
          <a:ln w="28575" cap="flat" cmpd="sng" algn="ctr">
            <a:solidFill>
              <a:schemeClr val="accent1">
                <a:lumMod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6" name="Forbindelse: vinklet 39">
            <a:extLst>
              <a:ext uri="{FF2B5EF4-FFF2-40B4-BE49-F238E27FC236}">
                <a16:creationId xmlns:a16="http://schemas.microsoft.com/office/drawing/2014/main" id="{70514F2C-BD2F-94B3-05C8-C08F491FF7F5}"/>
              </a:ext>
            </a:extLst>
          </p:cNvPr>
          <p:cNvCxnSpPr>
            <a:cxnSpLocks/>
            <a:stCxn id="3" idx="1"/>
            <a:endCxn id="20" idx="3"/>
          </p:cNvCxnSpPr>
          <p:nvPr/>
        </p:nvCxnSpPr>
        <p:spPr bwMode="auto">
          <a:xfrm rot="10800000" flipV="1">
            <a:off x="2331677" y="2324189"/>
            <a:ext cx="3603659" cy="487416"/>
          </a:xfrm>
          <a:prstGeom prst="bentConnector3">
            <a:avLst>
              <a:gd name="adj1" fmla="val 72902"/>
            </a:avLst>
          </a:prstGeom>
          <a:solidFill>
            <a:schemeClr val="accent1"/>
          </a:solidFill>
          <a:ln w="28575" cap="flat" cmpd="sng" algn="ctr">
            <a:solidFill>
              <a:schemeClr val="accent1">
                <a:lumMod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4" name="Forbindelse: vinklet 13">
            <a:extLst>
              <a:ext uri="{FF2B5EF4-FFF2-40B4-BE49-F238E27FC236}">
                <a16:creationId xmlns:a16="http://schemas.microsoft.com/office/drawing/2014/main" id="{55558B94-BB02-C13C-8967-376188917DB0}"/>
              </a:ext>
            </a:extLst>
          </p:cNvPr>
          <p:cNvCxnSpPr>
            <a:cxnSpLocks/>
            <a:stCxn id="3" idx="2"/>
            <a:endCxn id="8" idx="0"/>
          </p:cNvCxnSpPr>
          <p:nvPr/>
        </p:nvCxnSpPr>
        <p:spPr bwMode="auto">
          <a:xfrm rot="5400000">
            <a:off x="6225211" y="4051232"/>
            <a:ext cx="2517462" cy="1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28575" cap="flat" cmpd="sng" algn="ctr">
            <a:solidFill>
              <a:schemeClr val="accent1">
                <a:lumMod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27" name="Forbindelse: vinklet 26">
            <a:extLst>
              <a:ext uri="{FF2B5EF4-FFF2-40B4-BE49-F238E27FC236}">
                <a16:creationId xmlns:a16="http://schemas.microsoft.com/office/drawing/2014/main" id="{395388A9-43D6-7191-DA85-22F1AE793AB9}"/>
              </a:ext>
            </a:extLst>
          </p:cNvPr>
          <p:cNvCxnSpPr>
            <a:cxnSpLocks/>
            <a:stCxn id="3" idx="2"/>
            <a:endCxn id="10" idx="0"/>
          </p:cNvCxnSpPr>
          <p:nvPr/>
        </p:nvCxnSpPr>
        <p:spPr bwMode="auto">
          <a:xfrm rot="16200000" flipH="1">
            <a:off x="7598576" y="2677867"/>
            <a:ext cx="2517462" cy="2746730"/>
          </a:xfrm>
          <a:prstGeom prst="bentConnector3">
            <a:avLst>
              <a:gd name="adj1" fmla="val 74344"/>
            </a:avLst>
          </a:prstGeom>
          <a:solidFill>
            <a:schemeClr val="accent1"/>
          </a:solidFill>
          <a:ln w="28575" cap="flat" cmpd="sng" algn="ctr">
            <a:solidFill>
              <a:schemeClr val="accent1">
                <a:lumMod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62820686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DNEW" val="Fals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_LOCKS" val="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_LOCKS" val="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_LOCKS" val="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_LOCKS" val="0"/>
</p:tagLst>
</file>

<file path=ppt/theme/theme1.xml><?xml version="1.0" encoding="utf-8"?>
<a:theme xmlns:a="http://schemas.openxmlformats.org/drawingml/2006/main" name="Blank">
  <a:themeElements>
    <a:clrScheme name="DTU">
      <a:dk1>
        <a:srgbClr val="000000"/>
      </a:dk1>
      <a:lt1>
        <a:srgbClr val="FFFFFF"/>
      </a:lt1>
      <a:dk2>
        <a:srgbClr val="990000"/>
      </a:dk2>
      <a:lt2>
        <a:srgbClr val="79238E"/>
      </a:lt2>
      <a:accent1>
        <a:srgbClr val="990000"/>
      </a:accent1>
      <a:accent2>
        <a:srgbClr val="2F3EEA"/>
      </a:accent2>
      <a:accent3>
        <a:srgbClr val="1FD082"/>
      </a:accent3>
      <a:accent4>
        <a:srgbClr val="171748"/>
      </a:accent4>
      <a:accent5>
        <a:srgbClr val="F6D04D"/>
      </a:accent5>
      <a:accent6>
        <a:srgbClr val="FC7634"/>
      </a:accent6>
      <a:hlink>
        <a:srgbClr val="2F3EEA"/>
      </a:hlink>
      <a:folHlink>
        <a:srgbClr val="990000"/>
      </a:folHlink>
    </a:clrScheme>
    <a:fontScheme name="DTU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EC8AE"/>
        </a:solidFill>
        <a:ln>
          <a:noFill/>
        </a:ln>
      </a:spPr>
      <a:bodyPr spcFirstLastPara="1" wrap="square" lIns="121884" tIns="121884" rIns="121884" bIns="121884" anchor="ctr" anchorCtr="0">
        <a:noAutofit/>
      </a:bodyPr>
      <a:lstStyle>
        <a:defPPr algn="l">
          <a:spcBef>
            <a:spcPts val="0"/>
          </a:spcBef>
          <a:spcAft>
            <a:spcPts val="0"/>
          </a:spcAft>
          <a:defRPr sz="2133" dirty="0">
            <a:latin typeface="Arial" panose="020B0604020202020204" pitchFamily="34" charset="0"/>
          </a:defRPr>
        </a:defPPr>
      </a:lstStyle>
    </a:spDef>
    <a:lnDef>
      <a:spPr bwMode="auto"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/>
      <a:lstStyle/>
    </a:lnDef>
    <a:txDef>
      <a:spPr>
        <a:noFill/>
      </a:spPr>
      <a:bodyPr wrap="square" lIns="0" tIns="0" rIns="0" bIns="0" rtlCol="0">
        <a:spAutoFit/>
      </a:bodyPr>
      <a:lstStyle>
        <a:defPPr algn="l">
          <a:spcBef>
            <a:spcPts val="432"/>
          </a:spcBef>
          <a:defRPr dirty="0" err="1" smtClean="0">
            <a:latin typeface="+mn-lt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Blank.potx" id="{3B38FA3B-2246-40E5-A61A-EA1559A3CD76}" vid="{D5F764FD-A73C-4B6C-BF48-3536DEB79AD2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TemplafyTemplateConfiguration><![CDATA[{"elementsMetadata":[{"type":"shape","id":"2fce62a0-f28a-44e1-a519-0cbe37b25f7a","elementConfiguration":{"binding":"UserProfile.Offices.Workarea_{{DocumentLanguage}}","disableUpdates":false,"type":"text"}},{"type":"shape","id":"58465eeb-cfe0-4970-97ec-88179dc0a9c2","elementConfiguration":{"binding":"Form.Date","format":"{{DateFormats.GeneralDate}}","disableUpdates":false,"type":"date"}},{"type":"shape","id":"5020bdfb-1912-4d6d-a5c3-71b7da283692","elementConfiguration":{"binding":"Form.PresentationTitle","disableUpdates":false,"type":"text"}},{"type":"shape","id":"8d5b95d1-8a23-4044-9620-bf5e7305a170","elementConfiguration":{"binding":"UserProfile.Offices.Workarea_{{DocumentLanguage}}","disableUpdates":false,"type":"text"}},{"type":"shape","id":"79fbb3c3-dd89-47ef-91e9-e0bd2bb0942f","elementConfiguration":{"binding":"Form.Date","format":"{{DateFormats.GeneralDate}}","disableUpdates":false,"type":"date"}},{"type":"shape","id":"5e9447ba-0dff-46ec-ac33-540c046ca40a","elementConfiguration":{"binding":"Form.PresentationTitle","disableUpdates":false,"type":"text"}}],"transformationConfigurations":[{"language":"{{DocumentLanguage}}","disableUpdates":false,"type":"proofingLanguage"}],"enableDocumentContentUpdater":true,"templateName":"DTU Template 16_9 - Corporate red","templateDescription":"","version":"1.2"}]]></TemplafyTemplateConfiguration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8ED13AD9EB74B24386A2A9B9ABD2739D" ma:contentTypeVersion="17" ma:contentTypeDescription="Opret et nyt dokument." ma:contentTypeScope="" ma:versionID="e8a280b79ba2f1ad0dd0cd81bd5535be">
  <xsd:schema xmlns:xsd="http://www.w3.org/2001/XMLSchema" xmlns:xs="http://www.w3.org/2001/XMLSchema" xmlns:p="http://schemas.microsoft.com/office/2006/metadata/properties" xmlns:ns2="872bc44b-9d95-4fde-866e-0b5fa7b7fc4b" xmlns:ns3="b95ff747-f834-4c4b-8afc-4839347bdb60" targetNamespace="http://schemas.microsoft.com/office/2006/metadata/properties" ma:root="true" ma:fieldsID="30ff45b2cb4f1de45dd346849974380b" ns2:_="" ns3:_="">
    <xsd:import namespace="872bc44b-9d95-4fde-866e-0b5fa7b7fc4b"/>
    <xsd:import namespace="b95ff747-f834-4c4b-8afc-4839347bdb6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Noter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2bc44b-9d95-4fde-866e-0b5fa7b7fc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Billedmærker" ma:readOnly="false" ma:fieldId="{5cf76f15-5ced-4ddc-b409-7134ff3c332f}" ma:taxonomyMulti="true" ma:sspId="b2102423-6c9a-45d0-aa71-0069027da28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Noter" ma:index="23" nillable="true" ma:displayName="Noter" ma:description="Anbefalinger til dokumentet / mappen" ma:format="Dropdown" ma:internalName="Noter">
      <xsd:simpleType>
        <xsd:restriction base="dms:Note">
          <xsd:maxLength value="255"/>
        </xsd:restriction>
      </xsd:simpleType>
    </xsd:element>
    <xsd:element name="MediaServiceBillingMetadata" ma:index="24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95ff747-f834-4c4b-8afc-4839347bdb60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Del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Delt med detaljer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304040da-b05c-4aab-ae01-7a38575ef64e}" ma:internalName="TaxCatchAll" ma:showField="CatchAllData" ma:web="b95ff747-f834-4c4b-8afc-4839347bdb6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dhol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872bc44b-9d95-4fde-866e-0b5fa7b7fc4b">
      <Terms xmlns="http://schemas.microsoft.com/office/infopath/2007/PartnerControls"/>
    </lcf76f155ced4ddcb4097134ff3c332f>
    <TaxCatchAll xmlns="b95ff747-f834-4c4b-8afc-4839347bdb60" xsi:nil="true"/>
    <Noter xmlns="872bc44b-9d95-4fde-866e-0b5fa7b7fc4b" xsi:nil="true"/>
  </documentManagement>
</p:properties>
</file>

<file path=customXml/item4.xml><?xml version="1.0" encoding="utf-8"?>
<TemplafySlideFormConfiguration><![CDATA[{"formFields":[],"formDataEntries":[]}]]></TemplafySlideFormConfiguration>
</file>

<file path=customXml/item5.xml><?xml version="1.0" encoding="utf-8"?>
<TemplafySlideTemplateConfiguration><![CDATA[{"elementsMetadata":[],"enableDocumentContentUpdater":true,"documentContentValidatorConfiguration":{"enableDocumentContentValidator":false,"documentContentValidatorVersion":0},"slideId":"636837486369753289","version":"1.2"}]]></TemplafySlideTemplateConfiguration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TemplafyFormConfiguration><![CDATA[{"formFields":[{"required":false,"type":"datePicker","name":"Date","label":"Date","helpTexts":{"prefix":"","postfix":""},"spacing":{},"fullyQualifiedName":"Date"},{"required":false,"placeholder":"","lines":0,"type":"textBox","name":"PresentationTitle","label":"Presentation title","helpTexts":{"prefix":"","postfix":""},"spacing":{},"fullyQualifiedName":"PresentationTitle"}],"formDataEntries":[{"name":"Date","value":"4Xm7d242HGo446IH5nRjQA=="},{"name":"PresentationTitle","value":"ZR/I84ubq+6CkRKNk7nn9w=="}]}]]></TemplafyFormConfiguration>
</file>

<file path=customXml/itemProps1.xml><?xml version="1.0" encoding="utf-8"?>
<ds:datastoreItem xmlns:ds="http://schemas.openxmlformats.org/officeDocument/2006/customXml" ds:itemID="{1334258C-C3E7-4029-A615-C886A240FB15}">
  <ds:schemaRefs/>
</ds:datastoreItem>
</file>

<file path=customXml/itemProps2.xml><?xml version="1.0" encoding="utf-8"?>
<ds:datastoreItem xmlns:ds="http://schemas.openxmlformats.org/officeDocument/2006/customXml" ds:itemID="{1AE92B58-8DE5-4BB5-A01F-33C06E4FB72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72bc44b-9d95-4fde-866e-0b5fa7b7fc4b"/>
    <ds:schemaRef ds:uri="b95ff747-f834-4c4b-8afc-4839347bdb6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39A7E9E-640D-409E-A57C-BDD9ABE78643}">
  <ds:schemaRefs>
    <ds:schemaRef ds:uri="872bc44b-9d95-4fde-866e-0b5fa7b7fc4b"/>
    <ds:schemaRef ds:uri="b95ff747-f834-4c4b-8afc-4839347bdb60"/>
    <ds:schemaRef ds:uri="http://purl.org/dc/dcmitype/"/>
    <ds:schemaRef ds:uri="http://schemas.microsoft.com/office/2006/documentManagement/types"/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4.xml><?xml version="1.0" encoding="utf-8"?>
<ds:datastoreItem xmlns:ds="http://schemas.openxmlformats.org/officeDocument/2006/customXml" ds:itemID="{683FAD50-2B04-41F8-BC28-DEF64FA176C5}">
  <ds:schemaRefs/>
</ds:datastoreItem>
</file>

<file path=customXml/itemProps5.xml><?xml version="1.0" encoding="utf-8"?>
<ds:datastoreItem xmlns:ds="http://schemas.openxmlformats.org/officeDocument/2006/customXml" ds:itemID="{CEB64938-6AF3-43F0-B70F-36E1FCA71BED}">
  <ds:schemaRefs/>
</ds:datastoreItem>
</file>

<file path=customXml/itemProps6.xml><?xml version="1.0" encoding="utf-8"?>
<ds:datastoreItem xmlns:ds="http://schemas.openxmlformats.org/officeDocument/2006/customXml" ds:itemID="{11771098-807A-43D2-881C-70B199D5C0DE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05DC2B94-7C1B-4C14-83B0-9CD2A82C27E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blank</Template>
  <TotalTime>836</TotalTime>
  <Words>52</Words>
  <Application>Microsoft Office PowerPoint</Application>
  <PresentationFormat>Brugerdefineret</PresentationFormat>
  <Paragraphs>25</Paragraphs>
  <Slides>1</Slides>
  <Notes>1</Notes>
  <HiddenSlides>0</HiddenSlides>
  <MMClips>0</MMClips>
  <ScaleCrop>false</ScaleCrop>
  <HeadingPairs>
    <vt:vector size="6" baseType="variant">
      <vt:variant>
        <vt:lpstr>Benyttede skrifttyper</vt:lpstr>
      </vt:variant>
      <vt:variant>
        <vt:i4>2</vt:i4>
      </vt:variant>
      <vt:variant>
        <vt:lpstr>Tema</vt:lpstr>
      </vt:variant>
      <vt:variant>
        <vt:i4>1</vt:i4>
      </vt:variant>
      <vt:variant>
        <vt:lpstr>Slidetitler</vt:lpstr>
      </vt:variant>
      <vt:variant>
        <vt:i4>1</vt:i4>
      </vt:variant>
    </vt:vector>
  </HeadingPairs>
  <TitlesOfParts>
    <vt:vector size="4" baseType="lpstr">
      <vt:lpstr>Arial</vt:lpstr>
      <vt:lpstr>Verdana</vt:lpstr>
      <vt:lpstr>Blank</vt:lpstr>
      <vt:lpstr>Organisering af AIT og tilknyttede enheder </vt:lpstr>
    </vt:vector>
  </TitlesOfParts>
  <Company>TECHNICAL UNIVERSITY OF DENMARK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PowerPoint-præsentation</dc:title>
  <dc:creator>Mette Nylander</dc:creator>
  <cp:lastModifiedBy>Kathrine G. Starris</cp:lastModifiedBy>
  <cp:revision>3</cp:revision>
  <cp:lastPrinted>2025-11-18T11:05:01Z</cp:lastPrinted>
  <dcterms:created xsi:type="dcterms:W3CDTF">2023-12-12T09:47:07Z</dcterms:created>
  <dcterms:modified xsi:type="dcterms:W3CDTF">2026-01-27T08:06:21Z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dIsCodeFreeTemplate">
    <vt:lpwstr>True</vt:lpwstr>
  </property>
  <property fmtid="{D5CDD505-2E9C-101B-9397-08002B2CF9AE}" pid="3" name="TemplafyTenantId">
    <vt:lpwstr>dtu</vt:lpwstr>
  </property>
  <property fmtid="{D5CDD505-2E9C-101B-9397-08002B2CF9AE}" pid="4" name="TemplafyTemplateId">
    <vt:lpwstr>636784030496976655</vt:lpwstr>
  </property>
  <property fmtid="{D5CDD505-2E9C-101B-9397-08002B2CF9AE}" pid="5" name="TemplafyUserProfileId">
    <vt:lpwstr>636838302414865013</vt:lpwstr>
  </property>
  <property fmtid="{D5CDD505-2E9C-101B-9397-08002B2CF9AE}" pid="6" name="TemplafyLanguageCode">
    <vt:lpwstr>en-GB</vt:lpwstr>
  </property>
  <property fmtid="{D5CDD505-2E9C-101B-9397-08002B2CF9AE}" pid="7" name="ContentTypeId">
    <vt:lpwstr>0x0101008ED13AD9EB74B24386A2A9B9ABD2739D</vt:lpwstr>
  </property>
  <property fmtid="{D5CDD505-2E9C-101B-9397-08002B2CF9AE}" pid="8" name="MediaServiceImageTags">
    <vt:lpwstr/>
  </property>
  <property fmtid="{D5CDD505-2E9C-101B-9397-08002B2CF9AE}" pid="9" name="Order">
    <vt:r8>400</vt:r8>
  </property>
  <property fmtid="{D5CDD505-2E9C-101B-9397-08002B2CF9AE}" pid="10" name="xd_Signature">
    <vt:bool>false</vt:bool>
  </property>
  <property fmtid="{D5CDD505-2E9C-101B-9397-08002B2CF9AE}" pid="11" name="xd_ProgID">
    <vt:lpwstr/>
  </property>
  <property fmtid="{D5CDD505-2E9C-101B-9397-08002B2CF9AE}" pid="12" name="TriggerFlowInfo">
    <vt:lpwstr/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_ExtendedDescription">
    <vt:lpwstr/>
  </property>
</Properties>
</file>