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6"/>
  </p:sldMasterIdLst>
  <p:notesMasterIdLst>
    <p:notesMasterId r:id="rId18"/>
  </p:notesMasterIdLst>
  <p:handoutMasterIdLst>
    <p:handoutMasterId r:id="rId19"/>
  </p:handoutMasterIdLst>
  <p:sldIdLst>
    <p:sldId id="270" r:id="rId17"/>
  </p:sldIdLst>
  <p:sldSz cx="12190413" cy="6858000"/>
  <p:notesSz cx="6858000" cy="9144000"/>
  <p:custDataLst>
    <p:tags r:id="rId20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90000"/>
    <a:srgbClr val="000000"/>
    <a:srgbClr val="FFCC00"/>
    <a:srgbClr val="FF6600"/>
    <a:srgbClr val="FF0000"/>
    <a:srgbClr val="FF0099"/>
    <a:srgbClr val="CC3399"/>
    <a:srgbClr val="660066"/>
    <a:srgbClr val="66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6098" autoAdjust="0"/>
  </p:normalViewPr>
  <p:slideViewPr>
    <p:cSldViewPr showGuides="1">
      <p:cViewPr varScale="1">
        <p:scale>
          <a:sx n="69" d="100"/>
          <a:sy n="69" d="100"/>
        </p:scale>
        <p:origin x="372" y="4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" Target="slides/slide1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theme" Target="theme/theme1.xml"/><Relationship Id="rId10" Type="http://schemas.openxmlformats.org/officeDocument/2006/relationships/customXml" Target="../customXml/item10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‹#›</a:t>
            </a:fld>
            <a:endParaRPr lang="da-DK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1213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add title one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3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  <a:p>
            <a:pPr lvl="5"/>
            <a:endParaRPr lang="en-GB" dirty="0"/>
          </a:p>
        </p:txBody>
      </p:sp>
      <p:sp>
        <p:nvSpPr>
          <p:cNvPr id="113676" name="text" descr="{&quot;templafy&quot;:{&quot;id&quot;:&quot;2fce62a0-f28a-44e1-a519-0cbe37b25f7a&quot;}}" title="UserProfile.Offices.Workarea_{{DocumentLanguage}}"/>
          <p:cNvSpPr>
            <a:spLocks noChangeArrowheads="1"/>
          </p:cNvSpPr>
          <p:nvPr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en-GB" sz="700" b="1" dirty="0">
                <a:solidFill>
                  <a:schemeClr val="bg1"/>
                </a:solidFill>
                <a:latin typeface="+mn-lt"/>
              </a:rPr>
              <a:t>DTU</a:t>
            </a:r>
          </a:p>
        </p:txBody>
      </p:sp>
      <p:sp>
        <p:nvSpPr>
          <p:cNvPr id="5" name="date" descr="{&quot;templafy&quot;:{&quot;id&quot;:&quot;58465eeb-cfe0-4970-97ec-88179dc0a9c2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pitchFamily="-80" charset="-128"/>
              </a:rPr>
              <a:t>Date</a:t>
            </a:r>
          </a:p>
        </p:txBody>
      </p:sp>
      <p:sp>
        <p:nvSpPr>
          <p:cNvPr id="7" name="text" descr="{&quot;templafy&quot;:{&quot;id&quot;:&quot;5020bdfb-1912-4d6d-a5c3-71b7da283692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en-GB" sz="700" dirty="0">
                <a:solidFill>
                  <a:schemeClr val="bg1"/>
                </a:solidFill>
                <a:latin typeface="+mn-lt"/>
              </a:rPr>
              <a:t>Title</a:t>
            </a: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7" r:id="rId4"/>
    <p:sldLayoutId id="2147483672" r:id="rId5"/>
    <p:sldLayoutId id="2147483673" r:id="rId6"/>
    <p:sldLayoutId id="2147483676" r:id="rId7"/>
    <p:sldLayoutId id="2147483666" r:id="rId8"/>
    <p:sldLayoutId id="2147483667" r:id="rId9"/>
    <p:sldLayoutId id="2147483668" r:id="rId10"/>
    <p:sldLayoutId id="2147483669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Safety Moment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 smtClean="0"/>
              <a:t>Hjertestop i sportshal tirsdag </a:t>
            </a:r>
            <a:r>
              <a:rPr lang="da-DK" dirty="0"/>
              <a:t>den 18/11 </a:t>
            </a:r>
            <a:r>
              <a:rPr lang="da-DK" dirty="0" smtClean="0"/>
              <a:t>2020.</a:t>
            </a:r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r>
              <a:rPr lang="da-DK" dirty="0" smtClean="0"/>
              <a:t>I </a:t>
            </a:r>
            <a:r>
              <a:rPr lang="da-DK" dirty="0"/>
              <a:t>perioden mellem kl. 7.00-8.00 fik </a:t>
            </a:r>
            <a:r>
              <a:rPr lang="da-DK" dirty="0" smtClean="0"/>
              <a:t>skadeslidte hjertestop - spillede </a:t>
            </a:r>
            <a:r>
              <a:rPr lang="da-DK" dirty="0"/>
              <a:t>fodbold i </a:t>
            </a:r>
            <a:r>
              <a:rPr lang="da-DK" dirty="0" smtClean="0"/>
              <a:t>sportshallen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Der kom 5 hjerteløbere, 3 hjertestartere (inkl. vores egne ude på gangen), 2 ambulancer og 1 brandbil. 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 smtClean="0"/>
              <a:t>Skadeslidte er </a:t>
            </a:r>
            <a:r>
              <a:rPr lang="da-DK" dirty="0"/>
              <a:t>pensioneret fra DTU og har spillet fodbold på DTU i rigtig mange år (50 år…??). 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 smtClean="0"/>
              <a:t>Efter forlydende har skadeslidte det efter omstændighederne fint….. </a:t>
            </a:r>
            <a:endParaRPr lang="da-DK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66117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3B38FA3B-2246-40E5-A61A-EA1559A3CD76}" vid="{D5F764FD-A73C-4B6C-BF48-3536DEB79AD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SlideFormConfiguration><![CDATA[{"formFields":[],"formDataEntries":[]}]]></TemplafySlideFormConfiguration>
</file>

<file path=customXml/item10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128185","version":"1.2"}]]></TemplafySlideTemplateConfiguration>
</file>

<file path=customXml/item1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12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6003040","version":"1.2"}]]></TemplafySlideTemplateConfiguration>
</file>

<file path=customXml/item13.xml><?xml version="1.0" encoding="utf-8"?>
<TemplafySlideFormConfiguration><![CDATA[{"formFields":[],"formDataEntries":[]}]]></TemplafySlideFormConfiguration>
</file>

<file path=customXml/item1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15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3.xml><?xml version="1.0" encoding="utf-8"?>
<TemplafyFormConfiguration><![CDATA[{"formFields":[{"required":false,"type":"datePicker","name":"Date","label":"Date","helpTexts":{"prefix":"","postfix":""},"spacing":{},"fullyQualifiedName":"Date"},{"required":false,"placeholder":"","lines":0,"type":"textBox","name":"PresentationTitle","label":"Presentation title","helpTexts":{"prefix":"","postfix":""},"spacing":{},"fullyQualifiedName":"PresentationTitle"}],"formDataEntries":[{"name":"Date","value":"4Xm7d242HGo446IH5nRjQA=="},{"name":"PresentationTitle","value":"ZR/I84ubq+6CkRKNk7nn9w=="}]}]]></TemplafyFormConfiguration>
</file>

<file path=customXml/item4.xml><?xml version="1.0" encoding="utf-8"?>
<TemplafyTemplateConfiguration><![CDATA[{"elementsMetadata":[{"type":"shape","id":"2fce62a0-f28a-44e1-a519-0cbe37b25f7a","elementConfiguration":{"binding":"UserProfile.Offices.Workarea_{{DocumentLanguage}}","disableUpdates":false,"type":"text"}},{"type":"shape","id":"58465eeb-cfe0-4970-97ec-88179dc0a9c2","elementConfiguration":{"binding":"Form.Date","format":"{{DateFormats.GeneralDate}}","disableUpdates":false,"type":"date"}},{"type":"shape","id":"5020bdfb-1912-4d6d-a5c3-71b7da283692","elementConfiguration":{"binding":"Form.PresentationTitle","disableUpdates":false,"type":"text"}},{"type":"shape","id":"8d5b95d1-8a23-4044-9620-bf5e7305a170","elementConfiguration":{"binding":"UserProfile.Offices.Workarea_{{DocumentLanguage}}","disableUpdates":false,"type":"text"}},{"type":"shape","id":"79fbb3c3-dd89-47ef-91e9-e0bd2bb0942f","elementConfiguration":{"binding":"Form.Date","format":"{{DateFormats.GeneralDate}}","disableUpdates":false,"type":"date"}},{"type":"shape","id":"5e9447ba-0dff-46ec-ac33-540c046ca40a","elementConfiguration":{"binding":"Form.PresentationTitle","disableUpdates":false,"type":"text"}}],"transformationConfigurations":[{"language":"{{DocumentLanguage}}","disableUpdates":false,"type":"proofingLanguage"}],"enableDocumentContentUpdater":true,"templateName":"DTU Template 16_9 - Corporate red","templateDescription":"","version":"1.2"}]]></TemplafyTemplateConfiguration>
</file>

<file path=customXml/item5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6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204140473DBED4A8147D0B3F233126B" ma:contentTypeVersion="10" ma:contentTypeDescription="Opret et nyt dokument." ma:contentTypeScope="" ma:versionID="a29f47f36c72f13124468f220c4d5360">
  <xsd:schema xmlns:xsd="http://www.w3.org/2001/XMLSchema" xmlns:xs="http://www.w3.org/2001/XMLSchema" xmlns:p="http://schemas.microsoft.com/office/2006/metadata/properties" xmlns:ns3="6d5176c5-17ce-4d03-a978-84a97e2ad3f0" targetNamespace="http://schemas.microsoft.com/office/2006/metadata/properties" ma:root="true" ma:fieldsID="7d3fef799a5451550844194a72454b6d" ns3:_="">
    <xsd:import namespace="6d5176c5-17ce-4d03-a978-84a97e2ad3f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5176c5-17ce-4d03-a978-84a97e2ad3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7.xml><?xml version="1.0" encoding="utf-8"?>
<TemplafySlideFormConfiguration><![CDATA[{"formFields":[],"formDataEntries":[]}]]></TemplafySlideFormConfiguration>
</file>

<file path=customXml/item8.xml><?xml version="1.0" encoding="utf-8"?>
<TemplafySlideFormConfiguration><![CDATA[{"formFields":[],"formDataEntries":[]}]]></TemplafySlideFormConfiguration>
</file>

<file path=customXml/item9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Props1.xml><?xml version="1.0" encoding="utf-8"?>
<ds:datastoreItem xmlns:ds="http://schemas.openxmlformats.org/officeDocument/2006/customXml" ds:itemID="{56C8BFB2-A911-4310-9D4A-421D773FAFA6}">
  <ds:schemaRefs/>
</ds:datastoreItem>
</file>

<file path=customXml/itemProps10.xml><?xml version="1.0" encoding="utf-8"?>
<ds:datastoreItem xmlns:ds="http://schemas.openxmlformats.org/officeDocument/2006/customXml" ds:itemID="{11FAAC39-0A3A-4CC2-A9C1-60940B78AE17}">
  <ds:schemaRefs/>
</ds:datastoreItem>
</file>

<file path=customXml/itemProps11.xml><?xml version="1.0" encoding="utf-8"?>
<ds:datastoreItem xmlns:ds="http://schemas.openxmlformats.org/officeDocument/2006/customXml" ds:itemID="{304675F7-7659-45A4-8CBA-D11B95A72329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6d5176c5-17ce-4d03-a978-84a97e2ad3f0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12.xml><?xml version="1.0" encoding="utf-8"?>
<ds:datastoreItem xmlns:ds="http://schemas.openxmlformats.org/officeDocument/2006/customXml" ds:itemID="{E5957E33-0059-46CE-AE7B-582F67E40B53}">
  <ds:schemaRefs/>
</ds:datastoreItem>
</file>

<file path=customXml/itemProps13.xml><?xml version="1.0" encoding="utf-8"?>
<ds:datastoreItem xmlns:ds="http://schemas.openxmlformats.org/officeDocument/2006/customXml" ds:itemID="{364CD466-16F3-4327-A9F8-78A0E1310487}">
  <ds:schemaRefs/>
</ds:datastoreItem>
</file>

<file path=customXml/itemProps14.xml><?xml version="1.0" encoding="utf-8"?>
<ds:datastoreItem xmlns:ds="http://schemas.openxmlformats.org/officeDocument/2006/customXml" ds:itemID="{9192CBA0-ACA0-4882-8436-C4F4EA1C3A00}">
  <ds:schemaRefs>
    <ds:schemaRef ds:uri="http://schemas.microsoft.com/sharepoint/v3/contenttype/forms"/>
  </ds:schemaRefs>
</ds:datastoreItem>
</file>

<file path=customXml/itemProps15.xml><?xml version="1.0" encoding="utf-8"?>
<ds:datastoreItem xmlns:ds="http://schemas.openxmlformats.org/officeDocument/2006/customXml" ds:itemID="{27FCF551-6463-473E-AD1C-AD3C7638E47E}">
  <ds:schemaRefs/>
</ds:datastoreItem>
</file>

<file path=customXml/itemProps2.xml><?xml version="1.0" encoding="utf-8"?>
<ds:datastoreItem xmlns:ds="http://schemas.openxmlformats.org/officeDocument/2006/customXml" ds:itemID="{64724A72-2A63-4E53-8F6D-54F02A3B1EF4}">
  <ds:schemaRefs/>
</ds:datastoreItem>
</file>

<file path=customXml/itemProps3.xml><?xml version="1.0" encoding="utf-8"?>
<ds:datastoreItem xmlns:ds="http://schemas.openxmlformats.org/officeDocument/2006/customXml" ds:itemID="{05DC2B94-7C1B-4C14-83B0-9CD2A82C27E0}">
  <ds:schemaRefs/>
</ds:datastoreItem>
</file>

<file path=customXml/itemProps4.xml><?xml version="1.0" encoding="utf-8"?>
<ds:datastoreItem xmlns:ds="http://schemas.openxmlformats.org/officeDocument/2006/customXml" ds:itemID="{1334258C-C3E7-4029-A615-C886A240FB15}">
  <ds:schemaRefs/>
</ds:datastoreItem>
</file>

<file path=customXml/itemProps5.xml><?xml version="1.0" encoding="utf-8"?>
<ds:datastoreItem xmlns:ds="http://schemas.openxmlformats.org/officeDocument/2006/customXml" ds:itemID="{69CF30DF-34F5-4DC0-88E6-0A7755D41A4F}">
  <ds:schemaRefs/>
</ds:datastoreItem>
</file>

<file path=customXml/itemProps6.xml><?xml version="1.0" encoding="utf-8"?>
<ds:datastoreItem xmlns:ds="http://schemas.openxmlformats.org/officeDocument/2006/customXml" ds:itemID="{ACD38BA4-F7F7-4265-B26F-A057254676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5176c5-17ce-4d03-a978-84a97e2ad3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7.xml><?xml version="1.0" encoding="utf-8"?>
<ds:datastoreItem xmlns:ds="http://schemas.openxmlformats.org/officeDocument/2006/customXml" ds:itemID="{F4C08C7F-F953-44DE-ACDE-930692BDDB0F}">
  <ds:schemaRefs/>
</ds:datastoreItem>
</file>

<file path=customXml/itemProps8.xml><?xml version="1.0" encoding="utf-8"?>
<ds:datastoreItem xmlns:ds="http://schemas.openxmlformats.org/officeDocument/2006/customXml" ds:itemID="{8660AB89-308F-4A34-B01B-CC1A9333F1B1}">
  <ds:schemaRefs/>
</ds:datastoreItem>
</file>

<file path=customXml/itemProps9.xml><?xml version="1.0" encoding="utf-8"?>
<ds:datastoreItem xmlns:ds="http://schemas.openxmlformats.org/officeDocument/2006/customXml" ds:itemID="{02E7CCCE-613B-4CED-B813-E473EA1E01B2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10</TotalTime>
  <Words>75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Verdana</vt:lpstr>
      <vt:lpstr>Blank</vt:lpstr>
      <vt:lpstr>Safety Moment</vt:lpstr>
    </vt:vector>
  </TitlesOfParts>
  <Company>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Lars Villadsen</dc:creator>
  <cp:lastModifiedBy>Leif Leon Warner</cp:lastModifiedBy>
  <cp:revision>3</cp:revision>
  <dcterms:created xsi:type="dcterms:W3CDTF">2020-12-22T10:45:15Z</dcterms:created>
  <dcterms:modified xsi:type="dcterms:W3CDTF">2020-12-26T12:28:58Z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enantId">
    <vt:lpwstr>dtu</vt:lpwstr>
  </property>
  <property fmtid="{D5CDD505-2E9C-101B-9397-08002B2CF9AE}" pid="4" name="TemplafyTemplateId">
    <vt:lpwstr>636784030496976655</vt:lpwstr>
  </property>
  <property fmtid="{D5CDD505-2E9C-101B-9397-08002B2CF9AE}" pid="5" name="TemplafyUserProfileId">
    <vt:lpwstr>636838302414865013</vt:lpwstr>
  </property>
  <property fmtid="{D5CDD505-2E9C-101B-9397-08002B2CF9AE}" pid="6" name="TemplafyLanguageCode">
    <vt:lpwstr>en-GB</vt:lpwstr>
  </property>
  <property fmtid="{D5CDD505-2E9C-101B-9397-08002B2CF9AE}" pid="7" name="ContentTypeId">
    <vt:lpwstr>0x0101008204140473DBED4A8147D0B3F233126B</vt:lpwstr>
  </property>
</Properties>
</file>