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sldIdLst>
    <p:sldId id="256" r:id="rId4"/>
  </p:sldIdLst>
  <p:sldSz cx="7559675" cy="10691813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BB1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3" autoAdjust="0"/>
    <p:restoredTop sz="94660"/>
  </p:normalViewPr>
  <p:slideViewPr>
    <p:cSldViewPr>
      <p:cViewPr varScale="1">
        <p:scale>
          <a:sx n="59" d="100"/>
          <a:sy n="59" d="100"/>
        </p:scale>
        <p:origin x="2467" y="8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530355"/>
            <a:ext cx="7572375" cy="1649727"/>
          </a:xfrm>
          <a:prstGeom prst="rect">
            <a:avLst/>
          </a:prstGeom>
          <a:solidFill>
            <a:srgbClr val="F7BBB1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7986" y="1272938"/>
            <a:ext cx="1642645" cy="226328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984" y="9943388"/>
            <a:ext cx="1738725" cy="39176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7/1/2024</a:t>
            </a:fld>
            <a:endParaRPr lang="en-US"/>
          </a:p>
        </p:txBody>
      </p:sp>
      <p:sp>
        <p:nvSpPr>
          <p:cNvPr id="10" name="object 11"/>
          <p:cNvSpPr txBox="1"/>
          <p:nvPr userDrawn="1"/>
        </p:nvSpPr>
        <p:spPr>
          <a:xfrm>
            <a:off x="-260991" y="1646474"/>
            <a:ext cx="2377864" cy="7321955"/>
          </a:xfrm>
          <a:prstGeom prst="rect">
            <a:avLst/>
          </a:prstGeom>
        </p:spPr>
        <p:txBody>
          <a:bodyPr vert="horz" wrap="square" lIns="0" tIns="73420" rIns="0" bIns="0" rtlCol="0">
            <a:spAutoFit/>
          </a:bodyPr>
          <a:lstStyle/>
          <a:p>
            <a:pPr algn="r"/>
            <a:r>
              <a:rPr lang="da-DK" sz="1273" b="1" cap="all" dirty="0">
                <a:latin typeface="Neo Sans Pro" panose="020B0504030504040204" pitchFamily="34" charset="0"/>
              </a:rPr>
              <a:t>Serviceopgave </a:t>
            </a:r>
          </a:p>
          <a:p>
            <a:pPr algn="r"/>
            <a:r>
              <a:rPr lang="da-DK" sz="1273" cap="all" dirty="0">
                <a:latin typeface="Neo Sans Pro" panose="020B0504030504040204" pitchFamily="34" charset="0"/>
              </a:rPr>
              <a:t>(Service </a:t>
            </a:r>
            <a:r>
              <a:rPr lang="da-DK" sz="1273" cap="all" dirty="0" err="1">
                <a:latin typeface="Neo Sans Pro" panose="020B0504030504040204" pitchFamily="34" charset="0"/>
              </a:rPr>
              <a:t>task</a:t>
            </a:r>
            <a:r>
              <a:rPr lang="da-DK" sz="1273" cap="all" dirty="0">
                <a:latin typeface="Neo Sans Pro" panose="020B0504030504040204" pitchFamily="34" charset="0"/>
              </a:rPr>
              <a:t>)</a:t>
            </a:r>
          </a:p>
          <a:p>
            <a:pPr algn="r"/>
            <a:endParaRPr lang="da-DK" sz="1273" b="1" cap="all" dirty="0">
              <a:latin typeface="Neo Sans Pro" panose="020B0504030504040204" pitchFamily="34" charset="0"/>
            </a:endParaRPr>
          </a:p>
          <a:p>
            <a:pPr algn="r"/>
            <a:endParaRPr lang="da-DK" sz="1273" b="1" cap="all" dirty="0">
              <a:latin typeface="Neo Sans Pro" panose="020B0504030504040204" pitchFamily="34" charset="0"/>
            </a:endParaRPr>
          </a:p>
          <a:p>
            <a:pPr algn="r"/>
            <a:endParaRPr lang="da-DK" sz="1273" b="1" cap="all" dirty="0">
              <a:latin typeface="Neo Sans Pro" panose="020B0504030504040204" pitchFamily="34" charset="0"/>
            </a:endParaRPr>
          </a:p>
          <a:p>
            <a:pPr algn="r"/>
            <a:endParaRPr lang="da-DK" sz="1273" b="1" cap="all" dirty="0">
              <a:latin typeface="Neo Sans Pro" panose="020B0504030504040204" pitchFamily="34" charset="0"/>
            </a:endParaRPr>
          </a:p>
          <a:p>
            <a:pPr algn="r"/>
            <a:endParaRPr lang="da-DK" sz="1273" b="1" cap="all" dirty="0">
              <a:latin typeface="Neo Sans Pro" panose="020B0504030504040204" pitchFamily="34" charset="0"/>
            </a:endParaRPr>
          </a:p>
          <a:p>
            <a:pPr algn="r"/>
            <a:endParaRPr lang="da-DK" sz="1273" b="1" cap="all" dirty="0">
              <a:latin typeface="Neo Sans Pro" panose="020B0504030504040204" pitchFamily="34" charset="0"/>
            </a:endParaRPr>
          </a:p>
          <a:p>
            <a:pPr algn="r"/>
            <a:endParaRPr lang="da-DK" sz="1273" b="1" cap="all" dirty="0">
              <a:latin typeface="Neo Sans Pro" panose="020B0504030504040204" pitchFamily="34" charset="0"/>
            </a:endParaRPr>
          </a:p>
          <a:p>
            <a:pPr algn="r"/>
            <a:r>
              <a:rPr lang="da-DK" sz="1273" b="1" cap="all" dirty="0">
                <a:latin typeface="Neo Sans Pro" panose="020B0504030504040204" pitchFamily="34" charset="0"/>
              </a:rPr>
              <a:t>Universitetsenhed</a:t>
            </a:r>
            <a:r>
              <a:rPr lang="da-DK" sz="1273" cap="all" dirty="0">
                <a:latin typeface="Neo Sans Pro" panose="020B0504030504040204" pitchFamily="34" charset="0"/>
              </a:rPr>
              <a:t> </a:t>
            </a:r>
          </a:p>
          <a:p>
            <a:pPr algn="r"/>
            <a:r>
              <a:rPr lang="da-DK" sz="1273" cap="all" dirty="0">
                <a:latin typeface="Neo Sans Pro" panose="020B0504030504040204" pitchFamily="34" charset="0"/>
              </a:rPr>
              <a:t>(</a:t>
            </a:r>
            <a:r>
              <a:rPr lang="da-DK" sz="1273" cap="all" dirty="0" err="1">
                <a:latin typeface="Neo Sans Pro" panose="020B0504030504040204" pitchFamily="34" charset="0"/>
              </a:rPr>
              <a:t>University</a:t>
            </a:r>
            <a:r>
              <a:rPr lang="da-DK" sz="1273" cap="all" dirty="0">
                <a:latin typeface="Neo Sans Pro" panose="020B0504030504040204" pitchFamily="34" charset="0"/>
              </a:rPr>
              <a:t> unit) </a:t>
            </a: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r>
              <a:rPr lang="da-DK" sz="1273" b="1" cap="all" dirty="0">
                <a:latin typeface="Neo Sans Pro" panose="020B0504030504040204" pitchFamily="34" charset="0"/>
              </a:rPr>
              <a:t>Campus service </a:t>
            </a:r>
          </a:p>
          <a:p>
            <a:pPr algn="r"/>
            <a:r>
              <a:rPr lang="da-DK" sz="1273" cap="all" dirty="0">
                <a:latin typeface="Neo Sans Pro" panose="020B0504030504040204" pitchFamily="34" charset="0"/>
              </a:rPr>
              <a:t>(Service </a:t>
            </a:r>
            <a:r>
              <a:rPr lang="da-DK" sz="1273" cap="all" dirty="0" err="1">
                <a:latin typeface="Neo Sans Pro" panose="020B0504030504040204" pitchFamily="34" charset="0"/>
              </a:rPr>
              <a:t>task</a:t>
            </a:r>
            <a:r>
              <a:rPr lang="da-DK" sz="1273" cap="all" dirty="0">
                <a:latin typeface="Neo Sans Pro" panose="020B0504030504040204" pitchFamily="34" charset="0"/>
              </a:rPr>
              <a:t>)</a:t>
            </a: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r>
              <a:rPr lang="da-DK" sz="1273" b="1" cap="all" dirty="0">
                <a:latin typeface="Neo Sans Pro" panose="020B0504030504040204" pitchFamily="34" charset="0"/>
              </a:rPr>
              <a:t>Ekstern </a:t>
            </a:r>
            <a:br>
              <a:rPr lang="da-DK" sz="1273" b="1" cap="all" dirty="0">
                <a:latin typeface="Neo Sans Pro" panose="020B0504030504040204" pitchFamily="34" charset="0"/>
              </a:rPr>
            </a:br>
            <a:r>
              <a:rPr lang="da-DK" sz="1273" b="1" cap="all" dirty="0">
                <a:latin typeface="Neo Sans Pro" panose="020B0504030504040204" pitchFamily="34" charset="0"/>
              </a:rPr>
              <a:t>serviceleverandør </a:t>
            </a:r>
            <a:r>
              <a:rPr lang="da-DK" sz="1273" cap="all" dirty="0">
                <a:latin typeface="Neo Sans Pro" panose="020B0504030504040204" pitchFamily="34" charset="0"/>
              </a:rPr>
              <a:t/>
            </a:r>
            <a:br>
              <a:rPr lang="da-DK" sz="1273" cap="all" dirty="0">
                <a:latin typeface="Neo Sans Pro" panose="020B0504030504040204" pitchFamily="34" charset="0"/>
              </a:rPr>
            </a:br>
            <a:r>
              <a:rPr lang="da-DK" sz="1273" cap="all" dirty="0">
                <a:latin typeface="Neo Sans Pro" panose="020B0504030504040204" pitchFamily="34" charset="0"/>
              </a:rPr>
              <a:t>(</a:t>
            </a:r>
            <a:r>
              <a:rPr lang="da-DK" sz="1273" cap="all" dirty="0" err="1">
                <a:latin typeface="Neo Sans Pro" panose="020B0504030504040204" pitchFamily="34" charset="0"/>
              </a:rPr>
              <a:t>External</a:t>
            </a:r>
            <a:r>
              <a:rPr lang="da-DK" sz="1273" cap="all" dirty="0">
                <a:latin typeface="Neo Sans Pro" panose="020B0504030504040204" pitchFamily="34" charset="0"/>
              </a:rPr>
              <a:t> service </a:t>
            </a:r>
            <a:br>
              <a:rPr lang="da-DK" sz="1273" cap="all" dirty="0">
                <a:latin typeface="Neo Sans Pro" panose="020B0504030504040204" pitchFamily="34" charset="0"/>
              </a:rPr>
            </a:br>
            <a:r>
              <a:rPr lang="da-DK" sz="1273" cap="all" dirty="0" err="1">
                <a:latin typeface="Neo Sans Pro" panose="020B0504030504040204" pitchFamily="34" charset="0"/>
              </a:rPr>
              <a:t>provider</a:t>
            </a:r>
            <a:r>
              <a:rPr lang="da-DK" sz="1273" cap="all" dirty="0">
                <a:latin typeface="Neo Sans Pro" panose="020B0504030504040204" pitchFamily="34" charset="0"/>
              </a:rPr>
              <a:t>)</a:t>
            </a: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endParaRPr lang="da-DK" sz="1273" cap="all" dirty="0">
              <a:latin typeface="Neo Sans Pro" panose="020B0504030504040204" pitchFamily="34" charset="0"/>
            </a:endParaRPr>
          </a:p>
          <a:p>
            <a:pPr algn="r"/>
            <a:r>
              <a:rPr lang="da-DK" sz="1273" cap="all" dirty="0">
                <a:latin typeface="Neo Sans Pro" panose="020B0504030504040204" pitchFamily="34" charset="0"/>
              </a:rPr>
              <a:t> </a:t>
            </a:r>
            <a:r>
              <a:rPr lang="da-DK" sz="1273" b="1" cap="all" dirty="0">
                <a:solidFill>
                  <a:srgbClr val="990000"/>
                </a:solidFill>
                <a:latin typeface="Neo Sans Pro" panose="020B0504030504040204" pitchFamily="34" charset="0"/>
              </a:rPr>
              <a:t>DTU AKUT telefon </a:t>
            </a:r>
          </a:p>
          <a:p>
            <a:pPr algn="r"/>
            <a:r>
              <a:rPr lang="da-DK" sz="1273" cap="all" dirty="0">
                <a:solidFill>
                  <a:srgbClr val="990000"/>
                </a:solidFill>
                <a:latin typeface="Neo Sans Pro" panose="020B0504030504040204" pitchFamily="34" charset="0"/>
              </a:rPr>
              <a:t>(Phone)</a:t>
            </a:r>
          </a:p>
          <a:p>
            <a:pPr algn="r"/>
            <a:r>
              <a:rPr lang="da-DK" sz="1273" cap="all" dirty="0">
                <a:latin typeface="Neo Sans Pro" panose="020B0504030504040204" pitchFamily="34" charset="0"/>
              </a:rPr>
              <a:t>	</a:t>
            </a:r>
          </a:p>
        </p:txBody>
      </p:sp>
      <p:grpSp>
        <p:nvGrpSpPr>
          <p:cNvPr id="11" name="object 3"/>
          <p:cNvGrpSpPr/>
          <p:nvPr userDrawn="1"/>
        </p:nvGrpSpPr>
        <p:grpSpPr>
          <a:xfrm rot="417316">
            <a:off x="1514139" y="2420026"/>
            <a:ext cx="637126" cy="503447"/>
            <a:chOff x="3287445" y="4890389"/>
            <a:chExt cx="1074420" cy="819785"/>
          </a:xfrm>
        </p:grpSpPr>
        <p:sp>
          <p:nvSpPr>
            <p:cNvPr id="12" name="object 4"/>
            <p:cNvSpPr/>
            <p:nvPr/>
          </p:nvSpPr>
          <p:spPr>
            <a:xfrm>
              <a:off x="3325812" y="5220411"/>
              <a:ext cx="1024255" cy="489584"/>
            </a:xfrm>
            <a:custGeom>
              <a:avLst/>
              <a:gdLst/>
              <a:ahLst/>
              <a:cxnLst/>
              <a:rect l="l" t="t" r="r" b="b"/>
              <a:pathLst>
                <a:path w="1024254" h="489585">
                  <a:moveTo>
                    <a:pt x="474929" y="381266"/>
                  </a:moveTo>
                  <a:lnTo>
                    <a:pt x="473125" y="367741"/>
                  </a:lnTo>
                  <a:lnTo>
                    <a:pt x="466902" y="362991"/>
                  </a:lnTo>
                  <a:lnTo>
                    <a:pt x="460121" y="363905"/>
                  </a:lnTo>
                  <a:lnTo>
                    <a:pt x="137642" y="407073"/>
                  </a:lnTo>
                  <a:lnTo>
                    <a:pt x="90487" y="205168"/>
                  </a:lnTo>
                  <a:lnTo>
                    <a:pt x="88912" y="198526"/>
                  </a:lnTo>
                  <a:lnTo>
                    <a:pt x="82296" y="194360"/>
                  </a:lnTo>
                  <a:lnTo>
                    <a:pt x="75628" y="195948"/>
                  </a:lnTo>
                  <a:lnTo>
                    <a:pt x="68961" y="197497"/>
                  </a:lnTo>
                  <a:lnTo>
                    <a:pt x="64833" y="204152"/>
                  </a:lnTo>
                  <a:lnTo>
                    <a:pt x="66408" y="210794"/>
                  </a:lnTo>
                  <a:lnTo>
                    <a:pt x="117538" y="429818"/>
                  </a:lnTo>
                  <a:lnTo>
                    <a:pt x="123482" y="433908"/>
                  </a:lnTo>
                  <a:lnTo>
                    <a:pt x="470192" y="387502"/>
                  </a:lnTo>
                  <a:lnTo>
                    <a:pt x="474929" y="381266"/>
                  </a:lnTo>
                  <a:close/>
                </a:path>
                <a:path w="1024254" h="489585">
                  <a:moveTo>
                    <a:pt x="685012" y="24498"/>
                  </a:moveTo>
                  <a:lnTo>
                    <a:pt x="681723" y="0"/>
                  </a:lnTo>
                  <a:lnTo>
                    <a:pt x="312648" y="49403"/>
                  </a:lnTo>
                  <a:lnTo>
                    <a:pt x="315937" y="73888"/>
                  </a:lnTo>
                  <a:lnTo>
                    <a:pt x="685012" y="24498"/>
                  </a:lnTo>
                  <a:close/>
                </a:path>
                <a:path w="1024254" h="489585">
                  <a:moveTo>
                    <a:pt x="1024242" y="333171"/>
                  </a:moveTo>
                  <a:lnTo>
                    <a:pt x="1013142" y="30010"/>
                  </a:lnTo>
                  <a:lnTo>
                    <a:pt x="1002588" y="17754"/>
                  </a:lnTo>
                  <a:lnTo>
                    <a:pt x="878268" y="34378"/>
                  </a:lnTo>
                  <a:lnTo>
                    <a:pt x="881557" y="58902"/>
                  </a:lnTo>
                  <a:lnTo>
                    <a:pt x="988936" y="44526"/>
                  </a:lnTo>
                  <a:lnTo>
                    <a:pt x="999782" y="340702"/>
                  </a:lnTo>
                  <a:lnTo>
                    <a:pt x="995019" y="346367"/>
                  </a:lnTo>
                  <a:lnTo>
                    <a:pt x="988453" y="347230"/>
                  </a:lnTo>
                  <a:lnTo>
                    <a:pt x="108051" y="465099"/>
                  </a:lnTo>
                  <a:lnTo>
                    <a:pt x="101485" y="465963"/>
                  </a:lnTo>
                  <a:lnTo>
                    <a:pt x="95415" y="461759"/>
                  </a:lnTo>
                  <a:lnTo>
                    <a:pt x="93891" y="455320"/>
                  </a:lnTo>
                  <a:lnTo>
                    <a:pt x="27965" y="173151"/>
                  </a:lnTo>
                  <a:lnTo>
                    <a:pt x="135343" y="158775"/>
                  </a:lnTo>
                  <a:lnTo>
                    <a:pt x="132080" y="134277"/>
                  </a:lnTo>
                  <a:lnTo>
                    <a:pt x="7734" y="150926"/>
                  </a:lnTo>
                  <a:lnTo>
                    <a:pt x="4635" y="152806"/>
                  </a:lnTo>
                  <a:lnTo>
                    <a:pt x="673" y="158546"/>
                  </a:lnTo>
                  <a:lnTo>
                    <a:pt x="0" y="162128"/>
                  </a:lnTo>
                  <a:lnTo>
                    <a:pt x="69799" y="460921"/>
                  </a:lnTo>
                  <a:lnTo>
                    <a:pt x="75438" y="473760"/>
                  </a:lnTo>
                  <a:lnTo>
                    <a:pt x="85001" y="483336"/>
                  </a:lnTo>
                  <a:lnTo>
                    <a:pt x="97332" y="488873"/>
                  </a:lnTo>
                  <a:lnTo>
                    <a:pt x="111340" y="489585"/>
                  </a:lnTo>
                  <a:lnTo>
                    <a:pt x="991717" y="371754"/>
                  </a:lnTo>
                  <a:lnTo>
                    <a:pt x="1005027" y="367385"/>
                  </a:lnTo>
                  <a:lnTo>
                    <a:pt x="1015479" y="358787"/>
                  </a:lnTo>
                  <a:lnTo>
                    <a:pt x="1022172" y="347040"/>
                  </a:lnTo>
                  <a:lnTo>
                    <a:pt x="1024242" y="333171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3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5221" y="5119039"/>
              <a:ext cx="222758" cy="107708"/>
            </a:xfrm>
            <a:prstGeom prst="rect">
              <a:avLst/>
            </a:prstGeom>
          </p:spPr>
        </p:pic>
        <p:pic>
          <p:nvPicPr>
            <p:cNvPr id="14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87445" y="5228310"/>
              <a:ext cx="218643" cy="111823"/>
            </a:xfrm>
            <a:prstGeom prst="rect">
              <a:avLst/>
            </a:prstGeom>
          </p:spPr>
        </p:pic>
        <p:sp>
          <p:nvSpPr>
            <p:cNvPr id="15" name="object 7"/>
            <p:cNvSpPr/>
            <p:nvPr/>
          </p:nvSpPr>
          <p:spPr>
            <a:xfrm>
              <a:off x="3310369" y="4890389"/>
              <a:ext cx="1012190" cy="711200"/>
            </a:xfrm>
            <a:custGeom>
              <a:avLst/>
              <a:gdLst/>
              <a:ahLst/>
              <a:cxnLst/>
              <a:rect l="l" t="t" r="r" b="b"/>
              <a:pathLst>
                <a:path w="1012189" h="711200">
                  <a:moveTo>
                    <a:pt x="304076" y="401993"/>
                  </a:moveTo>
                  <a:lnTo>
                    <a:pt x="302234" y="388454"/>
                  </a:lnTo>
                  <a:lnTo>
                    <a:pt x="296024" y="383705"/>
                  </a:lnTo>
                  <a:lnTo>
                    <a:pt x="289267" y="384619"/>
                  </a:lnTo>
                  <a:lnTo>
                    <a:pt x="224472" y="393280"/>
                  </a:lnTo>
                  <a:lnTo>
                    <a:pt x="219735" y="399516"/>
                  </a:lnTo>
                  <a:lnTo>
                    <a:pt x="221564" y="413054"/>
                  </a:lnTo>
                  <a:lnTo>
                    <a:pt x="227761" y="417779"/>
                  </a:lnTo>
                  <a:lnTo>
                    <a:pt x="234543" y="416890"/>
                  </a:lnTo>
                  <a:lnTo>
                    <a:pt x="299313" y="408203"/>
                  </a:lnTo>
                  <a:lnTo>
                    <a:pt x="304076" y="401993"/>
                  </a:lnTo>
                  <a:close/>
                </a:path>
                <a:path w="1012189" h="711200">
                  <a:moveTo>
                    <a:pt x="355714" y="492569"/>
                  </a:moveTo>
                  <a:lnTo>
                    <a:pt x="355587" y="491705"/>
                  </a:lnTo>
                  <a:lnTo>
                    <a:pt x="331254" y="309778"/>
                  </a:lnTo>
                  <a:lnTo>
                    <a:pt x="329184" y="294246"/>
                  </a:lnTo>
                  <a:lnTo>
                    <a:pt x="328637" y="290271"/>
                  </a:lnTo>
                  <a:lnTo>
                    <a:pt x="328637" y="476821"/>
                  </a:lnTo>
                  <a:lnTo>
                    <a:pt x="217512" y="491705"/>
                  </a:lnTo>
                  <a:lnTo>
                    <a:pt x="195148" y="324662"/>
                  </a:lnTo>
                  <a:lnTo>
                    <a:pt x="306298" y="309778"/>
                  </a:lnTo>
                  <a:lnTo>
                    <a:pt x="328637" y="476821"/>
                  </a:lnTo>
                  <a:lnTo>
                    <a:pt x="328637" y="290271"/>
                  </a:lnTo>
                  <a:lnTo>
                    <a:pt x="328256" y="287477"/>
                  </a:lnTo>
                  <a:lnTo>
                    <a:pt x="322033" y="282714"/>
                  </a:lnTo>
                  <a:lnTo>
                    <a:pt x="172834" y="302691"/>
                  </a:lnTo>
                  <a:lnTo>
                    <a:pt x="168097" y="308927"/>
                  </a:lnTo>
                  <a:lnTo>
                    <a:pt x="194652" y="507250"/>
                  </a:lnTo>
                  <a:lnTo>
                    <a:pt x="195541" y="514007"/>
                  </a:lnTo>
                  <a:lnTo>
                    <a:pt x="201752" y="518769"/>
                  </a:lnTo>
                  <a:lnTo>
                    <a:pt x="350977" y="498792"/>
                  </a:lnTo>
                  <a:lnTo>
                    <a:pt x="355714" y="492569"/>
                  </a:lnTo>
                  <a:close/>
                </a:path>
                <a:path w="1012189" h="711200">
                  <a:moveTo>
                    <a:pt x="585673" y="698563"/>
                  </a:moveTo>
                  <a:lnTo>
                    <a:pt x="583869" y="685012"/>
                  </a:lnTo>
                  <a:lnTo>
                    <a:pt x="577659" y="680262"/>
                  </a:lnTo>
                  <a:lnTo>
                    <a:pt x="570877" y="681177"/>
                  </a:lnTo>
                  <a:lnTo>
                    <a:pt x="530758" y="686549"/>
                  </a:lnTo>
                  <a:lnTo>
                    <a:pt x="525995" y="692746"/>
                  </a:lnTo>
                  <a:lnTo>
                    <a:pt x="527812" y="706297"/>
                  </a:lnTo>
                  <a:lnTo>
                    <a:pt x="534022" y="711034"/>
                  </a:lnTo>
                  <a:lnTo>
                    <a:pt x="540804" y="710145"/>
                  </a:lnTo>
                  <a:lnTo>
                    <a:pt x="580936" y="704761"/>
                  </a:lnTo>
                  <a:lnTo>
                    <a:pt x="585673" y="698563"/>
                  </a:lnTo>
                  <a:close/>
                </a:path>
                <a:path w="1012189" h="711200">
                  <a:moveTo>
                    <a:pt x="808799" y="334441"/>
                  </a:moveTo>
                  <a:lnTo>
                    <a:pt x="806996" y="320903"/>
                  </a:lnTo>
                  <a:lnTo>
                    <a:pt x="800773" y="316141"/>
                  </a:lnTo>
                  <a:lnTo>
                    <a:pt x="794004" y="317055"/>
                  </a:lnTo>
                  <a:lnTo>
                    <a:pt x="729221" y="325729"/>
                  </a:lnTo>
                  <a:lnTo>
                    <a:pt x="724471" y="331939"/>
                  </a:lnTo>
                  <a:lnTo>
                    <a:pt x="726287" y="345490"/>
                  </a:lnTo>
                  <a:lnTo>
                    <a:pt x="732510" y="350227"/>
                  </a:lnTo>
                  <a:lnTo>
                    <a:pt x="804037" y="340652"/>
                  </a:lnTo>
                  <a:lnTo>
                    <a:pt x="808799" y="334441"/>
                  </a:lnTo>
                  <a:close/>
                </a:path>
                <a:path w="1012189" h="711200">
                  <a:moveTo>
                    <a:pt x="860450" y="425005"/>
                  </a:moveTo>
                  <a:lnTo>
                    <a:pt x="860323" y="424141"/>
                  </a:lnTo>
                  <a:lnTo>
                    <a:pt x="835977" y="242227"/>
                  </a:lnTo>
                  <a:lnTo>
                    <a:pt x="833386" y="222783"/>
                  </a:lnTo>
                  <a:lnTo>
                    <a:pt x="833386" y="409270"/>
                  </a:lnTo>
                  <a:lnTo>
                    <a:pt x="722261" y="424141"/>
                  </a:lnTo>
                  <a:lnTo>
                    <a:pt x="699897" y="257098"/>
                  </a:lnTo>
                  <a:lnTo>
                    <a:pt x="811034" y="242227"/>
                  </a:lnTo>
                  <a:lnTo>
                    <a:pt x="833386" y="409270"/>
                  </a:lnTo>
                  <a:lnTo>
                    <a:pt x="833386" y="222783"/>
                  </a:lnTo>
                  <a:lnTo>
                    <a:pt x="833005" y="219913"/>
                  </a:lnTo>
                  <a:lnTo>
                    <a:pt x="826782" y="215163"/>
                  </a:lnTo>
                  <a:lnTo>
                    <a:pt x="677583" y="235127"/>
                  </a:lnTo>
                  <a:lnTo>
                    <a:pt x="672833" y="241363"/>
                  </a:lnTo>
                  <a:lnTo>
                    <a:pt x="700278" y="446455"/>
                  </a:lnTo>
                  <a:lnTo>
                    <a:pt x="706501" y="451205"/>
                  </a:lnTo>
                  <a:lnTo>
                    <a:pt x="855713" y="431228"/>
                  </a:lnTo>
                  <a:lnTo>
                    <a:pt x="860450" y="425005"/>
                  </a:lnTo>
                  <a:close/>
                </a:path>
                <a:path w="1012189" h="711200">
                  <a:moveTo>
                    <a:pt x="1011872" y="236956"/>
                  </a:moveTo>
                  <a:lnTo>
                    <a:pt x="969581" y="121107"/>
                  </a:lnTo>
                  <a:lnTo>
                    <a:pt x="929347" y="96799"/>
                  </a:lnTo>
                  <a:lnTo>
                    <a:pt x="670560" y="131445"/>
                  </a:lnTo>
                  <a:lnTo>
                    <a:pt x="656996" y="30073"/>
                  </a:lnTo>
                  <a:lnTo>
                    <a:pt x="654799" y="23749"/>
                  </a:lnTo>
                  <a:lnTo>
                    <a:pt x="652449" y="16941"/>
                  </a:lnTo>
                  <a:lnTo>
                    <a:pt x="646049" y="9740"/>
                  </a:lnTo>
                  <a:lnTo>
                    <a:pt x="646049" y="134721"/>
                  </a:lnTo>
                  <a:lnTo>
                    <a:pt x="625652" y="137452"/>
                  </a:lnTo>
                  <a:lnTo>
                    <a:pt x="617131" y="74104"/>
                  </a:lnTo>
                  <a:lnTo>
                    <a:pt x="614146" y="51790"/>
                  </a:lnTo>
                  <a:lnTo>
                    <a:pt x="607949" y="47040"/>
                  </a:lnTo>
                  <a:lnTo>
                    <a:pt x="601116" y="47955"/>
                  </a:lnTo>
                  <a:lnTo>
                    <a:pt x="601116" y="140741"/>
                  </a:lnTo>
                  <a:lnTo>
                    <a:pt x="370967" y="171551"/>
                  </a:lnTo>
                  <a:lnTo>
                    <a:pt x="362051" y="104902"/>
                  </a:lnTo>
                  <a:lnTo>
                    <a:pt x="592188" y="74104"/>
                  </a:lnTo>
                  <a:lnTo>
                    <a:pt x="601116" y="140741"/>
                  </a:lnTo>
                  <a:lnTo>
                    <a:pt x="601116" y="47955"/>
                  </a:lnTo>
                  <a:lnTo>
                    <a:pt x="339763" y="82931"/>
                  </a:lnTo>
                  <a:lnTo>
                    <a:pt x="334987" y="89154"/>
                  </a:lnTo>
                  <a:lnTo>
                    <a:pt x="346456" y="174815"/>
                  </a:lnTo>
                  <a:lnTo>
                    <a:pt x="326034" y="177558"/>
                  </a:lnTo>
                  <a:lnTo>
                    <a:pt x="311708" y="70561"/>
                  </a:lnTo>
                  <a:lnTo>
                    <a:pt x="315683" y="65366"/>
                  </a:lnTo>
                  <a:lnTo>
                    <a:pt x="626554" y="23749"/>
                  </a:lnTo>
                  <a:lnTo>
                    <a:pt x="631723" y="27736"/>
                  </a:lnTo>
                  <a:lnTo>
                    <a:pt x="646049" y="134721"/>
                  </a:lnTo>
                  <a:lnTo>
                    <a:pt x="646049" y="9740"/>
                  </a:lnTo>
                  <a:lnTo>
                    <a:pt x="643521" y="6896"/>
                  </a:lnTo>
                  <a:lnTo>
                    <a:pt x="631482" y="927"/>
                  </a:lnTo>
                  <a:lnTo>
                    <a:pt x="617613" y="0"/>
                  </a:lnTo>
                  <a:lnTo>
                    <a:pt x="318033" y="40093"/>
                  </a:lnTo>
                  <a:lnTo>
                    <a:pt x="304888" y="44640"/>
                  </a:lnTo>
                  <a:lnTo>
                    <a:pt x="294855" y="53568"/>
                  </a:lnTo>
                  <a:lnTo>
                    <a:pt x="288886" y="65608"/>
                  </a:lnTo>
                  <a:lnTo>
                    <a:pt x="287959" y="79476"/>
                  </a:lnTo>
                  <a:lnTo>
                    <a:pt x="301536" y="180848"/>
                  </a:lnTo>
                  <a:lnTo>
                    <a:pt x="42748" y="215480"/>
                  </a:lnTo>
                  <a:lnTo>
                    <a:pt x="10312" y="249516"/>
                  </a:lnTo>
                  <a:lnTo>
                    <a:pt x="0" y="372414"/>
                  </a:lnTo>
                  <a:lnTo>
                    <a:pt x="24625" y="374472"/>
                  </a:lnTo>
                  <a:lnTo>
                    <a:pt x="35471" y="245656"/>
                  </a:lnTo>
                  <a:lnTo>
                    <a:pt x="40119" y="240779"/>
                  </a:lnTo>
                  <a:lnTo>
                    <a:pt x="310286" y="204622"/>
                  </a:lnTo>
                  <a:lnTo>
                    <a:pt x="329806" y="202006"/>
                  </a:lnTo>
                  <a:lnTo>
                    <a:pt x="609879" y="164515"/>
                  </a:lnTo>
                  <a:lnTo>
                    <a:pt x="615022" y="163830"/>
                  </a:lnTo>
                  <a:lnTo>
                    <a:pt x="938555" y="120523"/>
                  </a:lnTo>
                  <a:lnTo>
                    <a:pt x="944308" y="124015"/>
                  </a:lnTo>
                  <a:lnTo>
                    <a:pt x="988644" y="245440"/>
                  </a:lnTo>
                  <a:lnTo>
                    <a:pt x="1011872" y="236956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6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43197" y="5174564"/>
              <a:ext cx="218655" cy="111823"/>
            </a:xfrm>
            <a:prstGeom prst="rect">
              <a:avLst/>
            </a:prstGeom>
          </p:spPr>
        </p:pic>
        <p:pic>
          <p:nvPicPr>
            <p:cNvPr id="17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91293" y="5287962"/>
              <a:ext cx="222783" cy="107708"/>
            </a:xfrm>
            <a:prstGeom prst="rect">
              <a:avLst/>
            </a:prstGeom>
          </p:spPr>
        </p:pic>
        <p:sp>
          <p:nvSpPr>
            <p:cNvPr id="18" name="object 10"/>
            <p:cNvSpPr/>
            <p:nvPr/>
          </p:nvSpPr>
          <p:spPr>
            <a:xfrm>
              <a:off x="3630472" y="5160746"/>
              <a:ext cx="388620" cy="193675"/>
            </a:xfrm>
            <a:custGeom>
              <a:avLst/>
              <a:gdLst/>
              <a:ahLst/>
              <a:cxnLst/>
              <a:rect l="l" t="t" r="r" b="b"/>
              <a:pathLst>
                <a:path w="388620" h="193675">
                  <a:moveTo>
                    <a:pt x="372351" y="24511"/>
                  </a:moveTo>
                  <a:lnTo>
                    <a:pt x="369087" y="0"/>
                  </a:lnTo>
                  <a:lnTo>
                    <a:pt x="0" y="49415"/>
                  </a:lnTo>
                  <a:lnTo>
                    <a:pt x="3289" y="73926"/>
                  </a:lnTo>
                  <a:lnTo>
                    <a:pt x="372351" y="24511"/>
                  </a:lnTo>
                  <a:close/>
                </a:path>
                <a:path w="388620" h="193675">
                  <a:moveTo>
                    <a:pt x="388340" y="143802"/>
                  </a:moveTo>
                  <a:lnTo>
                    <a:pt x="385064" y="119303"/>
                  </a:lnTo>
                  <a:lnTo>
                    <a:pt x="15963" y="168706"/>
                  </a:lnTo>
                  <a:lnTo>
                    <a:pt x="19253" y="193217"/>
                  </a:lnTo>
                  <a:lnTo>
                    <a:pt x="388340" y="143802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1008044" y="2272817"/>
            <a:ext cx="667295" cy="546047"/>
            <a:chOff x="389329" y="1505879"/>
            <a:chExt cx="1331397" cy="1089482"/>
          </a:xfrm>
        </p:grpSpPr>
        <p:pic>
          <p:nvPicPr>
            <p:cNvPr id="20" name="bg 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0562" y="1983632"/>
              <a:ext cx="96075" cy="228821"/>
            </a:xfrm>
            <a:prstGeom prst="rect">
              <a:avLst/>
            </a:prstGeom>
          </p:spPr>
        </p:pic>
        <p:sp>
          <p:nvSpPr>
            <p:cNvPr id="21" name="bg object 17"/>
            <p:cNvSpPr/>
            <p:nvPr/>
          </p:nvSpPr>
          <p:spPr>
            <a:xfrm>
              <a:off x="1076256" y="1546198"/>
              <a:ext cx="158410" cy="323079"/>
            </a:xfrm>
            <a:custGeom>
              <a:avLst/>
              <a:gdLst/>
              <a:ahLst/>
              <a:cxnLst/>
              <a:rect l="l" t="t" r="r" b="b"/>
              <a:pathLst>
                <a:path w="167640" h="323214">
                  <a:moveTo>
                    <a:pt x="12090" y="0"/>
                  </a:moveTo>
                  <a:lnTo>
                    <a:pt x="7416" y="1498"/>
                  </a:lnTo>
                  <a:lnTo>
                    <a:pt x="1131" y="8293"/>
                  </a:lnTo>
                  <a:lnTo>
                    <a:pt x="0" y="13068"/>
                  </a:lnTo>
                  <a:lnTo>
                    <a:pt x="18300" y="76758"/>
                  </a:lnTo>
                  <a:lnTo>
                    <a:pt x="43637" y="69481"/>
                  </a:lnTo>
                  <a:lnTo>
                    <a:pt x="32647" y="31178"/>
                  </a:lnTo>
                  <a:lnTo>
                    <a:pt x="76810" y="40309"/>
                  </a:lnTo>
                  <a:lnTo>
                    <a:pt x="138120" y="253796"/>
                  </a:lnTo>
                  <a:lnTo>
                    <a:pt x="105549" y="284962"/>
                  </a:lnTo>
                  <a:lnTo>
                    <a:pt x="52080" y="98806"/>
                  </a:lnTo>
                  <a:lnTo>
                    <a:pt x="26719" y="106095"/>
                  </a:lnTo>
                  <a:lnTo>
                    <a:pt x="87491" y="317652"/>
                  </a:lnTo>
                  <a:lnTo>
                    <a:pt x="90994" y="321094"/>
                  </a:lnTo>
                  <a:lnTo>
                    <a:pt x="97815" y="322935"/>
                  </a:lnTo>
                  <a:lnTo>
                    <a:pt x="100251" y="322897"/>
                  </a:lnTo>
                  <a:lnTo>
                    <a:pt x="104556" y="321665"/>
                  </a:lnTo>
                  <a:lnTo>
                    <a:pt x="106452" y="320598"/>
                  </a:lnTo>
                  <a:lnTo>
                    <a:pt x="165666" y="263956"/>
                  </a:lnTo>
                  <a:lnTo>
                    <a:pt x="167025" y="258889"/>
                  </a:lnTo>
                  <a:lnTo>
                    <a:pt x="98588" y="20637"/>
                  </a:lnTo>
                  <a:lnTo>
                    <a:pt x="94739" y="17081"/>
                  </a:lnTo>
                  <a:lnTo>
                    <a:pt x="16609" y="939"/>
                  </a:lnTo>
                  <a:lnTo>
                    <a:pt x="12090" y="0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bg 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67031" y="1537630"/>
              <a:ext cx="256641" cy="244549"/>
            </a:xfrm>
            <a:prstGeom prst="rect">
              <a:avLst/>
            </a:prstGeom>
          </p:spPr>
        </p:pic>
        <p:sp>
          <p:nvSpPr>
            <p:cNvPr id="23" name="bg object 19"/>
            <p:cNvSpPr/>
            <p:nvPr/>
          </p:nvSpPr>
          <p:spPr>
            <a:xfrm>
              <a:off x="1377505" y="1505879"/>
              <a:ext cx="343221" cy="158683"/>
            </a:xfrm>
            <a:custGeom>
              <a:avLst/>
              <a:gdLst/>
              <a:ahLst/>
              <a:cxnLst/>
              <a:rect l="l" t="t" r="r" b="b"/>
              <a:pathLst>
                <a:path w="363219" h="158750">
                  <a:moveTo>
                    <a:pt x="305663" y="0"/>
                  </a:moveTo>
                  <a:lnTo>
                    <a:pt x="4038" y="86639"/>
                  </a:lnTo>
                  <a:lnTo>
                    <a:pt x="0" y="93954"/>
                  </a:lnTo>
                  <a:lnTo>
                    <a:pt x="17360" y="154406"/>
                  </a:lnTo>
                  <a:lnTo>
                    <a:pt x="24676" y="158445"/>
                  </a:lnTo>
                  <a:lnTo>
                    <a:pt x="132556" y="127457"/>
                  </a:lnTo>
                  <a:lnTo>
                    <a:pt x="37084" y="127457"/>
                  </a:lnTo>
                  <a:lnTo>
                    <a:pt x="30988" y="106337"/>
                  </a:lnTo>
                  <a:lnTo>
                    <a:pt x="306717" y="27139"/>
                  </a:lnTo>
                  <a:lnTo>
                    <a:pt x="362959" y="27139"/>
                  </a:lnTo>
                  <a:lnTo>
                    <a:pt x="360540" y="18478"/>
                  </a:lnTo>
                  <a:lnTo>
                    <a:pt x="357238" y="15100"/>
                  </a:lnTo>
                  <a:lnTo>
                    <a:pt x="308279" y="12"/>
                  </a:lnTo>
                  <a:lnTo>
                    <a:pt x="305663" y="0"/>
                  </a:lnTo>
                  <a:close/>
                </a:path>
                <a:path w="363219" h="158750">
                  <a:moveTo>
                    <a:pt x="362959" y="27139"/>
                  </a:moveTo>
                  <a:lnTo>
                    <a:pt x="306717" y="27139"/>
                  </a:lnTo>
                  <a:lnTo>
                    <a:pt x="325882" y="33020"/>
                  </a:lnTo>
                  <a:lnTo>
                    <a:pt x="312635" y="48298"/>
                  </a:lnTo>
                  <a:lnTo>
                    <a:pt x="37084" y="127457"/>
                  </a:lnTo>
                  <a:lnTo>
                    <a:pt x="132556" y="127457"/>
                  </a:lnTo>
                  <a:lnTo>
                    <a:pt x="326123" y="71856"/>
                  </a:lnTo>
                  <a:lnTo>
                    <a:pt x="328307" y="70459"/>
                  </a:lnTo>
                  <a:lnTo>
                    <a:pt x="361975" y="31661"/>
                  </a:lnTo>
                  <a:lnTo>
                    <a:pt x="362959" y="27139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bg 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82789" y="1519385"/>
              <a:ext cx="177742" cy="108235"/>
            </a:xfrm>
            <a:prstGeom prst="rect">
              <a:avLst/>
            </a:prstGeom>
          </p:spPr>
        </p:pic>
        <p:pic>
          <p:nvPicPr>
            <p:cNvPr id="25" name="bg 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3641" y="1766730"/>
              <a:ext cx="200955" cy="219833"/>
            </a:xfrm>
            <a:prstGeom prst="rect">
              <a:avLst/>
            </a:prstGeom>
          </p:spPr>
        </p:pic>
        <p:sp>
          <p:nvSpPr>
            <p:cNvPr id="26" name="bg object 22"/>
            <p:cNvSpPr/>
            <p:nvPr/>
          </p:nvSpPr>
          <p:spPr>
            <a:xfrm>
              <a:off x="953929" y="1545386"/>
              <a:ext cx="229813" cy="362433"/>
            </a:xfrm>
            <a:custGeom>
              <a:avLst/>
              <a:gdLst/>
              <a:ahLst/>
              <a:cxnLst/>
              <a:rect l="l" t="t" r="r" b="b"/>
              <a:pathLst>
                <a:path w="243205" h="362585">
                  <a:moveTo>
                    <a:pt x="146763" y="0"/>
                  </a:moveTo>
                  <a:lnTo>
                    <a:pt x="11037" y="38989"/>
                  </a:lnTo>
                  <a:lnTo>
                    <a:pt x="4052" y="40982"/>
                  </a:lnTo>
                  <a:lnTo>
                    <a:pt x="0" y="48285"/>
                  </a:lnTo>
                  <a:lnTo>
                    <a:pt x="88978" y="357987"/>
                  </a:lnTo>
                  <a:lnTo>
                    <a:pt x="96281" y="362038"/>
                  </a:lnTo>
                  <a:lnTo>
                    <a:pt x="238987" y="321043"/>
                  </a:lnTo>
                  <a:lnTo>
                    <a:pt x="243031" y="313740"/>
                  </a:lnTo>
                  <a:lnTo>
                    <a:pt x="239002" y="299732"/>
                  </a:lnTo>
                  <a:lnTo>
                    <a:pt x="231725" y="295694"/>
                  </a:lnTo>
                  <a:lnTo>
                    <a:pt x="108673" y="331050"/>
                  </a:lnTo>
                  <a:lnTo>
                    <a:pt x="31000" y="60680"/>
                  </a:lnTo>
                  <a:lnTo>
                    <a:pt x="154042" y="25336"/>
                  </a:lnTo>
                  <a:lnTo>
                    <a:pt x="158079" y="18034"/>
                  </a:lnTo>
                  <a:lnTo>
                    <a:pt x="154066" y="4038"/>
                  </a:lnTo>
                  <a:lnTo>
                    <a:pt x="146763" y="0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bg 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04163" y="1605837"/>
              <a:ext cx="129185" cy="240970"/>
            </a:xfrm>
            <a:prstGeom prst="rect">
              <a:avLst/>
            </a:prstGeom>
          </p:spPr>
        </p:pic>
        <p:sp>
          <p:nvSpPr>
            <p:cNvPr id="28" name="bg object 24"/>
            <p:cNvSpPr/>
            <p:nvPr/>
          </p:nvSpPr>
          <p:spPr>
            <a:xfrm>
              <a:off x="389329" y="1582326"/>
              <a:ext cx="672641" cy="1013035"/>
            </a:xfrm>
            <a:custGeom>
              <a:avLst/>
              <a:gdLst/>
              <a:ahLst/>
              <a:cxnLst/>
              <a:rect l="l" t="t" r="r" b="b"/>
              <a:pathLst>
                <a:path w="711835" h="1013460">
                  <a:moveTo>
                    <a:pt x="325653" y="867308"/>
                  </a:moveTo>
                  <a:lnTo>
                    <a:pt x="309410" y="799045"/>
                  </a:lnTo>
                  <a:lnTo>
                    <a:pt x="300101" y="740956"/>
                  </a:lnTo>
                  <a:lnTo>
                    <a:pt x="294868" y="687336"/>
                  </a:lnTo>
                  <a:lnTo>
                    <a:pt x="292836" y="639432"/>
                  </a:lnTo>
                  <a:lnTo>
                    <a:pt x="293052" y="598500"/>
                  </a:lnTo>
                  <a:lnTo>
                    <a:pt x="294601" y="565785"/>
                  </a:lnTo>
                  <a:lnTo>
                    <a:pt x="295084" y="558533"/>
                  </a:lnTo>
                  <a:lnTo>
                    <a:pt x="289598" y="552246"/>
                  </a:lnTo>
                  <a:lnTo>
                    <a:pt x="282333" y="551726"/>
                  </a:lnTo>
                  <a:lnTo>
                    <a:pt x="275056" y="551256"/>
                  </a:lnTo>
                  <a:lnTo>
                    <a:pt x="268770" y="556755"/>
                  </a:lnTo>
                  <a:lnTo>
                    <a:pt x="268274" y="564019"/>
                  </a:lnTo>
                  <a:lnTo>
                    <a:pt x="266496" y="602615"/>
                  </a:lnTo>
                  <a:lnTo>
                    <a:pt x="266458" y="646988"/>
                  </a:lnTo>
                  <a:lnTo>
                    <a:pt x="268897" y="696391"/>
                  </a:lnTo>
                  <a:lnTo>
                    <a:pt x="274535" y="750087"/>
                  </a:lnTo>
                  <a:lnTo>
                    <a:pt x="284099" y="807313"/>
                  </a:lnTo>
                  <a:lnTo>
                    <a:pt x="298310" y="867308"/>
                  </a:lnTo>
                  <a:lnTo>
                    <a:pt x="307492" y="878471"/>
                  </a:lnTo>
                  <a:lnTo>
                    <a:pt x="314528" y="876528"/>
                  </a:lnTo>
                  <a:lnTo>
                    <a:pt x="321602" y="874496"/>
                  </a:lnTo>
                  <a:lnTo>
                    <a:pt x="325653" y="867308"/>
                  </a:lnTo>
                  <a:close/>
                </a:path>
                <a:path w="711835" h="1013460">
                  <a:moveTo>
                    <a:pt x="347078" y="932091"/>
                  </a:moveTo>
                  <a:lnTo>
                    <a:pt x="342912" y="920800"/>
                  </a:lnTo>
                  <a:lnTo>
                    <a:pt x="341312" y="916355"/>
                  </a:lnTo>
                  <a:lnTo>
                    <a:pt x="337375" y="905040"/>
                  </a:lnTo>
                  <a:lnTo>
                    <a:pt x="329755" y="901496"/>
                  </a:lnTo>
                  <a:lnTo>
                    <a:pt x="322986" y="903782"/>
                  </a:lnTo>
                  <a:lnTo>
                    <a:pt x="316103" y="906183"/>
                  </a:lnTo>
                  <a:lnTo>
                    <a:pt x="312470" y="913688"/>
                  </a:lnTo>
                  <a:lnTo>
                    <a:pt x="316471" y="925169"/>
                  </a:lnTo>
                  <a:lnTo>
                    <a:pt x="318109" y="929779"/>
                  </a:lnTo>
                  <a:lnTo>
                    <a:pt x="322224" y="940917"/>
                  </a:lnTo>
                  <a:lnTo>
                    <a:pt x="329247" y="944397"/>
                  </a:lnTo>
                  <a:lnTo>
                    <a:pt x="336448" y="942314"/>
                  </a:lnTo>
                  <a:lnTo>
                    <a:pt x="343573" y="939685"/>
                  </a:lnTo>
                  <a:lnTo>
                    <a:pt x="347078" y="932091"/>
                  </a:lnTo>
                  <a:close/>
                </a:path>
                <a:path w="711835" h="1013460">
                  <a:moveTo>
                    <a:pt x="711796" y="313766"/>
                  </a:moveTo>
                  <a:lnTo>
                    <a:pt x="680808" y="205905"/>
                  </a:lnTo>
                  <a:lnTo>
                    <a:pt x="680808" y="301358"/>
                  </a:lnTo>
                  <a:lnTo>
                    <a:pt x="644118" y="311899"/>
                  </a:lnTo>
                  <a:lnTo>
                    <a:pt x="616051" y="324078"/>
                  </a:lnTo>
                  <a:lnTo>
                    <a:pt x="592582" y="342620"/>
                  </a:lnTo>
                  <a:lnTo>
                    <a:pt x="574675" y="366471"/>
                  </a:lnTo>
                  <a:lnTo>
                    <a:pt x="563283" y="394589"/>
                  </a:lnTo>
                  <a:lnTo>
                    <a:pt x="532460" y="403440"/>
                  </a:lnTo>
                  <a:lnTo>
                    <a:pt x="497230" y="421754"/>
                  </a:lnTo>
                  <a:lnTo>
                    <a:pt x="472592" y="451167"/>
                  </a:lnTo>
                  <a:lnTo>
                    <a:pt x="460743" y="487667"/>
                  </a:lnTo>
                  <a:lnTo>
                    <a:pt x="463918" y="527227"/>
                  </a:lnTo>
                  <a:lnTo>
                    <a:pt x="487857" y="610552"/>
                  </a:lnTo>
                  <a:lnTo>
                    <a:pt x="443191" y="629170"/>
                  </a:lnTo>
                  <a:lnTo>
                    <a:pt x="441109" y="630897"/>
                  </a:lnTo>
                  <a:lnTo>
                    <a:pt x="439648" y="633107"/>
                  </a:lnTo>
                  <a:lnTo>
                    <a:pt x="430149" y="667689"/>
                  </a:lnTo>
                  <a:lnTo>
                    <a:pt x="429602" y="719086"/>
                  </a:lnTo>
                  <a:lnTo>
                    <a:pt x="435635" y="776643"/>
                  </a:lnTo>
                  <a:lnTo>
                    <a:pt x="445808" y="829716"/>
                  </a:lnTo>
                  <a:lnTo>
                    <a:pt x="468744" y="869518"/>
                  </a:lnTo>
                  <a:lnTo>
                    <a:pt x="516953" y="893622"/>
                  </a:lnTo>
                  <a:lnTo>
                    <a:pt x="523265" y="898042"/>
                  </a:lnTo>
                  <a:lnTo>
                    <a:pt x="528167" y="903986"/>
                  </a:lnTo>
                  <a:lnTo>
                    <a:pt x="531342" y="911174"/>
                  </a:lnTo>
                  <a:lnTo>
                    <a:pt x="533247" y="917803"/>
                  </a:lnTo>
                  <a:lnTo>
                    <a:pt x="306044" y="983068"/>
                  </a:lnTo>
                  <a:lnTo>
                    <a:pt x="284353" y="926490"/>
                  </a:lnTo>
                  <a:lnTo>
                    <a:pt x="267411" y="870877"/>
                  </a:lnTo>
                  <a:lnTo>
                    <a:pt x="254685" y="816876"/>
                  </a:lnTo>
                  <a:lnTo>
                    <a:pt x="245668" y="765124"/>
                  </a:lnTo>
                  <a:lnTo>
                    <a:pt x="239814" y="716229"/>
                  </a:lnTo>
                  <a:lnTo>
                    <a:pt x="236601" y="670839"/>
                  </a:lnTo>
                  <a:lnTo>
                    <a:pt x="235610" y="633107"/>
                  </a:lnTo>
                  <a:lnTo>
                    <a:pt x="235635" y="621017"/>
                  </a:lnTo>
                  <a:lnTo>
                    <a:pt x="236029" y="592861"/>
                  </a:lnTo>
                  <a:lnTo>
                    <a:pt x="237578" y="561924"/>
                  </a:lnTo>
                  <a:lnTo>
                    <a:pt x="234950" y="537387"/>
                  </a:lnTo>
                  <a:lnTo>
                    <a:pt x="224472" y="515772"/>
                  </a:lnTo>
                  <a:lnTo>
                    <a:pt x="207416" y="498881"/>
                  </a:lnTo>
                  <a:lnTo>
                    <a:pt x="185102" y="488518"/>
                  </a:lnTo>
                  <a:lnTo>
                    <a:pt x="114388" y="469836"/>
                  </a:lnTo>
                  <a:lnTo>
                    <a:pt x="103771" y="465467"/>
                  </a:lnTo>
                  <a:lnTo>
                    <a:pt x="27711" y="246418"/>
                  </a:lnTo>
                  <a:lnTo>
                    <a:pt x="26187" y="227380"/>
                  </a:lnTo>
                  <a:lnTo>
                    <a:pt x="31889" y="209816"/>
                  </a:lnTo>
                  <a:lnTo>
                    <a:pt x="43764" y="195656"/>
                  </a:lnTo>
                  <a:lnTo>
                    <a:pt x="60706" y="186829"/>
                  </a:lnTo>
                  <a:lnTo>
                    <a:pt x="603148" y="31000"/>
                  </a:lnTo>
                  <a:lnTo>
                    <a:pt x="680808" y="301358"/>
                  </a:lnTo>
                  <a:lnTo>
                    <a:pt x="680808" y="205905"/>
                  </a:lnTo>
                  <a:lnTo>
                    <a:pt x="630567" y="31000"/>
                  </a:lnTo>
                  <a:lnTo>
                    <a:pt x="622833" y="4051"/>
                  </a:lnTo>
                  <a:lnTo>
                    <a:pt x="615530" y="0"/>
                  </a:lnTo>
                  <a:lnTo>
                    <a:pt x="53416" y="161493"/>
                  </a:lnTo>
                  <a:lnTo>
                    <a:pt x="27190" y="175133"/>
                  </a:lnTo>
                  <a:lnTo>
                    <a:pt x="8826" y="197040"/>
                  </a:lnTo>
                  <a:lnTo>
                    <a:pt x="0" y="224231"/>
                  </a:lnTo>
                  <a:lnTo>
                    <a:pt x="2362" y="253707"/>
                  </a:lnTo>
                  <a:lnTo>
                    <a:pt x="57746" y="446468"/>
                  </a:lnTo>
                  <a:lnTo>
                    <a:pt x="90703" y="488378"/>
                  </a:lnTo>
                  <a:lnTo>
                    <a:pt x="178346" y="514019"/>
                  </a:lnTo>
                  <a:lnTo>
                    <a:pt x="192354" y="520522"/>
                  </a:lnTo>
                  <a:lnTo>
                    <a:pt x="203047" y="531126"/>
                  </a:lnTo>
                  <a:lnTo>
                    <a:pt x="209613" y="544715"/>
                  </a:lnTo>
                  <a:lnTo>
                    <a:pt x="211264" y="560133"/>
                  </a:lnTo>
                  <a:lnTo>
                    <a:pt x="209638" y="593051"/>
                  </a:lnTo>
                  <a:lnTo>
                    <a:pt x="209283" y="621017"/>
                  </a:lnTo>
                  <a:lnTo>
                    <a:pt x="210413" y="674890"/>
                  </a:lnTo>
                  <a:lnTo>
                    <a:pt x="213982" y="722820"/>
                  </a:lnTo>
                  <a:lnTo>
                    <a:pt x="220421" y="774458"/>
                  </a:lnTo>
                  <a:lnTo>
                    <a:pt x="230314" y="829106"/>
                  </a:lnTo>
                  <a:lnTo>
                    <a:pt x="244246" y="886079"/>
                  </a:lnTo>
                  <a:lnTo>
                    <a:pt x="262788" y="944702"/>
                  </a:lnTo>
                  <a:lnTo>
                    <a:pt x="286512" y="1004265"/>
                  </a:lnTo>
                  <a:lnTo>
                    <a:pt x="295884" y="1013421"/>
                  </a:lnTo>
                  <a:lnTo>
                    <a:pt x="401561" y="983068"/>
                  </a:lnTo>
                  <a:lnTo>
                    <a:pt x="560197" y="937501"/>
                  </a:lnTo>
                  <a:lnTo>
                    <a:pt x="564248" y="930198"/>
                  </a:lnTo>
                  <a:lnTo>
                    <a:pt x="556691" y="903909"/>
                  </a:lnTo>
                  <a:lnTo>
                    <a:pt x="550583" y="890104"/>
                  </a:lnTo>
                  <a:lnTo>
                    <a:pt x="541185" y="878687"/>
                  </a:lnTo>
                  <a:lnTo>
                    <a:pt x="529069" y="870191"/>
                  </a:lnTo>
                  <a:lnTo>
                    <a:pt x="499783" y="859777"/>
                  </a:lnTo>
                  <a:lnTo>
                    <a:pt x="487057" y="850557"/>
                  </a:lnTo>
                  <a:lnTo>
                    <a:pt x="461149" y="769645"/>
                  </a:lnTo>
                  <a:lnTo>
                    <a:pt x="456006" y="719086"/>
                  </a:lnTo>
                  <a:lnTo>
                    <a:pt x="455714" y="677049"/>
                  </a:lnTo>
                  <a:lnTo>
                    <a:pt x="460146" y="650684"/>
                  </a:lnTo>
                  <a:lnTo>
                    <a:pt x="515035" y="627837"/>
                  </a:lnTo>
                  <a:lnTo>
                    <a:pt x="518299" y="621017"/>
                  </a:lnTo>
                  <a:lnTo>
                    <a:pt x="489267" y="519938"/>
                  </a:lnTo>
                  <a:lnTo>
                    <a:pt x="486930" y="490804"/>
                  </a:lnTo>
                  <a:lnTo>
                    <a:pt x="495655" y="463918"/>
                  </a:lnTo>
                  <a:lnTo>
                    <a:pt x="513803" y="442264"/>
                  </a:lnTo>
                  <a:lnTo>
                    <a:pt x="539750" y="428777"/>
                  </a:lnTo>
                  <a:lnTo>
                    <a:pt x="582841" y="416394"/>
                  </a:lnTo>
                  <a:lnTo>
                    <a:pt x="586447" y="412445"/>
                  </a:lnTo>
                  <a:lnTo>
                    <a:pt x="609358" y="363270"/>
                  </a:lnTo>
                  <a:lnTo>
                    <a:pt x="651395" y="337248"/>
                  </a:lnTo>
                  <a:lnTo>
                    <a:pt x="707783" y="321068"/>
                  </a:lnTo>
                  <a:lnTo>
                    <a:pt x="711796" y="313766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bg 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77237" y="1900429"/>
              <a:ext cx="123191" cy="92925"/>
            </a:xfrm>
            <a:prstGeom prst="rect">
              <a:avLst/>
            </a:prstGeom>
          </p:spPr>
        </p:pic>
        <p:sp>
          <p:nvSpPr>
            <p:cNvPr id="30" name="bg object 26"/>
            <p:cNvSpPr/>
            <p:nvPr/>
          </p:nvSpPr>
          <p:spPr>
            <a:xfrm>
              <a:off x="871314" y="1651602"/>
              <a:ext cx="73204" cy="43162"/>
            </a:xfrm>
            <a:custGeom>
              <a:avLst/>
              <a:gdLst/>
              <a:ahLst/>
              <a:cxnLst/>
              <a:rect l="l" t="t" r="r" b="b"/>
              <a:pathLst>
                <a:path w="77469" h="43180">
                  <a:moveTo>
                    <a:pt x="27266" y="28968"/>
                  </a:moveTo>
                  <a:lnTo>
                    <a:pt x="25361" y="22301"/>
                  </a:lnTo>
                  <a:lnTo>
                    <a:pt x="23050" y="19392"/>
                  </a:lnTo>
                  <a:lnTo>
                    <a:pt x="20015" y="17741"/>
                  </a:lnTo>
                  <a:lnTo>
                    <a:pt x="13931" y="14363"/>
                  </a:lnTo>
                  <a:lnTo>
                    <a:pt x="5448" y="16802"/>
                  </a:lnTo>
                  <a:lnTo>
                    <a:pt x="419" y="25895"/>
                  </a:lnTo>
                  <a:lnTo>
                    <a:pt x="0" y="29565"/>
                  </a:lnTo>
                  <a:lnTo>
                    <a:pt x="952" y="32905"/>
                  </a:lnTo>
                  <a:lnTo>
                    <a:pt x="1930" y="36233"/>
                  </a:lnTo>
                  <a:lnTo>
                    <a:pt x="4216" y="39103"/>
                  </a:lnTo>
                  <a:lnTo>
                    <a:pt x="10299" y="42468"/>
                  </a:lnTo>
                  <a:lnTo>
                    <a:pt x="13944" y="42900"/>
                  </a:lnTo>
                  <a:lnTo>
                    <a:pt x="20574" y="40995"/>
                  </a:lnTo>
                  <a:lnTo>
                    <a:pt x="23482" y="38696"/>
                  </a:lnTo>
                  <a:lnTo>
                    <a:pt x="26847" y="32613"/>
                  </a:lnTo>
                  <a:lnTo>
                    <a:pt x="27266" y="28968"/>
                  </a:lnTo>
                  <a:close/>
                </a:path>
                <a:path w="77469" h="43180">
                  <a:moveTo>
                    <a:pt x="77228" y="14605"/>
                  </a:moveTo>
                  <a:lnTo>
                    <a:pt x="75349" y="7937"/>
                  </a:lnTo>
                  <a:lnTo>
                    <a:pt x="73037" y="5016"/>
                  </a:lnTo>
                  <a:lnTo>
                    <a:pt x="70002" y="3378"/>
                  </a:lnTo>
                  <a:lnTo>
                    <a:pt x="63931" y="0"/>
                  </a:lnTo>
                  <a:lnTo>
                    <a:pt x="55435" y="2438"/>
                  </a:lnTo>
                  <a:lnTo>
                    <a:pt x="50393" y="11531"/>
                  </a:lnTo>
                  <a:lnTo>
                    <a:pt x="49987" y="15201"/>
                  </a:lnTo>
                  <a:lnTo>
                    <a:pt x="50939" y="18554"/>
                  </a:lnTo>
                  <a:lnTo>
                    <a:pt x="51917" y="21882"/>
                  </a:lnTo>
                  <a:lnTo>
                    <a:pt x="54178" y="24739"/>
                  </a:lnTo>
                  <a:lnTo>
                    <a:pt x="60274" y="28117"/>
                  </a:lnTo>
                  <a:lnTo>
                    <a:pt x="63919" y="28536"/>
                  </a:lnTo>
                  <a:lnTo>
                    <a:pt x="70586" y="26619"/>
                  </a:lnTo>
                  <a:lnTo>
                    <a:pt x="73469" y="24333"/>
                  </a:lnTo>
                  <a:lnTo>
                    <a:pt x="76835" y="18237"/>
                  </a:lnTo>
                  <a:lnTo>
                    <a:pt x="77228" y="14605"/>
                  </a:lnTo>
                  <a:close/>
                </a:path>
              </a:pathLst>
            </a:custGeom>
            <a:solidFill>
              <a:srgbClr val="BF2F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TextBox 30"/>
          <p:cNvSpPr txBox="1"/>
          <p:nvPr userDrawn="1"/>
        </p:nvSpPr>
        <p:spPr>
          <a:xfrm>
            <a:off x="2179424" y="1674521"/>
            <a:ext cx="4571617" cy="773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73" b="1" dirty="0">
                <a:latin typeface="Neo Sans Pro" panose="020B0504030504040204" pitchFamily="34" charset="0"/>
              </a:rPr>
              <a:t>Dato/varighed </a:t>
            </a:r>
            <a:r>
              <a:rPr lang="da-DK" sz="1273" dirty="0">
                <a:latin typeface="Neo Sans Pro" panose="020B0504030504040204" pitchFamily="34" charset="0"/>
              </a:rPr>
              <a:t>(Date/</a:t>
            </a:r>
            <a:r>
              <a:rPr lang="da-DK" sz="1273" dirty="0" err="1">
                <a:latin typeface="Neo Sans Pro" panose="020B0504030504040204" pitchFamily="34" charset="0"/>
              </a:rPr>
              <a:t>Duration</a:t>
            </a:r>
            <a:r>
              <a:rPr lang="da-DK" sz="1273" dirty="0">
                <a:latin typeface="Neo Sans Pro" panose="020B0504030504040204" pitchFamily="34" charset="0"/>
              </a:rPr>
              <a:t>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Opgave </a:t>
            </a:r>
            <a:r>
              <a:rPr lang="da-DK" sz="1273" dirty="0">
                <a:latin typeface="Neo Sans Pro" panose="020B0504030504040204" pitchFamily="34" charset="0"/>
              </a:rPr>
              <a:t>(</a:t>
            </a:r>
            <a:r>
              <a:rPr lang="da-DK" sz="1273" dirty="0" err="1">
                <a:latin typeface="Neo Sans Pro" panose="020B0504030504040204" pitchFamily="34" charset="0"/>
              </a:rPr>
              <a:t>Task</a:t>
            </a:r>
            <a:r>
              <a:rPr lang="da-DK" sz="1273" dirty="0">
                <a:latin typeface="Neo Sans Pro" panose="020B0504030504040204" pitchFamily="34" charset="0"/>
              </a:rPr>
              <a:t>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Bygning </a:t>
            </a:r>
            <a:r>
              <a:rPr lang="da-DK" sz="1273" dirty="0">
                <a:latin typeface="Neo Sans Pro" panose="020B0504030504040204" pitchFamily="34" charset="0"/>
              </a:rPr>
              <a:t>(Building):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Kontaktperson </a:t>
            </a:r>
            <a:r>
              <a:rPr lang="da-DK" sz="1273" dirty="0">
                <a:latin typeface="Neo Sans Pro" panose="020B0504030504040204" pitchFamily="34" charset="0"/>
              </a:rPr>
              <a:t>(Contact person):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Telefon </a:t>
            </a:r>
            <a:r>
              <a:rPr lang="da-DK" sz="1273" dirty="0">
                <a:latin typeface="Neo Sans Pro" panose="020B0504030504040204" pitchFamily="34" charset="0"/>
              </a:rPr>
              <a:t>(Phone):</a:t>
            </a:r>
          </a:p>
          <a:p>
            <a:r>
              <a:rPr lang="da-DK" sz="1273" b="1" dirty="0">
                <a:latin typeface="Neo Sans Pro" panose="020B0504030504040204" pitchFamily="34" charset="0"/>
              </a:rPr>
              <a:t>	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Sektion </a:t>
            </a:r>
            <a:r>
              <a:rPr lang="da-DK" sz="1273" dirty="0">
                <a:latin typeface="Neo Sans Pro" panose="020B0504030504040204" pitchFamily="34" charset="0"/>
              </a:rPr>
              <a:t>(</a:t>
            </a:r>
            <a:r>
              <a:rPr lang="da-DK" sz="1273" dirty="0" err="1">
                <a:latin typeface="Neo Sans Pro" panose="020B0504030504040204" pitchFamily="34" charset="0"/>
              </a:rPr>
              <a:t>Section</a:t>
            </a:r>
            <a:r>
              <a:rPr lang="da-DK" sz="1273" dirty="0">
                <a:latin typeface="Neo Sans Pro" panose="020B0504030504040204" pitchFamily="34" charset="0"/>
              </a:rPr>
              <a:t>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Kontaktperson/projektansvarlig </a:t>
            </a:r>
            <a:br>
              <a:rPr lang="da-DK" sz="1273" b="1" dirty="0">
                <a:latin typeface="Neo Sans Pro" panose="020B0504030504040204" pitchFamily="34" charset="0"/>
              </a:rPr>
            </a:br>
            <a:r>
              <a:rPr lang="da-DK" sz="1273" dirty="0">
                <a:latin typeface="Neo Sans Pro" panose="020B0504030504040204" pitchFamily="34" charset="0"/>
              </a:rPr>
              <a:t>(Contact person/ Project manager):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Telefon </a:t>
            </a:r>
            <a:r>
              <a:rPr lang="da-DK" sz="1273" dirty="0">
                <a:latin typeface="Neo Sans Pro" panose="020B0504030504040204" pitchFamily="34" charset="0"/>
              </a:rPr>
              <a:t>(Phone):	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Firma </a:t>
            </a:r>
            <a:r>
              <a:rPr lang="da-DK" sz="1273" dirty="0">
                <a:latin typeface="Neo Sans Pro" panose="020B0504030504040204" pitchFamily="34" charset="0"/>
              </a:rPr>
              <a:t>(Business):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Kontaktperson </a:t>
            </a:r>
            <a:r>
              <a:rPr lang="da-DK" sz="1273" dirty="0">
                <a:latin typeface="Neo Sans Pro" panose="020B0504030504040204" pitchFamily="34" charset="0"/>
              </a:rPr>
              <a:t>(Contact person): </a:t>
            </a:r>
          </a:p>
          <a:p>
            <a:endParaRPr lang="da-DK" sz="1273" b="1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Telefon </a:t>
            </a:r>
            <a:r>
              <a:rPr lang="da-DK" sz="1273" dirty="0">
                <a:latin typeface="Neo Sans Pro" panose="020B0504030504040204" pitchFamily="34" charset="0"/>
              </a:rPr>
              <a:t>(Phone): </a:t>
            </a:r>
          </a:p>
          <a:p>
            <a:endParaRPr lang="da-DK" sz="1273" dirty="0">
              <a:latin typeface="Neo Sans Pro" panose="020B0504030504040204" pitchFamily="34" charset="0"/>
            </a:endParaRPr>
          </a:p>
          <a:p>
            <a:endParaRPr lang="da-DK" sz="1273" dirty="0">
              <a:latin typeface="Neo Sans Pro" panose="020B0504030504040204" pitchFamily="34" charset="0"/>
            </a:endParaRPr>
          </a:p>
          <a:p>
            <a:endParaRPr lang="da-DK" sz="1273" dirty="0">
              <a:latin typeface="Neo Sans Pro" panose="020B0504030504040204" pitchFamily="34" charset="0"/>
            </a:endParaRPr>
          </a:p>
          <a:p>
            <a:r>
              <a:rPr lang="da-DK" sz="1273" b="1" dirty="0">
                <a:latin typeface="Neo Sans Pro" panose="020B0504030504040204" pitchFamily="34" charset="0"/>
              </a:rPr>
              <a:t>Tid </a:t>
            </a:r>
            <a:r>
              <a:rPr lang="da-DK" sz="1273" dirty="0">
                <a:latin typeface="Neo Sans Pro" panose="020B0504030504040204" pitchFamily="34" charset="0"/>
              </a:rPr>
              <a:t>(Time) 	          </a:t>
            </a:r>
            <a:r>
              <a:rPr lang="da-DK" sz="1273" b="1" dirty="0">
                <a:latin typeface="Neo Sans Pro" panose="020B0504030504040204" pitchFamily="34" charset="0"/>
              </a:rPr>
              <a:t>08.00-16.00 </a:t>
            </a:r>
            <a:r>
              <a:rPr lang="da-DK" sz="1273" dirty="0">
                <a:latin typeface="Neo Sans Pro" panose="020B0504030504040204" pitchFamily="34" charset="0"/>
              </a:rPr>
              <a:t>	</a:t>
            </a:r>
            <a:r>
              <a:rPr lang="da-DK" sz="1273" b="1" dirty="0">
                <a:latin typeface="Neo Sans Pro" panose="020B0504030504040204" pitchFamily="34" charset="0"/>
              </a:rPr>
              <a:t>16.00-08.00 </a:t>
            </a:r>
            <a:r>
              <a:rPr lang="da-DK" sz="1273" dirty="0">
                <a:latin typeface="Neo Sans Pro" panose="020B0504030504040204" pitchFamily="34" charset="0"/>
              </a:rPr>
              <a:t>	</a:t>
            </a:r>
          </a:p>
          <a:p>
            <a:r>
              <a:rPr lang="da-DK" sz="1273" b="1" dirty="0">
                <a:latin typeface="Neo Sans Pro" panose="020B0504030504040204" pitchFamily="34" charset="0"/>
              </a:rPr>
              <a:t>Lyngby </a:t>
            </a:r>
            <a:r>
              <a:rPr lang="da-DK" sz="1273" dirty="0">
                <a:latin typeface="Neo Sans Pro" panose="020B0504030504040204" pitchFamily="34" charset="0"/>
              </a:rPr>
              <a:t>	          4525 3355 	4525 3355 	</a:t>
            </a:r>
          </a:p>
          <a:p>
            <a:r>
              <a:rPr lang="da-DK" sz="1273" b="1" dirty="0">
                <a:latin typeface="Neo Sans Pro" panose="020B0504030504040204" pitchFamily="34" charset="0"/>
              </a:rPr>
              <a:t>Risø </a:t>
            </a:r>
            <a:r>
              <a:rPr lang="da-DK" sz="1273" dirty="0">
                <a:latin typeface="Neo Sans Pro" panose="020B0504030504040204" pitchFamily="34" charset="0"/>
              </a:rPr>
              <a:t>	          4677 5200 	4677 4000 	</a:t>
            </a:r>
          </a:p>
          <a:p>
            <a:r>
              <a:rPr lang="da-DK" sz="1273" b="1" dirty="0">
                <a:latin typeface="Neo Sans Pro" panose="020B0504030504040204" pitchFamily="34" charset="0"/>
              </a:rPr>
              <a:t>Ballerup </a:t>
            </a:r>
            <a:r>
              <a:rPr lang="da-DK" sz="1273" dirty="0">
                <a:latin typeface="Neo Sans Pro" panose="020B0504030504040204" pitchFamily="34" charset="0"/>
              </a:rPr>
              <a:t>	          3588 5555 	3588 5555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271885" y="3241445"/>
            <a:ext cx="5284197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 userDrawn="1"/>
        </p:nvGrpSpPr>
        <p:grpSpPr>
          <a:xfrm>
            <a:off x="2257081" y="4789374"/>
            <a:ext cx="5302594" cy="3299732"/>
            <a:chOff x="2257081" y="4408374"/>
            <a:chExt cx="5302594" cy="329973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2275478" y="4408374"/>
              <a:ext cx="5284197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271885" y="6156396"/>
              <a:ext cx="5284197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257081" y="7708106"/>
              <a:ext cx="5284197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 userDrawn="1"/>
        </p:nvSpPr>
        <p:spPr>
          <a:xfrm>
            <a:off x="4922837" y="1217251"/>
            <a:ext cx="1722438" cy="48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70" b="1" dirty="0">
                <a:latin typeface="Neo Sans Pro" panose="020B0504030504040204" pitchFamily="34" charset="0"/>
              </a:rPr>
              <a:t>Opsat den: </a:t>
            </a:r>
            <a:endParaRPr lang="da-DK" sz="1270" dirty="0">
              <a:latin typeface="Neo Sans Pro" panose="020B0504030504040204" pitchFamily="34" charset="0"/>
            </a:endParaRPr>
          </a:p>
          <a:p>
            <a:endParaRPr lang="da-DK" sz="1270" dirty="0"/>
          </a:p>
        </p:txBody>
      </p:sp>
      <p:sp>
        <p:nvSpPr>
          <p:cNvPr id="38" name="Holder 3"/>
          <p:cNvSpPr>
            <a:spLocks noGrp="1"/>
          </p:cNvSpPr>
          <p:nvPr userDrawn="1">
            <p:ph type="body" idx="10"/>
          </p:nvPr>
        </p:nvSpPr>
        <p:spPr>
          <a:xfrm>
            <a:off x="4596815" y="1731550"/>
            <a:ext cx="2962860" cy="33637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 userDrawn="1">
            <p:ph type="body" idx="12"/>
          </p:nvPr>
        </p:nvSpPr>
        <p:spPr>
          <a:xfrm>
            <a:off x="3703637" y="3475451"/>
            <a:ext cx="3856038" cy="339373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1" name="Holder 3"/>
          <p:cNvSpPr>
            <a:spLocks noGrp="1"/>
          </p:cNvSpPr>
          <p:nvPr userDrawn="1">
            <p:ph type="body" idx="13"/>
          </p:nvPr>
        </p:nvSpPr>
        <p:spPr>
          <a:xfrm>
            <a:off x="4722992" y="3865552"/>
            <a:ext cx="2833090" cy="34065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2" name="Holder 3"/>
          <p:cNvSpPr>
            <a:spLocks noGrp="1"/>
          </p:cNvSpPr>
          <p:nvPr userDrawn="1">
            <p:ph type="body" idx="14"/>
          </p:nvPr>
        </p:nvSpPr>
        <p:spPr>
          <a:xfrm>
            <a:off x="3546845" y="4256935"/>
            <a:ext cx="4012829" cy="341314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3" name="Holder 3"/>
          <p:cNvSpPr>
            <a:spLocks noGrp="1"/>
          </p:cNvSpPr>
          <p:nvPr userDrawn="1">
            <p:ph type="body" idx="15"/>
          </p:nvPr>
        </p:nvSpPr>
        <p:spPr>
          <a:xfrm>
            <a:off x="3568110" y="6767899"/>
            <a:ext cx="3995955" cy="339373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4" name="Holder 3"/>
          <p:cNvSpPr>
            <a:spLocks noGrp="1"/>
          </p:cNvSpPr>
          <p:nvPr userDrawn="1">
            <p:ph type="body" idx="16"/>
          </p:nvPr>
        </p:nvSpPr>
        <p:spPr>
          <a:xfrm>
            <a:off x="4725695" y="7168634"/>
            <a:ext cx="2833090" cy="33002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5" name="Holder 3"/>
          <p:cNvSpPr>
            <a:spLocks noGrp="1"/>
          </p:cNvSpPr>
          <p:nvPr userDrawn="1">
            <p:ph type="body" idx="17"/>
          </p:nvPr>
        </p:nvSpPr>
        <p:spPr>
          <a:xfrm>
            <a:off x="3551237" y="7549383"/>
            <a:ext cx="4021138" cy="341314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6" name="Holder 3"/>
          <p:cNvSpPr>
            <a:spLocks noGrp="1"/>
          </p:cNvSpPr>
          <p:nvPr userDrawn="1">
            <p:ph type="body" idx="18"/>
          </p:nvPr>
        </p:nvSpPr>
        <p:spPr>
          <a:xfrm>
            <a:off x="3636789" y="5028024"/>
            <a:ext cx="3927276" cy="339373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7" name="Holder 3"/>
          <p:cNvSpPr>
            <a:spLocks noGrp="1"/>
          </p:cNvSpPr>
          <p:nvPr userDrawn="1">
            <p:ph type="body" idx="19"/>
          </p:nvPr>
        </p:nvSpPr>
        <p:spPr>
          <a:xfrm>
            <a:off x="4846636" y="5418125"/>
            <a:ext cx="2717429" cy="532843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8" name="Holder 3"/>
          <p:cNvSpPr>
            <a:spLocks noGrp="1"/>
          </p:cNvSpPr>
          <p:nvPr userDrawn="1">
            <p:ph type="body" idx="20"/>
          </p:nvPr>
        </p:nvSpPr>
        <p:spPr>
          <a:xfrm>
            <a:off x="3555742" y="5995192"/>
            <a:ext cx="4012829" cy="341314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49" name="Holder 3"/>
          <p:cNvSpPr>
            <a:spLocks noGrp="1"/>
          </p:cNvSpPr>
          <p:nvPr userDrawn="1">
            <p:ph type="body" idx="21"/>
          </p:nvPr>
        </p:nvSpPr>
        <p:spPr>
          <a:xfrm>
            <a:off x="2271885" y="9406446"/>
            <a:ext cx="5292180" cy="53694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endParaRPr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156267" y="226470"/>
            <a:ext cx="44717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>
                <a:latin typeface="Neo Sans Pro" panose="020B0504030504040204" pitchFamily="34" charset="0"/>
              </a:rPr>
              <a:t>Servicearbejde pågår</a:t>
            </a:r>
            <a:r>
              <a:rPr lang="da-DK" b="1" dirty="0"/>
              <a:t/>
            </a:r>
            <a:br>
              <a:rPr lang="da-DK" b="1" dirty="0"/>
            </a:br>
            <a:r>
              <a:rPr lang="da-DK" sz="1700" b="0" dirty="0">
                <a:latin typeface="Neo Sans Pro" panose="020B0504030504040204" pitchFamily="34" charset="0"/>
              </a:rPr>
              <a:t>Service </a:t>
            </a:r>
            <a:r>
              <a:rPr lang="da-DK" sz="1700" b="0" dirty="0" err="1">
                <a:latin typeface="Neo Sans Pro" panose="020B0504030504040204" pitchFamily="34" charset="0"/>
              </a:rPr>
              <a:t>work</a:t>
            </a:r>
            <a:r>
              <a:rPr lang="da-DK" sz="1700" b="0" dirty="0">
                <a:latin typeface="Neo Sans Pro" panose="020B0504030504040204" pitchFamily="34" charset="0"/>
              </a:rPr>
              <a:t> in </a:t>
            </a:r>
            <a:r>
              <a:rPr lang="da-DK" sz="1700" b="0" dirty="0" err="1">
                <a:latin typeface="Neo Sans Pro" panose="020B0504030504040204" pitchFamily="34" charset="0"/>
              </a:rPr>
              <a:t>progress</a:t>
            </a:r>
            <a:r>
              <a:rPr lang="da-DK" sz="1700" b="0" dirty="0">
                <a:latin typeface="Neo Sans Pro" panose="020B0504030504040204" pitchFamily="34" charset="0"/>
              </a:rPr>
              <a:t> </a:t>
            </a:r>
            <a:endParaRPr lang="da-DK" sz="1700" b="0" dirty="0"/>
          </a:p>
        </p:txBody>
      </p:sp>
      <p:sp>
        <p:nvSpPr>
          <p:cNvPr id="50" name="Holder 3"/>
          <p:cNvSpPr>
            <a:spLocks noGrp="1"/>
          </p:cNvSpPr>
          <p:nvPr userDrawn="1">
            <p:ph type="body" idx="22" hasCustomPrompt="1"/>
          </p:nvPr>
        </p:nvSpPr>
        <p:spPr>
          <a:xfrm>
            <a:off x="2279270" y="2363062"/>
            <a:ext cx="5284795" cy="812318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eo Sans Pro" panose="020B0504030504040204" pitchFamily="34" charset="0"/>
              </a:defRPr>
            </a:lvl1pPr>
          </a:lstStyle>
          <a:p>
            <a:r>
              <a:rPr lang="da-DK" dirty="0"/>
              <a:t>                         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bg object 29"/>
          <p:cNvPicPr/>
          <p:nvPr/>
        </p:nvPicPr>
        <p:blipFill rotWithShape="1">
          <a:blip r:embed="rId3" cstate="print"/>
          <a:srcRect b="60521"/>
          <a:stretch/>
        </p:blipFill>
        <p:spPr>
          <a:xfrm>
            <a:off x="1" y="9777875"/>
            <a:ext cx="7559674" cy="9139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37" y="392906"/>
            <a:ext cx="435600" cy="6354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4640">
        <a:defRPr>
          <a:latin typeface="+mn-lt"/>
          <a:ea typeface="+mn-ea"/>
          <a:cs typeface="+mn-cs"/>
        </a:defRPr>
      </a:lvl2pPr>
      <a:lvl3pPr marL="1149280">
        <a:defRPr>
          <a:latin typeface="+mn-lt"/>
          <a:ea typeface="+mn-ea"/>
          <a:cs typeface="+mn-cs"/>
        </a:defRPr>
      </a:lvl3pPr>
      <a:lvl4pPr marL="1723919">
        <a:defRPr>
          <a:latin typeface="+mn-lt"/>
          <a:ea typeface="+mn-ea"/>
          <a:cs typeface="+mn-cs"/>
        </a:defRPr>
      </a:lvl4pPr>
      <a:lvl5pPr marL="2298560">
        <a:defRPr>
          <a:latin typeface="+mn-lt"/>
          <a:ea typeface="+mn-ea"/>
          <a:cs typeface="+mn-cs"/>
        </a:defRPr>
      </a:lvl5pPr>
      <a:lvl6pPr marL="2873199">
        <a:defRPr>
          <a:latin typeface="+mn-lt"/>
          <a:ea typeface="+mn-ea"/>
          <a:cs typeface="+mn-cs"/>
        </a:defRPr>
      </a:lvl6pPr>
      <a:lvl7pPr marL="3447839">
        <a:defRPr>
          <a:latin typeface="+mn-lt"/>
          <a:ea typeface="+mn-ea"/>
          <a:cs typeface="+mn-cs"/>
        </a:defRPr>
      </a:lvl7pPr>
      <a:lvl8pPr marL="4022480">
        <a:defRPr>
          <a:latin typeface="+mn-lt"/>
          <a:ea typeface="+mn-ea"/>
          <a:cs typeface="+mn-cs"/>
        </a:defRPr>
      </a:lvl8pPr>
      <a:lvl9pPr marL="45971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4640">
        <a:defRPr>
          <a:latin typeface="+mn-lt"/>
          <a:ea typeface="+mn-ea"/>
          <a:cs typeface="+mn-cs"/>
        </a:defRPr>
      </a:lvl2pPr>
      <a:lvl3pPr marL="1149280">
        <a:defRPr>
          <a:latin typeface="+mn-lt"/>
          <a:ea typeface="+mn-ea"/>
          <a:cs typeface="+mn-cs"/>
        </a:defRPr>
      </a:lvl3pPr>
      <a:lvl4pPr marL="1723919">
        <a:defRPr>
          <a:latin typeface="+mn-lt"/>
          <a:ea typeface="+mn-ea"/>
          <a:cs typeface="+mn-cs"/>
        </a:defRPr>
      </a:lvl4pPr>
      <a:lvl5pPr marL="2298560">
        <a:defRPr>
          <a:latin typeface="+mn-lt"/>
          <a:ea typeface="+mn-ea"/>
          <a:cs typeface="+mn-cs"/>
        </a:defRPr>
      </a:lvl5pPr>
      <a:lvl6pPr marL="2873199">
        <a:defRPr>
          <a:latin typeface="+mn-lt"/>
          <a:ea typeface="+mn-ea"/>
          <a:cs typeface="+mn-cs"/>
        </a:defRPr>
      </a:lvl6pPr>
      <a:lvl7pPr marL="3447839">
        <a:defRPr>
          <a:latin typeface="+mn-lt"/>
          <a:ea typeface="+mn-ea"/>
          <a:cs typeface="+mn-cs"/>
        </a:defRPr>
      </a:lvl7pPr>
      <a:lvl8pPr marL="4022480">
        <a:defRPr>
          <a:latin typeface="+mn-lt"/>
          <a:ea typeface="+mn-ea"/>
          <a:cs typeface="+mn-cs"/>
        </a:defRPr>
      </a:lvl8pPr>
      <a:lvl9pPr marL="45971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Text Placeholder 5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Text Placeholder 6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" name="Text Placeholder 7"/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Text Placeholder 8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Text Placeholder 9"/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1" name="Text Placeholder 10"/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2" name="Text Placeholder 11"/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Text Placeholder 12"/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Text Placeholder 13"/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1604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Neo Sans Pro Black"/>
        <a:ea typeface=""/>
        <a:cs typeface=""/>
      </a:majorFont>
      <a:minorFont>
        <a:latin typeface="Neo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20F76FFEE7894289C90D926FE777A6" ma:contentTypeVersion="2" ma:contentTypeDescription="Create a new document." ma:contentTypeScope="" ma:versionID="93d07b0cd111e19d5c7da8b291e845f0">
  <xsd:schema xmlns:xsd="http://www.w3.org/2001/XMLSchema" xmlns:xs="http://www.w3.org/2001/XMLSchema" xmlns:p="http://schemas.microsoft.com/office/2006/metadata/properties" xmlns:ns2="3587d190-49d4-4ef4-b341-c7af0dea1b21" targetNamespace="http://schemas.microsoft.com/office/2006/metadata/properties" ma:root="true" ma:fieldsID="962fe6609b237e89dfc4ea10b32d7357" ns2:_="">
    <xsd:import namespace="3587d190-49d4-4ef4-b341-c7af0dea1b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87d190-49d4-4ef4-b341-c7af0dea1b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129C0B-A600-4C4C-A7DC-6B0843A5F3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2587D9-0120-4734-930B-D70837AA4E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87d190-49d4-4ef4-b341-c7af0dea1b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Neo Sans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SKABENE</dc:title>
  <dc:creator>Alexander Olin Barfoed</dc:creator>
  <cp:lastModifiedBy>Leif Leon Warner</cp:lastModifiedBy>
  <cp:revision>28</cp:revision>
  <cp:lastPrinted>2023-05-08T15:01:42Z</cp:lastPrinted>
  <dcterms:created xsi:type="dcterms:W3CDTF">2023-05-08T14:58:01Z</dcterms:created>
  <dcterms:modified xsi:type="dcterms:W3CDTF">2024-07-01T08:32:44Z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2023-05-08T00:00:00Z</vt:filetime>
  </property>
  <property fmtid="{D5CDD505-2E9C-101B-9397-08002B2CF9AE}" pid="3" name="Creator">
    <vt:lpwstr>Adobe InDesign 17.3 (Windows)</vt:lpwstr>
  </property>
  <property fmtid="{D5CDD505-2E9C-101B-9397-08002B2CF9AE}" pid="4" name="LastSaved">
    <vt:filetime>2023-05-08T00:00:00Z</vt:filetime>
  </property>
  <property fmtid="{D5CDD505-2E9C-101B-9397-08002B2CF9AE}" pid="5" name="Producer">
    <vt:lpwstr>GPL Ghostscript 9.20</vt:lpwstr>
  </property>
</Properties>
</file>