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0"/>
  </p:sldMasterIdLst>
  <p:notesMasterIdLst>
    <p:notesMasterId r:id="rId13"/>
  </p:notesMasterIdLst>
  <p:handoutMasterIdLst>
    <p:handoutMasterId r:id="rId14"/>
  </p:handoutMasterIdLst>
  <p:sldIdLst>
    <p:sldId id="256" r:id="rId11"/>
    <p:sldId id="261" r:id="rId12"/>
  </p:sldIdLst>
  <p:sldSz cx="12190413" cy="6858000"/>
  <p:notesSz cx="6858000" cy="9144000"/>
  <p:custDataLst>
    <p:tags r:id="rId15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97092" autoAdjust="0"/>
  </p:normalViewPr>
  <p:slideViewPr>
    <p:cSldViewPr showGuides="1">
      <p:cViewPr varScale="1">
        <p:scale>
          <a:sx n="65" d="100"/>
          <a:sy n="65" d="100"/>
        </p:scale>
        <p:origin x="532" y="4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tags" Target="tags/tag1.xml"/><Relationship Id="rId10" Type="http://schemas.openxmlformats.org/officeDocument/2006/relationships/slideMaster" Target="slideMasters/slideMaster1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523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4E69C-C28A-4BE6-BE89-71D8FB2035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47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: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18" y="1590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90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sz="quarter" idx="21"/>
          </p:nvPr>
        </p:nvSpPr>
        <p:spPr bwMode="gray">
          <a:xfrm>
            <a:off x="329151" y="1931200"/>
            <a:ext cx="11521299" cy="39822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8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9"/>
          </p:nvPr>
        </p:nvSpPr>
        <p:spPr bwMode="gray"/>
        <p:txBody>
          <a:bodyPr/>
          <a:lstStyle/>
          <a:p>
            <a:pPr lvl="8"/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20"/>
          </p:nvPr>
        </p:nvSpPr>
        <p:spPr bwMode="gray"/>
        <p:txBody>
          <a:bodyPr/>
          <a:lstStyle/>
          <a:p>
            <a:r>
              <a:rPr lang="en-US" dirty="0"/>
              <a:t>Slide </a:t>
            </a:r>
            <a:fld id="{619F89D8-7AE3-494A-97F3-03D6808696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 bwMode="gray">
          <a:xfrm>
            <a:off x="330048" y="1085213"/>
            <a:ext cx="11521299" cy="504000"/>
          </a:xfrm>
        </p:spPr>
        <p:txBody>
          <a:bodyPr lIns="0" tIns="0" rIns="0" bIns="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0" indent="0" algn="l">
              <a:buNone/>
              <a:defRPr sz="2000">
                <a:solidFill>
                  <a:schemeClr val="tx1"/>
                </a:solidFill>
              </a:defRPr>
            </a:lvl2pPr>
            <a:lvl3pPr marL="0" indent="0" algn="l">
              <a:buNone/>
              <a:defRPr sz="2000">
                <a:solidFill>
                  <a:schemeClr val="tx1"/>
                </a:solidFill>
              </a:defRPr>
            </a:lvl3pPr>
            <a:lvl4pPr marL="0" indent="0" algn="l">
              <a:buNone/>
              <a:defRPr sz="2000">
                <a:solidFill>
                  <a:schemeClr val="tx1"/>
                </a:solidFill>
              </a:defRPr>
            </a:lvl4pPr>
            <a:lvl5pPr marL="0" indent="0" algn="l">
              <a:buNone/>
              <a:defRPr sz="2000">
                <a:solidFill>
                  <a:schemeClr val="tx1"/>
                </a:solidFill>
              </a:defRPr>
            </a:lvl5pPr>
            <a:lvl6pPr marL="0" indent="0" algn="l">
              <a:buNone/>
              <a:defRPr sz="2000">
                <a:solidFill>
                  <a:schemeClr val="tx1"/>
                </a:solidFill>
              </a:defRPr>
            </a:lvl6pPr>
            <a:lvl7pPr marL="0" indent="0" algn="l">
              <a:buNone/>
              <a:defRPr sz="2000">
                <a:solidFill>
                  <a:schemeClr val="tx1"/>
                </a:solidFill>
              </a:defRPr>
            </a:lvl7pPr>
            <a:lvl8pPr marL="0" indent="0" algn="l">
              <a:buNone/>
              <a:defRPr sz="2000">
                <a:solidFill>
                  <a:schemeClr val="tx1"/>
                </a:solidFill>
              </a:defRPr>
            </a:lvl8pPr>
            <a:lvl9pPr marL="0" indent="0" algn="l"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7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  <p:sldLayoutId id="2147483678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custData r:id="rId1"/>
      <p:custData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21"/>
          </p:nvPr>
        </p:nvSpPr>
        <p:spPr>
          <a:xfrm>
            <a:off x="1702718" y="1124744"/>
            <a:ext cx="8642099" cy="4922286"/>
          </a:xfrm>
        </p:spPr>
        <p:txBody>
          <a:bodyPr/>
          <a:lstStyle/>
          <a:p>
            <a:r>
              <a:rPr lang="da-DK" sz="1600" dirty="0"/>
              <a:t>Når frosten sætter ind, falder danskerne på stribe på isglatte fortove og veje.</a:t>
            </a:r>
          </a:p>
          <a:p>
            <a:r>
              <a:rPr lang="da-DK" sz="1600" dirty="0"/>
              <a:t>Der bliver anmeldt cirka 3.000 arbejdsskader/år til Arbejdstilsynet pga. glat føre. 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b="1" dirty="0" smtClean="0"/>
          </a:p>
          <a:p>
            <a:r>
              <a:rPr lang="da-DK" sz="1600" dirty="0"/>
              <a:t>Hvis du ikke allerede har gjort det, så få skiftet til vinterdæk….</a:t>
            </a:r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36124" y="781859"/>
            <a:ext cx="8604000" cy="410899"/>
          </a:xfrm>
        </p:spPr>
        <p:txBody>
          <a:bodyPr/>
          <a:lstStyle/>
          <a:p>
            <a:r>
              <a:rPr lang="da-DK" dirty="0"/>
              <a:t>Vinteren lurer lige rundt om </a:t>
            </a:r>
            <a:r>
              <a:rPr lang="da-DK" dirty="0" smtClean="0"/>
              <a:t>hjørnet</a:t>
            </a:r>
            <a:r>
              <a:rPr lang="da-DK" dirty="0"/>
              <a:t/>
            </a:r>
            <a:br>
              <a:rPr lang="da-DK" dirty="0"/>
            </a:br>
            <a:endParaRPr lang="da-DK" dirty="0"/>
          </a:p>
        </p:txBody>
      </p:sp>
      <p:pic>
        <p:nvPicPr>
          <p:cNvPr id="8" name="Content Placeholder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084" y="1790378"/>
            <a:ext cx="2860040" cy="972284"/>
          </a:xfrm>
          <a:prstGeom prst="rect">
            <a:avLst/>
          </a:prstGeom>
        </p:spPr>
      </p:pic>
      <p:pic>
        <p:nvPicPr>
          <p:cNvPr id="9" name="Content Placeholder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949" y="1788056"/>
            <a:ext cx="2856426" cy="9746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7488" y="4028978"/>
            <a:ext cx="2618529" cy="174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58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7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FAAC39-0A3A-4CC2-A9C1-60940B78AE17}">
  <ds:schemaRefs/>
</ds:datastoreItem>
</file>

<file path=customXml/itemProps2.xml><?xml version="1.0" encoding="utf-8"?>
<ds:datastoreItem xmlns:ds="http://schemas.openxmlformats.org/officeDocument/2006/customXml" ds:itemID="{1678FD68-3F16-4323-BBD7-E8EFA917C63E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d5176c5-17ce-4d03-a978-84a97e2ad3f0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C8BFB2-A911-4310-9D4A-421D773FAFA6}">
  <ds:schemaRefs/>
</ds:datastoreItem>
</file>

<file path=customXml/itemProps4.xml><?xml version="1.0" encoding="utf-8"?>
<ds:datastoreItem xmlns:ds="http://schemas.openxmlformats.org/officeDocument/2006/customXml" ds:itemID="{05DC2B94-7C1B-4C14-83B0-9CD2A82C27E0}">
  <ds:schemaRefs/>
</ds:datastoreItem>
</file>

<file path=customXml/itemProps5.xml><?xml version="1.0" encoding="utf-8"?>
<ds:datastoreItem xmlns:ds="http://schemas.openxmlformats.org/officeDocument/2006/customXml" ds:itemID="{E5957E33-0059-46CE-AE7B-582F67E40B53}">
  <ds:schemaRefs/>
</ds:datastoreItem>
</file>

<file path=customXml/itemProps6.xml><?xml version="1.0" encoding="utf-8"?>
<ds:datastoreItem xmlns:ds="http://schemas.openxmlformats.org/officeDocument/2006/customXml" ds:itemID="{89463071-9B7F-4552-9A7C-21FAA50BCAF5}">
  <ds:schemaRefs>
    <ds:schemaRef ds:uri="http://schemas.microsoft.com/sharepoint/v3/contenttype/forms"/>
  </ds:schemaRefs>
</ds:datastoreItem>
</file>

<file path=customXml/itemProps7.xml><?xml version="1.0" encoding="utf-8"?>
<ds:datastoreItem xmlns:ds="http://schemas.openxmlformats.org/officeDocument/2006/customXml" ds:itemID="{1334258C-C3E7-4029-A615-C886A240FB15}">
  <ds:schemaRefs/>
</ds:datastoreItem>
</file>

<file path=customXml/itemProps8.xml><?xml version="1.0" encoding="utf-8"?>
<ds:datastoreItem xmlns:ds="http://schemas.openxmlformats.org/officeDocument/2006/customXml" ds:itemID="{8660AB89-308F-4A34-B01B-CC1A9333F1B1}">
  <ds:schemaRefs/>
</ds:datastoreItem>
</file>

<file path=customXml/itemProps9.xml><?xml version="1.0" encoding="utf-8"?>
<ds:datastoreItem xmlns:ds="http://schemas.openxmlformats.org/officeDocument/2006/customXml" ds:itemID="{8418B63E-F992-4600-9219-E5B6548F9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</TotalTime>
  <Words>51</Words>
  <Application>Microsoft Office PowerPoint</Application>
  <PresentationFormat>Custom</PresentationFormat>
  <Paragraphs>12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Verdana</vt:lpstr>
      <vt:lpstr>Blank</vt:lpstr>
      <vt:lpstr>think-cell Slide</vt:lpstr>
      <vt:lpstr>PowerPoint Presentation</vt:lpstr>
      <vt:lpstr>Vinteren lurer lige rundt om hjørnet 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Leif Leon Warner</cp:lastModifiedBy>
  <cp:revision>4</cp:revision>
  <dcterms:created xsi:type="dcterms:W3CDTF">2021-01-04T11:08:34Z</dcterms:created>
  <dcterms:modified xsi:type="dcterms:W3CDTF">2021-01-10T17:00:25Z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